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760" r:id="rId3"/>
  </p:sldMasterIdLst>
  <p:notesMasterIdLst>
    <p:notesMasterId r:id="rId28"/>
  </p:notesMasterIdLst>
  <p:sldIdLst>
    <p:sldId id="441" r:id="rId4"/>
    <p:sldId id="442" r:id="rId5"/>
    <p:sldId id="261" r:id="rId6"/>
    <p:sldId id="443" r:id="rId7"/>
    <p:sldId id="450" r:id="rId8"/>
    <p:sldId id="354" r:id="rId9"/>
    <p:sldId id="328" r:id="rId10"/>
    <p:sldId id="355" r:id="rId11"/>
    <p:sldId id="416" r:id="rId12"/>
    <p:sldId id="426" r:id="rId13"/>
    <p:sldId id="419" r:id="rId14"/>
    <p:sldId id="420" r:id="rId15"/>
    <p:sldId id="356" r:id="rId16"/>
    <p:sldId id="402" r:id="rId17"/>
    <p:sldId id="358" r:id="rId18"/>
    <p:sldId id="359" r:id="rId19"/>
    <p:sldId id="360" r:id="rId20"/>
    <p:sldId id="367" r:id="rId21"/>
    <p:sldId id="417" r:id="rId22"/>
    <p:sldId id="445" r:id="rId23"/>
    <p:sldId id="437" r:id="rId24"/>
    <p:sldId id="362" r:id="rId25"/>
    <p:sldId id="424" r:id="rId26"/>
    <p:sldId id="425" r:id="rId27"/>
  </p:sldIdLst>
  <p:sldSz cx="12192000" cy="6858000"/>
  <p:notesSz cx="6858000" cy="9144000"/>
  <p:embeddedFontLst>
    <p:embeddedFont>
      <p:font typeface="Bernard MT Condensed" panose="02050806060905020404" pitchFamily="18" charset="0"/>
      <p:regular r:id="rId29"/>
    </p:embeddedFont>
    <p:embeddedFont>
      <p:font typeface="Calibri" panose="020F0502020204030204" pitchFamily="34" charset="0"/>
      <p:regular r:id="rId30"/>
      <p:bold r:id="rId31"/>
      <p:italic r:id="rId32"/>
      <p:boldItalic r:id="rId33"/>
    </p:embeddedFont>
    <p:embeddedFont>
      <p:font typeface="Open Sans" panose="020B0604020202020204" charset="0"/>
      <p:regular r:id="rId34"/>
      <p:bold r:id="rId35"/>
      <p:italic r:id="rId36"/>
      <p:boldItalic r:id="rId37"/>
    </p:embeddedFont>
    <p:embeddedFont>
      <p:font typeface="Roboto" panose="020B0604020202020204" charset="0"/>
      <p:regular r:id="rId38"/>
      <p:bold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3F58"/>
    <a:srgbClr val="ED1C24"/>
    <a:srgbClr val="8CC63F"/>
    <a:srgbClr val="201C0E"/>
    <a:srgbClr val="007CC4"/>
    <a:srgbClr val="B29E50"/>
    <a:srgbClr val="ECD479"/>
    <a:srgbClr val="7D6E37"/>
    <a:srgbClr val="9C9067"/>
    <a:srgbClr val="D7C7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15" autoAdjust="0"/>
    <p:restoredTop sz="94660"/>
  </p:normalViewPr>
  <p:slideViewPr>
    <p:cSldViewPr snapToGrid="0">
      <p:cViewPr>
        <p:scale>
          <a:sx n="66" d="100"/>
          <a:sy n="66" d="100"/>
        </p:scale>
        <p:origin x="648"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1.fntdata"/><Relationship Id="rId21" Type="http://schemas.openxmlformats.org/officeDocument/2006/relationships/slide" Target="slides/slide18.xml"/><Relationship Id="rId34" Type="http://schemas.openxmlformats.org/officeDocument/2006/relationships/font" Target="fonts/font6.fntdata"/><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1.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3.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5.fntdata"/><Relationship Id="rId38"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A75CE7-D806-4439-A776-4350307502F4}" type="datetimeFigureOut">
              <a:rPr lang="en-US" smtClean="0"/>
              <a:t>11/16/2019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64CEE4-140B-44B8-81A9-DB1C6983ACC4}" type="slidenum">
              <a:rPr lang="en-US" smtClean="0"/>
              <a:t>‹#›</a:t>
            </a:fld>
            <a:endParaRPr lang="en-US"/>
          </a:p>
        </p:txBody>
      </p:sp>
    </p:spTree>
    <p:extLst>
      <p:ext uri="{BB962C8B-B14F-4D97-AF65-F5344CB8AC3E}">
        <p14:creationId xmlns:p14="http://schemas.microsoft.com/office/powerpoint/2010/main" val="4184164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ed7cd0b1a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a:p>
        </p:txBody>
      </p:sp>
      <p:sp>
        <p:nvSpPr>
          <p:cNvPr id="161" name="Google Shape;161;g3ed7cd0b1a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7386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10</a:t>
            </a:fld>
            <a:endParaRPr lang="en-US" dirty="0"/>
          </a:p>
        </p:txBody>
      </p:sp>
    </p:spTree>
    <p:extLst>
      <p:ext uri="{BB962C8B-B14F-4D97-AF65-F5344CB8AC3E}">
        <p14:creationId xmlns:p14="http://schemas.microsoft.com/office/powerpoint/2010/main" val="707033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51E16C-A0AF-42E4-B2A3-F7D86056D20E}" type="slidenum">
              <a:rPr lang="en-US" smtClean="0"/>
              <a:t>13</a:t>
            </a:fld>
            <a:endParaRPr lang="en-US"/>
          </a:p>
        </p:txBody>
      </p:sp>
    </p:spTree>
    <p:extLst>
      <p:ext uri="{BB962C8B-B14F-4D97-AF65-F5344CB8AC3E}">
        <p14:creationId xmlns:p14="http://schemas.microsoft.com/office/powerpoint/2010/main" val="2395400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51E16C-A0AF-42E4-B2A3-F7D86056D20E}" type="slidenum">
              <a:rPr lang="en-US" smtClean="0"/>
              <a:t>14</a:t>
            </a:fld>
            <a:endParaRPr lang="en-US"/>
          </a:p>
        </p:txBody>
      </p:sp>
    </p:spTree>
    <p:extLst>
      <p:ext uri="{BB962C8B-B14F-4D97-AF65-F5344CB8AC3E}">
        <p14:creationId xmlns:p14="http://schemas.microsoft.com/office/powerpoint/2010/main" val="4083035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C46336B-8DAD-4424-8386-FE0FAC5DAFDD}" type="datetimeFigureOut">
              <a:rPr lang="en-US" smtClean="0"/>
              <a:t>11/16/2019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02F9868-1CFC-445E-A886-46775C276475}" type="slidenum">
              <a:rPr lang="en-US" smtClean="0"/>
              <a:t>‹#›</a:t>
            </a:fld>
            <a:endParaRPr lang="en-US"/>
          </a:p>
        </p:txBody>
      </p:sp>
    </p:spTree>
    <p:extLst>
      <p:ext uri="{BB962C8B-B14F-4D97-AF65-F5344CB8AC3E}">
        <p14:creationId xmlns:p14="http://schemas.microsoft.com/office/powerpoint/2010/main" val="39294265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C46336B-8DAD-4424-8386-FE0FAC5DAFDD}" type="datetimeFigureOut">
              <a:rPr lang="en-US" smtClean="0"/>
              <a:t>11/16/2019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02F9868-1CFC-445E-A886-46775C276475}" type="slidenum">
              <a:rPr lang="en-US" smtClean="0"/>
              <a:t>‹#›</a:t>
            </a:fld>
            <a:endParaRPr lang="en-US"/>
          </a:p>
        </p:txBody>
      </p:sp>
    </p:spTree>
    <p:extLst>
      <p:ext uri="{BB962C8B-B14F-4D97-AF65-F5344CB8AC3E}">
        <p14:creationId xmlns:p14="http://schemas.microsoft.com/office/powerpoint/2010/main" val="403389726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C46336B-8DAD-4424-8386-FE0FAC5DAFDD}" type="datetimeFigureOut">
              <a:rPr lang="en-US" smtClean="0"/>
              <a:t>11/16/2019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02F9868-1CFC-445E-A886-46775C276475}" type="slidenum">
              <a:rPr lang="en-US" smtClean="0"/>
              <a:t>‹#›</a:t>
            </a:fld>
            <a:endParaRPr lang="en-US"/>
          </a:p>
        </p:txBody>
      </p:sp>
    </p:spTree>
    <p:extLst>
      <p:ext uri="{BB962C8B-B14F-4D97-AF65-F5344CB8AC3E}">
        <p14:creationId xmlns:p14="http://schemas.microsoft.com/office/powerpoint/2010/main" val="35989001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Picture Placeholder 5"/>
          <p:cNvSpPr>
            <a:spLocks noGrp="1"/>
          </p:cNvSpPr>
          <p:nvPr>
            <p:ph type="pic" sz="quarter" idx="13" hasCustomPrompt="1"/>
          </p:nvPr>
        </p:nvSpPr>
        <p:spPr>
          <a:xfrm>
            <a:off x="0" y="0"/>
            <a:ext cx="12192000" cy="6858000"/>
          </a:xfrm>
          <a:solidFill>
            <a:schemeClr val="bg1">
              <a:lumMod val="85000"/>
            </a:schemeClr>
          </a:solidFill>
        </p:spPr>
        <p:txBody>
          <a:bodyPr anchor="ctr">
            <a:normAutofit/>
          </a:bodyPr>
          <a:lstStyle>
            <a:lvl1pPr marL="0" indent="0" algn="ctr">
              <a:buFontTx/>
              <a:buNone/>
              <a:defRPr sz="1200">
                <a:solidFill>
                  <a:schemeClr val="tx1"/>
                </a:solidFill>
              </a:defRPr>
            </a:lvl1pPr>
          </a:lstStyle>
          <a:p>
            <a:r>
              <a:rPr lang="en-US"/>
              <a:t>Image</a:t>
            </a:r>
          </a:p>
        </p:txBody>
      </p:sp>
    </p:spTree>
    <p:extLst>
      <p:ext uri="{BB962C8B-B14F-4D97-AF65-F5344CB8AC3E}">
        <p14:creationId xmlns:p14="http://schemas.microsoft.com/office/powerpoint/2010/main" val="400307176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5" name="Picture Placeholder 7"/>
          <p:cNvSpPr>
            <a:spLocks noGrp="1"/>
          </p:cNvSpPr>
          <p:nvPr>
            <p:ph type="pic" sz="quarter" idx="13"/>
          </p:nvPr>
        </p:nvSpPr>
        <p:spPr>
          <a:xfrm>
            <a:off x="5195455" y="1134162"/>
            <a:ext cx="1801090" cy="1801090"/>
          </a:xfrm>
          <a:custGeom>
            <a:avLst/>
            <a:gdLst>
              <a:gd name="connsiteX0" fmla="*/ 900545 w 1801090"/>
              <a:gd name="connsiteY0" fmla="*/ 0 h 1801090"/>
              <a:gd name="connsiteX1" fmla="*/ 1801090 w 1801090"/>
              <a:gd name="connsiteY1" fmla="*/ 900545 h 1801090"/>
              <a:gd name="connsiteX2" fmla="*/ 900545 w 1801090"/>
              <a:gd name="connsiteY2" fmla="*/ 1801090 h 1801090"/>
              <a:gd name="connsiteX3" fmla="*/ 0 w 1801090"/>
              <a:gd name="connsiteY3" fmla="*/ 900545 h 1801090"/>
              <a:gd name="connsiteX4" fmla="*/ 900545 w 1801090"/>
              <a:gd name="connsiteY4" fmla="*/ 0 h 1801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090" h="1801090">
                <a:moveTo>
                  <a:pt x="900545" y="0"/>
                </a:moveTo>
                <a:cubicBezTo>
                  <a:pt x="1397902" y="0"/>
                  <a:pt x="1801090" y="403188"/>
                  <a:pt x="1801090" y="900545"/>
                </a:cubicBezTo>
                <a:cubicBezTo>
                  <a:pt x="1801090" y="1397902"/>
                  <a:pt x="1397902" y="1801090"/>
                  <a:pt x="900545" y="1801090"/>
                </a:cubicBezTo>
                <a:cubicBezTo>
                  <a:pt x="403188" y="1801090"/>
                  <a:pt x="0" y="1397902"/>
                  <a:pt x="0" y="900545"/>
                </a:cubicBezTo>
                <a:cubicBezTo>
                  <a:pt x="0" y="403188"/>
                  <a:pt x="403188" y="0"/>
                  <a:pt x="900545" y="0"/>
                </a:cubicBezTo>
                <a:close/>
              </a:path>
            </a:pathLst>
          </a:custGeom>
          <a:pattFill prst="pct90">
            <a:fgClr>
              <a:schemeClr val="accent1"/>
            </a:fgClr>
            <a:bgClr>
              <a:schemeClr val="bg1"/>
            </a:bgClr>
          </a:pattFill>
        </p:spPr>
        <p:txBody>
          <a:bodyPr wrap="square" anchor="ctr">
            <a:noAutofit/>
          </a:bodyPr>
          <a:lstStyle>
            <a:lvl1pPr marL="0" indent="0" algn="ctr">
              <a:buFontTx/>
              <a:buNone/>
              <a:defRPr sz="1200">
                <a:solidFill>
                  <a:schemeClr val="tx1"/>
                </a:solidFill>
              </a:defRPr>
            </a:lvl1pPr>
          </a:lstStyle>
          <a:p>
            <a:endParaRPr lang="en-US" dirty="0"/>
          </a:p>
        </p:txBody>
      </p:sp>
    </p:spTree>
    <p:extLst>
      <p:ext uri="{BB962C8B-B14F-4D97-AF65-F5344CB8AC3E}">
        <p14:creationId xmlns:p14="http://schemas.microsoft.com/office/powerpoint/2010/main" val="353896370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1489368" y="1993588"/>
            <a:ext cx="2840178" cy="2840176"/>
          </a:xfrm>
          <a:custGeom>
            <a:avLst/>
            <a:gdLst>
              <a:gd name="connsiteX0" fmla="*/ 1420089 w 2840178"/>
              <a:gd name="connsiteY0" fmla="*/ 0 h 2840176"/>
              <a:gd name="connsiteX1" fmla="*/ 2840178 w 2840178"/>
              <a:gd name="connsiteY1" fmla="*/ 1420088 h 2840176"/>
              <a:gd name="connsiteX2" fmla="*/ 1420089 w 2840178"/>
              <a:gd name="connsiteY2" fmla="*/ 2840176 h 2840176"/>
              <a:gd name="connsiteX3" fmla="*/ 0 w 2840178"/>
              <a:gd name="connsiteY3" fmla="*/ 1420088 h 2840176"/>
              <a:gd name="connsiteX4" fmla="*/ 1420089 w 2840178"/>
              <a:gd name="connsiteY4" fmla="*/ 0 h 2840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0178" h="2840176">
                <a:moveTo>
                  <a:pt x="1420089" y="0"/>
                </a:moveTo>
                <a:cubicBezTo>
                  <a:pt x="2204382" y="0"/>
                  <a:pt x="2840178" y="635795"/>
                  <a:pt x="2840178" y="1420088"/>
                </a:cubicBezTo>
                <a:cubicBezTo>
                  <a:pt x="2840178" y="2204381"/>
                  <a:pt x="2204382" y="2840176"/>
                  <a:pt x="1420089" y="2840176"/>
                </a:cubicBezTo>
                <a:cubicBezTo>
                  <a:pt x="635796" y="2840176"/>
                  <a:pt x="0" y="2204381"/>
                  <a:pt x="0" y="1420088"/>
                </a:cubicBezTo>
                <a:cubicBezTo>
                  <a:pt x="0" y="635795"/>
                  <a:pt x="635796" y="0"/>
                  <a:pt x="1420089" y="0"/>
                </a:cubicBezTo>
                <a:close/>
              </a:path>
            </a:pathLst>
          </a:custGeom>
          <a:pattFill prst="pct90">
            <a:fgClr>
              <a:schemeClr val="accent6"/>
            </a:fgClr>
            <a:bgClr>
              <a:schemeClr val="bg1"/>
            </a:bgClr>
          </a:pattFill>
        </p:spPr>
        <p:txBody>
          <a:bodyPr wrap="square" anchor="ctr">
            <a:noAutofit/>
          </a:bodyPr>
          <a:lstStyle>
            <a:lvl1pPr>
              <a:defRPr lang="en-US" sz="1200"/>
            </a:lvl1pPr>
          </a:lstStyle>
          <a:p>
            <a:pPr marL="0" lvl="0" indent="0" algn="ctr">
              <a:buFontTx/>
              <a:buNone/>
            </a:pPr>
            <a:r>
              <a:rPr lang="en-US"/>
              <a:t>Image</a:t>
            </a:r>
          </a:p>
        </p:txBody>
      </p:sp>
    </p:spTree>
    <p:extLst>
      <p:ext uri="{BB962C8B-B14F-4D97-AF65-F5344CB8AC3E}">
        <p14:creationId xmlns:p14="http://schemas.microsoft.com/office/powerpoint/2010/main" val="2130762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6096000" y="0"/>
            <a:ext cx="6096000" cy="6862572"/>
          </a:xfrm>
          <a:custGeom>
            <a:avLst/>
            <a:gdLst>
              <a:gd name="connsiteX0" fmla="*/ 0 w 6096000"/>
              <a:gd name="connsiteY0" fmla="*/ 0 h 6862572"/>
              <a:gd name="connsiteX1" fmla="*/ 2959510 w 6096000"/>
              <a:gd name="connsiteY1" fmla="*/ 0 h 6862572"/>
              <a:gd name="connsiteX2" fmla="*/ 6096000 w 6096000"/>
              <a:gd name="connsiteY2" fmla="*/ 0 h 6862572"/>
              <a:gd name="connsiteX3" fmla="*/ 6096000 w 6096000"/>
              <a:gd name="connsiteY3" fmla="*/ 6858000 h 6862572"/>
              <a:gd name="connsiteX4" fmla="*/ 4252945 w 6096000"/>
              <a:gd name="connsiteY4" fmla="*/ 6858000 h 6862572"/>
              <a:gd name="connsiteX5" fmla="*/ 4251716 w 6096000"/>
              <a:gd name="connsiteY5" fmla="*/ 6862572 h 6862572"/>
              <a:gd name="connsiteX6" fmla="*/ 1844284 w 6096000"/>
              <a:gd name="connsiteY6" fmla="*/ 6862572 h 686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2572">
                <a:moveTo>
                  <a:pt x="0" y="0"/>
                </a:moveTo>
                <a:lnTo>
                  <a:pt x="2959510" y="0"/>
                </a:lnTo>
                <a:lnTo>
                  <a:pt x="6096000" y="0"/>
                </a:lnTo>
                <a:lnTo>
                  <a:pt x="6096000" y="6858000"/>
                </a:lnTo>
                <a:lnTo>
                  <a:pt x="4252945" y="6858000"/>
                </a:lnTo>
                <a:lnTo>
                  <a:pt x="4251716" y="6862572"/>
                </a:lnTo>
                <a:lnTo>
                  <a:pt x="1844284" y="6862572"/>
                </a:lnTo>
                <a:close/>
              </a:path>
            </a:pathLst>
          </a:custGeom>
          <a:pattFill prst="pct90">
            <a:fgClr>
              <a:schemeClr val="accent4"/>
            </a:fgClr>
            <a:bgClr>
              <a:schemeClr val="bg1"/>
            </a:bgClr>
          </a:pattFill>
        </p:spPr>
        <p:txBody>
          <a:bodyPr wrap="square" anchor="ctr">
            <a:noAutofit/>
          </a:bodyPr>
          <a:lstStyle>
            <a:lvl1pPr>
              <a:defRPr lang="en-US" sz="1200"/>
            </a:lvl1pPr>
          </a:lstStyle>
          <a:p>
            <a:pPr marL="0" lvl="0" indent="0" algn="ctr">
              <a:buFontTx/>
              <a:buNone/>
            </a:pPr>
            <a:r>
              <a:rPr lang="en-US"/>
              <a:t>Image</a:t>
            </a:r>
          </a:p>
        </p:txBody>
      </p:sp>
    </p:spTree>
    <p:extLst>
      <p:ext uri="{BB962C8B-B14F-4D97-AF65-F5344CB8AC3E}">
        <p14:creationId xmlns:p14="http://schemas.microsoft.com/office/powerpoint/2010/main" val="2932466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1268362"/>
            <a:ext cx="12192000" cy="4321276"/>
          </a:xfrm>
          <a:custGeom>
            <a:avLst/>
            <a:gdLst>
              <a:gd name="connsiteX0" fmla="*/ 0 w 12192000"/>
              <a:gd name="connsiteY0" fmla="*/ 0 h 4321276"/>
              <a:gd name="connsiteX1" fmla="*/ 12192000 w 12192000"/>
              <a:gd name="connsiteY1" fmla="*/ 0 h 4321276"/>
              <a:gd name="connsiteX2" fmla="*/ 12192000 w 12192000"/>
              <a:gd name="connsiteY2" fmla="*/ 4321276 h 4321276"/>
              <a:gd name="connsiteX3" fmla="*/ 0 w 12192000"/>
              <a:gd name="connsiteY3" fmla="*/ 4321276 h 4321276"/>
            </a:gdLst>
            <a:ahLst/>
            <a:cxnLst>
              <a:cxn ang="0">
                <a:pos x="connsiteX0" y="connsiteY0"/>
              </a:cxn>
              <a:cxn ang="0">
                <a:pos x="connsiteX1" y="connsiteY1"/>
              </a:cxn>
              <a:cxn ang="0">
                <a:pos x="connsiteX2" y="connsiteY2"/>
              </a:cxn>
              <a:cxn ang="0">
                <a:pos x="connsiteX3" y="connsiteY3"/>
              </a:cxn>
            </a:cxnLst>
            <a:rect l="l" t="t" r="r" b="b"/>
            <a:pathLst>
              <a:path w="12192000" h="4321276">
                <a:moveTo>
                  <a:pt x="0" y="0"/>
                </a:moveTo>
                <a:lnTo>
                  <a:pt x="12192000" y="0"/>
                </a:lnTo>
                <a:lnTo>
                  <a:pt x="12192000" y="4321276"/>
                </a:lnTo>
                <a:lnTo>
                  <a:pt x="0" y="4321276"/>
                </a:lnTo>
                <a:close/>
              </a:path>
            </a:pathLst>
          </a:custGeom>
          <a:pattFill prst="pct90">
            <a:fgClr>
              <a:schemeClr val="accent3"/>
            </a:fgClr>
            <a:bgClr>
              <a:schemeClr val="bg1"/>
            </a:bgClr>
          </a:pattFill>
        </p:spPr>
        <p:txBody>
          <a:bodyPr wrap="square" anchor="ctr">
            <a:noAutofit/>
          </a:bodyPr>
          <a:lstStyle>
            <a:lvl1pPr>
              <a:defRPr lang="en-US" sz="1200"/>
            </a:lvl1pPr>
          </a:lstStyle>
          <a:p>
            <a:pPr marL="0" lvl="0" indent="0" algn="ctr">
              <a:buFontTx/>
              <a:buNone/>
            </a:pPr>
            <a:r>
              <a:rPr lang="en-US"/>
              <a:t>Image</a:t>
            </a:r>
          </a:p>
        </p:txBody>
      </p:sp>
    </p:spTree>
    <p:extLst>
      <p:ext uri="{BB962C8B-B14F-4D97-AF65-F5344CB8AC3E}">
        <p14:creationId xmlns:p14="http://schemas.microsoft.com/office/powerpoint/2010/main" val="19298067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E1EA2-41CE-4F97-BCC4-DA971FE29212}" type="datetime1">
              <a:rPr lang="en-US" smtClean="0"/>
              <a:t>11/16/2019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427122-DD58-4B2A-BC02-A0C1482E4B6E}" type="slidenum">
              <a:rPr lang="en-US" smtClean="0"/>
              <a:t>‹#›</a:t>
            </a:fld>
            <a:endParaRPr lang="en-US"/>
          </a:p>
        </p:txBody>
      </p:sp>
      <p:sp>
        <p:nvSpPr>
          <p:cNvPr id="8" name="Picture Placeholder 7"/>
          <p:cNvSpPr>
            <a:spLocks noGrp="1"/>
          </p:cNvSpPr>
          <p:nvPr>
            <p:ph type="pic" sz="quarter" idx="13" hasCustomPrompt="1"/>
          </p:nvPr>
        </p:nvSpPr>
        <p:spPr>
          <a:xfrm>
            <a:off x="1" y="0"/>
            <a:ext cx="12192001" cy="3539614"/>
          </a:xfrm>
          <a:custGeom>
            <a:avLst/>
            <a:gdLst>
              <a:gd name="connsiteX0" fmla="*/ 0 w 12192001"/>
              <a:gd name="connsiteY0" fmla="*/ 0 h 3539614"/>
              <a:gd name="connsiteX1" fmla="*/ 12192001 w 12192001"/>
              <a:gd name="connsiteY1" fmla="*/ 0 h 3539614"/>
              <a:gd name="connsiteX2" fmla="*/ 12192001 w 12192001"/>
              <a:gd name="connsiteY2" fmla="*/ 3539614 h 3539614"/>
              <a:gd name="connsiteX3" fmla="*/ 0 w 12192001"/>
              <a:gd name="connsiteY3" fmla="*/ 3539614 h 3539614"/>
            </a:gdLst>
            <a:ahLst/>
            <a:cxnLst>
              <a:cxn ang="0">
                <a:pos x="connsiteX0" y="connsiteY0"/>
              </a:cxn>
              <a:cxn ang="0">
                <a:pos x="connsiteX1" y="connsiteY1"/>
              </a:cxn>
              <a:cxn ang="0">
                <a:pos x="connsiteX2" y="connsiteY2"/>
              </a:cxn>
              <a:cxn ang="0">
                <a:pos x="connsiteX3" y="connsiteY3"/>
              </a:cxn>
            </a:cxnLst>
            <a:rect l="l" t="t" r="r" b="b"/>
            <a:pathLst>
              <a:path w="12192001" h="3539614">
                <a:moveTo>
                  <a:pt x="0" y="0"/>
                </a:moveTo>
                <a:lnTo>
                  <a:pt x="12192001" y="0"/>
                </a:lnTo>
                <a:lnTo>
                  <a:pt x="12192001" y="3539614"/>
                </a:lnTo>
                <a:lnTo>
                  <a:pt x="0" y="3539614"/>
                </a:lnTo>
                <a:close/>
              </a:path>
            </a:pathLst>
          </a:custGeom>
          <a:pattFill prst="pct90">
            <a:fgClr>
              <a:schemeClr val="accent5"/>
            </a:fgClr>
            <a:bgClr>
              <a:schemeClr val="bg1"/>
            </a:bgClr>
          </a:pattFill>
        </p:spPr>
        <p:txBody>
          <a:bodyPr wrap="square" anchor="ctr">
            <a:noAutofit/>
          </a:bodyPr>
          <a:lstStyle>
            <a:lvl1pPr>
              <a:defRPr lang="en-US" sz="1200"/>
            </a:lvl1pPr>
          </a:lstStyle>
          <a:p>
            <a:pPr marL="0" lvl="0" indent="0" algn="ctr">
              <a:buFontTx/>
              <a:buNone/>
            </a:pPr>
            <a:r>
              <a:rPr lang="en-US"/>
              <a:t>Image</a:t>
            </a:r>
          </a:p>
        </p:txBody>
      </p:sp>
    </p:spTree>
    <p:extLst>
      <p:ext uri="{BB962C8B-B14F-4D97-AF65-F5344CB8AC3E}">
        <p14:creationId xmlns:p14="http://schemas.microsoft.com/office/powerpoint/2010/main" val="20910738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E1EA2-41CE-4F97-BCC4-DA971FE29212}" type="datetime1">
              <a:rPr lang="en-US" smtClean="0"/>
              <a:t>11/16/2019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427122-DD58-4B2A-BC02-A0C1482E4B6E}" type="slidenum">
              <a:rPr lang="en-US" smtClean="0"/>
              <a:t>‹#›</a:t>
            </a:fld>
            <a:endParaRPr lang="en-US"/>
          </a:p>
        </p:txBody>
      </p:sp>
      <p:sp>
        <p:nvSpPr>
          <p:cNvPr id="8" name="Picture Placeholder 18"/>
          <p:cNvSpPr>
            <a:spLocks noGrp="1"/>
          </p:cNvSpPr>
          <p:nvPr>
            <p:ph type="pic" sz="quarter" idx="13" hasCustomPrompt="1"/>
          </p:nvPr>
        </p:nvSpPr>
        <p:spPr>
          <a:xfrm>
            <a:off x="9190290" y="1469392"/>
            <a:ext cx="1858710" cy="1858710"/>
          </a:xfrm>
          <a:custGeom>
            <a:avLst/>
            <a:gdLst>
              <a:gd name="connsiteX0" fmla="*/ 929355 w 1858710"/>
              <a:gd name="connsiteY0" fmla="*/ 0 h 1858710"/>
              <a:gd name="connsiteX1" fmla="*/ 1858710 w 1858710"/>
              <a:gd name="connsiteY1" fmla="*/ 929355 h 1858710"/>
              <a:gd name="connsiteX2" fmla="*/ 929355 w 1858710"/>
              <a:gd name="connsiteY2" fmla="*/ 1858710 h 1858710"/>
              <a:gd name="connsiteX3" fmla="*/ 0 w 1858710"/>
              <a:gd name="connsiteY3" fmla="*/ 929355 h 1858710"/>
              <a:gd name="connsiteX4" fmla="*/ 929355 w 1858710"/>
              <a:gd name="connsiteY4" fmla="*/ 0 h 1858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710" h="1858710">
                <a:moveTo>
                  <a:pt x="929355" y="0"/>
                </a:moveTo>
                <a:cubicBezTo>
                  <a:pt x="1442624" y="0"/>
                  <a:pt x="1858710" y="416086"/>
                  <a:pt x="1858710" y="929355"/>
                </a:cubicBezTo>
                <a:cubicBezTo>
                  <a:pt x="1858710" y="1442624"/>
                  <a:pt x="1442624" y="1858710"/>
                  <a:pt x="929355" y="1858710"/>
                </a:cubicBezTo>
                <a:cubicBezTo>
                  <a:pt x="416086" y="1858710"/>
                  <a:pt x="0" y="1442624"/>
                  <a:pt x="0" y="929355"/>
                </a:cubicBezTo>
                <a:cubicBezTo>
                  <a:pt x="0" y="416086"/>
                  <a:pt x="416086" y="0"/>
                  <a:pt x="929355" y="0"/>
                </a:cubicBezTo>
                <a:close/>
              </a:path>
            </a:pathLst>
          </a:custGeom>
          <a:pattFill prst="pct90">
            <a:fgClr>
              <a:schemeClr val="accent5"/>
            </a:fgClr>
            <a:bgClr>
              <a:schemeClr val="bg1"/>
            </a:bgClr>
          </a:pattFill>
        </p:spPr>
        <p:txBody>
          <a:bodyPr wrap="square" anchor="ctr">
            <a:noAutofit/>
          </a:bodyPr>
          <a:lstStyle>
            <a:lvl1pPr>
              <a:defRPr lang="en-US" sz="1200"/>
            </a:lvl1pPr>
          </a:lstStyle>
          <a:p>
            <a:pPr marL="0" lvl="0" indent="0" algn="ctr">
              <a:buFontTx/>
              <a:buNone/>
            </a:pPr>
            <a:r>
              <a:rPr lang="en-US"/>
              <a:t>Image</a:t>
            </a:r>
          </a:p>
        </p:txBody>
      </p:sp>
      <p:sp>
        <p:nvSpPr>
          <p:cNvPr id="10" name="Picture Placeholder 15"/>
          <p:cNvSpPr>
            <a:spLocks noGrp="1"/>
          </p:cNvSpPr>
          <p:nvPr>
            <p:ph type="pic" sz="quarter" idx="14" hasCustomPrompt="1"/>
          </p:nvPr>
        </p:nvSpPr>
        <p:spPr>
          <a:xfrm>
            <a:off x="1143001" y="1469392"/>
            <a:ext cx="1858710" cy="1858710"/>
          </a:xfrm>
          <a:custGeom>
            <a:avLst/>
            <a:gdLst>
              <a:gd name="connsiteX0" fmla="*/ 929355 w 1858710"/>
              <a:gd name="connsiteY0" fmla="*/ 0 h 1858710"/>
              <a:gd name="connsiteX1" fmla="*/ 1858710 w 1858710"/>
              <a:gd name="connsiteY1" fmla="*/ 929355 h 1858710"/>
              <a:gd name="connsiteX2" fmla="*/ 929355 w 1858710"/>
              <a:gd name="connsiteY2" fmla="*/ 1858710 h 1858710"/>
              <a:gd name="connsiteX3" fmla="*/ 0 w 1858710"/>
              <a:gd name="connsiteY3" fmla="*/ 929355 h 1858710"/>
              <a:gd name="connsiteX4" fmla="*/ 929355 w 1858710"/>
              <a:gd name="connsiteY4" fmla="*/ 0 h 1858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710" h="1858710">
                <a:moveTo>
                  <a:pt x="929355" y="0"/>
                </a:moveTo>
                <a:cubicBezTo>
                  <a:pt x="1442624" y="0"/>
                  <a:pt x="1858710" y="416086"/>
                  <a:pt x="1858710" y="929355"/>
                </a:cubicBezTo>
                <a:cubicBezTo>
                  <a:pt x="1858710" y="1442624"/>
                  <a:pt x="1442624" y="1858710"/>
                  <a:pt x="929355" y="1858710"/>
                </a:cubicBezTo>
                <a:cubicBezTo>
                  <a:pt x="416086" y="1858710"/>
                  <a:pt x="0" y="1442624"/>
                  <a:pt x="0" y="929355"/>
                </a:cubicBezTo>
                <a:cubicBezTo>
                  <a:pt x="0" y="416086"/>
                  <a:pt x="416086" y="0"/>
                  <a:pt x="929355" y="0"/>
                </a:cubicBezTo>
                <a:close/>
              </a:path>
            </a:pathLst>
          </a:custGeom>
          <a:pattFill prst="pct90">
            <a:fgClr>
              <a:srgbClr val="723F58"/>
            </a:fgClr>
            <a:bgClr>
              <a:schemeClr val="bg1"/>
            </a:bgClr>
          </a:pattFill>
        </p:spPr>
        <p:txBody>
          <a:bodyPr wrap="square" anchor="ctr">
            <a:noAutofit/>
          </a:bodyPr>
          <a:lstStyle>
            <a:lvl1pPr>
              <a:defRPr lang="en-US" sz="1200"/>
            </a:lvl1pPr>
          </a:lstStyle>
          <a:p>
            <a:pPr marL="0" lvl="0" indent="0" algn="ctr">
              <a:buFontTx/>
              <a:buNone/>
            </a:pPr>
            <a:r>
              <a:rPr lang="en-US"/>
              <a:t>Image</a:t>
            </a:r>
          </a:p>
        </p:txBody>
      </p:sp>
      <p:sp>
        <p:nvSpPr>
          <p:cNvPr id="11" name="Picture Placeholder 16"/>
          <p:cNvSpPr>
            <a:spLocks noGrp="1"/>
          </p:cNvSpPr>
          <p:nvPr>
            <p:ph type="pic" sz="quarter" idx="15" hasCustomPrompt="1"/>
          </p:nvPr>
        </p:nvSpPr>
        <p:spPr>
          <a:xfrm>
            <a:off x="3825431" y="1002732"/>
            <a:ext cx="1858710" cy="1858710"/>
          </a:xfrm>
          <a:custGeom>
            <a:avLst/>
            <a:gdLst>
              <a:gd name="connsiteX0" fmla="*/ 929355 w 1858710"/>
              <a:gd name="connsiteY0" fmla="*/ 0 h 1858710"/>
              <a:gd name="connsiteX1" fmla="*/ 1858710 w 1858710"/>
              <a:gd name="connsiteY1" fmla="*/ 929355 h 1858710"/>
              <a:gd name="connsiteX2" fmla="*/ 929355 w 1858710"/>
              <a:gd name="connsiteY2" fmla="*/ 1858710 h 1858710"/>
              <a:gd name="connsiteX3" fmla="*/ 0 w 1858710"/>
              <a:gd name="connsiteY3" fmla="*/ 929355 h 1858710"/>
              <a:gd name="connsiteX4" fmla="*/ 929355 w 1858710"/>
              <a:gd name="connsiteY4" fmla="*/ 0 h 1858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710" h="1858710">
                <a:moveTo>
                  <a:pt x="929355" y="0"/>
                </a:moveTo>
                <a:cubicBezTo>
                  <a:pt x="1442624" y="0"/>
                  <a:pt x="1858710" y="416086"/>
                  <a:pt x="1858710" y="929355"/>
                </a:cubicBezTo>
                <a:cubicBezTo>
                  <a:pt x="1858710" y="1442624"/>
                  <a:pt x="1442624" y="1858710"/>
                  <a:pt x="929355" y="1858710"/>
                </a:cubicBezTo>
                <a:cubicBezTo>
                  <a:pt x="416086" y="1858710"/>
                  <a:pt x="0" y="1442624"/>
                  <a:pt x="0" y="929355"/>
                </a:cubicBezTo>
                <a:cubicBezTo>
                  <a:pt x="0" y="416086"/>
                  <a:pt x="416086" y="0"/>
                  <a:pt x="929355" y="0"/>
                </a:cubicBezTo>
                <a:close/>
              </a:path>
            </a:pathLst>
          </a:custGeom>
          <a:pattFill prst="pct90">
            <a:fgClr>
              <a:srgbClr val="8CC63F"/>
            </a:fgClr>
            <a:bgClr>
              <a:schemeClr val="bg1"/>
            </a:bgClr>
          </a:pattFill>
        </p:spPr>
        <p:txBody>
          <a:bodyPr wrap="square" anchor="ctr">
            <a:noAutofit/>
          </a:bodyPr>
          <a:lstStyle>
            <a:lvl1pPr>
              <a:defRPr lang="en-US" sz="1200"/>
            </a:lvl1pPr>
          </a:lstStyle>
          <a:p>
            <a:pPr marL="0" lvl="0" indent="0" algn="ctr">
              <a:buFontTx/>
              <a:buNone/>
            </a:pPr>
            <a:r>
              <a:rPr lang="en-US"/>
              <a:t>Image</a:t>
            </a:r>
          </a:p>
        </p:txBody>
      </p:sp>
      <p:sp>
        <p:nvSpPr>
          <p:cNvPr id="12" name="Picture Placeholder 17"/>
          <p:cNvSpPr>
            <a:spLocks noGrp="1"/>
          </p:cNvSpPr>
          <p:nvPr>
            <p:ph type="pic" sz="quarter" idx="16" hasCustomPrompt="1"/>
          </p:nvPr>
        </p:nvSpPr>
        <p:spPr>
          <a:xfrm>
            <a:off x="6507861" y="1002732"/>
            <a:ext cx="1858710" cy="1858710"/>
          </a:xfrm>
          <a:custGeom>
            <a:avLst/>
            <a:gdLst>
              <a:gd name="connsiteX0" fmla="*/ 929355 w 1858710"/>
              <a:gd name="connsiteY0" fmla="*/ 0 h 1858710"/>
              <a:gd name="connsiteX1" fmla="*/ 1858710 w 1858710"/>
              <a:gd name="connsiteY1" fmla="*/ 929355 h 1858710"/>
              <a:gd name="connsiteX2" fmla="*/ 929355 w 1858710"/>
              <a:gd name="connsiteY2" fmla="*/ 1858710 h 1858710"/>
              <a:gd name="connsiteX3" fmla="*/ 0 w 1858710"/>
              <a:gd name="connsiteY3" fmla="*/ 929355 h 1858710"/>
              <a:gd name="connsiteX4" fmla="*/ 929355 w 1858710"/>
              <a:gd name="connsiteY4" fmla="*/ 0 h 1858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710" h="1858710">
                <a:moveTo>
                  <a:pt x="929355" y="0"/>
                </a:moveTo>
                <a:cubicBezTo>
                  <a:pt x="1442624" y="0"/>
                  <a:pt x="1858710" y="416086"/>
                  <a:pt x="1858710" y="929355"/>
                </a:cubicBezTo>
                <a:cubicBezTo>
                  <a:pt x="1858710" y="1442624"/>
                  <a:pt x="1442624" y="1858710"/>
                  <a:pt x="929355" y="1858710"/>
                </a:cubicBezTo>
                <a:cubicBezTo>
                  <a:pt x="416086" y="1858710"/>
                  <a:pt x="0" y="1442624"/>
                  <a:pt x="0" y="929355"/>
                </a:cubicBezTo>
                <a:cubicBezTo>
                  <a:pt x="0" y="416086"/>
                  <a:pt x="416086" y="0"/>
                  <a:pt x="929355" y="0"/>
                </a:cubicBezTo>
                <a:close/>
              </a:path>
            </a:pathLst>
          </a:custGeom>
          <a:pattFill prst="pct90">
            <a:fgClr>
              <a:schemeClr val="accent3"/>
            </a:fgClr>
            <a:bgClr>
              <a:schemeClr val="bg1"/>
            </a:bgClr>
          </a:pattFill>
        </p:spPr>
        <p:txBody>
          <a:bodyPr wrap="square" anchor="ctr">
            <a:noAutofit/>
          </a:bodyPr>
          <a:lstStyle>
            <a:lvl1pPr>
              <a:defRPr lang="en-US" sz="1200"/>
            </a:lvl1pPr>
          </a:lstStyle>
          <a:p>
            <a:pPr marL="0" lvl="0" indent="0" algn="ctr">
              <a:buFontTx/>
              <a:buNone/>
            </a:pPr>
            <a:r>
              <a:rPr lang="en-US"/>
              <a:t>Image</a:t>
            </a:r>
          </a:p>
        </p:txBody>
      </p:sp>
    </p:spTree>
    <p:extLst>
      <p:ext uri="{BB962C8B-B14F-4D97-AF65-F5344CB8AC3E}">
        <p14:creationId xmlns:p14="http://schemas.microsoft.com/office/powerpoint/2010/main" val="6343495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E1EA2-41CE-4F97-BCC4-DA971FE29212}" type="datetime1">
              <a:rPr lang="en-US" smtClean="0"/>
              <a:t>11/16/2019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427122-DD58-4B2A-BC02-A0C1482E4B6E}" type="slidenum">
              <a:rPr lang="en-US" smtClean="0"/>
              <a:t>‹#›</a:t>
            </a:fld>
            <a:endParaRPr lang="en-US"/>
          </a:p>
        </p:txBody>
      </p:sp>
      <p:sp>
        <p:nvSpPr>
          <p:cNvPr id="12" name="Picture Placeholder 11"/>
          <p:cNvSpPr>
            <a:spLocks noGrp="1"/>
          </p:cNvSpPr>
          <p:nvPr>
            <p:ph type="pic" sz="quarter" idx="15" hasCustomPrompt="1"/>
          </p:nvPr>
        </p:nvSpPr>
        <p:spPr>
          <a:xfrm>
            <a:off x="1142999" y="2552114"/>
            <a:ext cx="3304106" cy="1728302"/>
          </a:xfrm>
          <a:custGeom>
            <a:avLst/>
            <a:gdLst>
              <a:gd name="connsiteX0" fmla="*/ 0 w 3304106"/>
              <a:gd name="connsiteY0" fmla="*/ 0 h 1728302"/>
              <a:gd name="connsiteX1" fmla="*/ 3304106 w 3304106"/>
              <a:gd name="connsiteY1" fmla="*/ 0 h 1728302"/>
              <a:gd name="connsiteX2" fmla="*/ 3304106 w 3304106"/>
              <a:gd name="connsiteY2" fmla="*/ 1728302 h 1728302"/>
              <a:gd name="connsiteX3" fmla="*/ 0 w 3304106"/>
              <a:gd name="connsiteY3" fmla="*/ 1728302 h 1728302"/>
            </a:gdLst>
            <a:ahLst/>
            <a:cxnLst>
              <a:cxn ang="0">
                <a:pos x="connsiteX0" y="connsiteY0"/>
              </a:cxn>
              <a:cxn ang="0">
                <a:pos x="connsiteX1" y="connsiteY1"/>
              </a:cxn>
              <a:cxn ang="0">
                <a:pos x="connsiteX2" y="connsiteY2"/>
              </a:cxn>
              <a:cxn ang="0">
                <a:pos x="connsiteX3" y="connsiteY3"/>
              </a:cxn>
            </a:cxnLst>
            <a:rect l="l" t="t" r="r" b="b"/>
            <a:pathLst>
              <a:path w="3304106" h="1728302">
                <a:moveTo>
                  <a:pt x="0" y="0"/>
                </a:moveTo>
                <a:lnTo>
                  <a:pt x="3304106" y="0"/>
                </a:lnTo>
                <a:lnTo>
                  <a:pt x="3304106" y="1728302"/>
                </a:lnTo>
                <a:lnTo>
                  <a:pt x="0" y="1728302"/>
                </a:lnTo>
                <a:close/>
              </a:path>
            </a:pathLst>
          </a:custGeom>
          <a:pattFill prst="pct90">
            <a:fgClr>
              <a:schemeClr val="accent2"/>
            </a:fgClr>
            <a:bgClr>
              <a:schemeClr val="bg1"/>
            </a:bgClr>
          </a:pattFill>
        </p:spPr>
        <p:txBody>
          <a:bodyPr wrap="square" anchor="ctr">
            <a:noAutofit/>
          </a:bodyPr>
          <a:lstStyle>
            <a:lvl1pPr>
              <a:defRPr lang="en-US" sz="1200"/>
            </a:lvl1pPr>
          </a:lstStyle>
          <a:p>
            <a:pPr marL="0" lvl="0" indent="0" algn="ctr">
              <a:buFontTx/>
              <a:buNone/>
            </a:pPr>
            <a:r>
              <a:rPr lang="en-US"/>
              <a:t>Image</a:t>
            </a:r>
          </a:p>
        </p:txBody>
      </p:sp>
      <p:sp>
        <p:nvSpPr>
          <p:cNvPr id="14" name="Picture Placeholder 13"/>
          <p:cNvSpPr>
            <a:spLocks noGrp="1"/>
          </p:cNvSpPr>
          <p:nvPr>
            <p:ph type="pic" sz="quarter" idx="16" hasCustomPrompt="1"/>
          </p:nvPr>
        </p:nvSpPr>
        <p:spPr>
          <a:xfrm>
            <a:off x="7751210" y="2552114"/>
            <a:ext cx="3304106" cy="1728302"/>
          </a:xfrm>
          <a:custGeom>
            <a:avLst/>
            <a:gdLst>
              <a:gd name="connsiteX0" fmla="*/ 0 w 3304106"/>
              <a:gd name="connsiteY0" fmla="*/ 0 h 1728302"/>
              <a:gd name="connsiteX1" fmla="*/ 3304106 w 3304106"/>
              <a:gd name="connsiteY1" fmla="*/ 0 h 1728302"/>
              <a:gd name="connsiteX2" fmla="*/ 3304106 w 3304106"/>
              <a:gd name="connsiteY2" fmla="*/ 1728302 h 1728302"/>
              <a:gd name="connsiteX3" fmla="*/ 0 w 3304106"/>
              <a:gd name="connsiteY3" fmla="*/ 1728302 h 1728302"/>
            </a:gdLst>
            <a:ahLst/>
            <a:cxnLst>
              <a:cxn ang="0">
                <a:pos x="connsiteX0" y="connsiteY0"/>
              </a:cxn>
              <a:cxn ang="0">
                <a:pos x="connsiteX1" y="connsiteY1"/>
              </a:cxn>
              <a:cxn ang="0">
                <a:pos x="connsiteX2" y="connsiteY2"/>
              </a:cxn>
              <a:cxn ang="0">
                <a:pos x="connsiteX3" y="connsiteY3"/>
              </a:cxn>
            </a:cxnLst>
            <a:rect l="l" t="t" r="r" b="b"/>
            <a:pathLst>
              <a:path w="3304106" h="1728302">
                <a:moveTo>
                  <a:pt x="0" y="0"/>
                </a:moveTo>
                <a:lnTo>
                  <a:pt x="3304106" y="0"/>
                </a:lnTo>
                <a:lnTo>
                  <a:pt x="3304106" y="1728302"/>
                </a:lnTo>
                <a:lnTo>
                  <a:pt x="0" y="1728302"/>
                </a:lnTo>
                <a:close/>
              </a:path>
            </a:pathLst>
          </a:custGeom>
          <a:pattFill prst="pct90">
            <a:fgClr>
              <a:schemeClr val="accent4"/>
            </a:fgClr>
            <a:bgClr>
              <a:schemeClr val="bg1"/>
            </a:bgClr>
          </a:pattFill>
        </p:spPr>
        <p:txBody>
          <a:bodyPr wrap="square" anchor="ctr">
            <a:noAutofit/>
          </a:bodyPr>
          <a:lstStyle>
            <a:lvl1pPr>
              <a:defRPr lang="en-US" sz="1200"/>
            </a:lvl1pPr>
          </a:lstStyle>
          <a:p>
            <a:pPr marL="0" lvl="0" indent="0" algn="ctr">
              <a:buFontTx/>
              <a:buNone/>
            </a:pPr>
            <a:r>
              <a:rPr lang="en-US"/>
              <a:t>Image</a:t>
            </a:r>
          </a:p>
        </p:txBody>
      </p:sp>
      <p:sp>
        <p:nvSpPr>
          <p:cNvPr id="13" name="Picture Placeholder 12"/>
          <p:cNvSpPr>
            <a:spLocks noGrp="1"/>
          </p:cNvSpPr>
          <p:nvPr>
            <p:ph type="pic" sz="quarter" idx="17" hasCustomPrompt="1"/>
          </p:nvPr>
        </p:nvSpPr>
        <p:spPr>
          <a:xfrm>
            <a:off x="4447105" y="4280415"/>
            <a:ext cx="3304106" cy="1728302"/>
          </a:xfrm>
          <a:custGeom>
            <a:avLst/>
            <a:gdLst>
              <a:gd name="connsiteX0" fmla="*/ 0 w 3304106"/>
              <a:gd name="connsiteY0" fmla="*/ 0 h 1728302"/>
              <a:gd name="connsiteX1" fmla="*/ 3304106 w 3304106"/>
              <a:gd name="connsiteY1" fmla="*/ 0 h 1728302"/>
              <a:gd name="connsiteX2" fmla="*/ 3304106 w 3304106"/>
              <a:gd name="connsiteY2" fmla="*/ 1728302 h 1728302"/>
              <a:gd name="connsiteX3" fmla="*/ 0 w 3304106"/>
              <a:gd name="connsiteY3" fmla="*/ 1728302 h 1728302"/>
            </a:gdLst>
            <a:ahLst/>
            <a:cxnLst>
              <a:cxn ang="0">
                <a:pos x="connsiteX0" y="connsiteY0"/>
              </a:cxn>
              <a:cxn ang="0">
                <a:pos x="connsiteX1" y="connsiteY1"/>
              </a:cxn>
              <a:cxn ang="0">
                <a:pos x="connsiteX2" y="connsiteY2"/>
              </a:cxn>
              <a:cxn ang="0">
                <a:pos x="connsiteX3" y="connsiteY3"/>
              </a:cxn>
            </a:cxnLst>
            <a:rect l="l" t="t" r="r" b="b"/>
            <a:pathLst>
              <a:path w="3304106" h="1728302">
                <a:moveTo>
                  <a:pt x="0" y="0"/>
                </a:moveTo>
                <a:lnTo>
                  <a:pt x="3304106" y="0"/>
                </a:lnTo>
                <a:lnTo>
                  <a:pt x="3304106" y="1728302"/>
                </a:lnTo>
                <a:lnTo>
                  <a:pt x="0" y="1728302"/>
                </a:lnTo>
                <a:close/>
              </a:path>
            </a:pathLst>
          </a:custGeom>
          <a:pattFill prst="pct90">
            <a:fgClr>
              <a:schemeClr val="accent3"/>
            </a:fgClr>
            <a:bgClr>
              <a:schemeClr val="bg1"/>
            </a:bgClr>
          </a:pattFill>
        </p:spPr>
        <p:txBody>
          <a:bodyPr wrap="square" anchor="ctr">
            <a:noAutofit/>
          </a:bodyPr>
          <a:lstStyle>
            <a:lvl1pPr>
              <a:defRPr lang="en-US" sz="1200"/>
            </a:lvl1pPr>
          </a:lstStyle>
          <a:p>
            <a:pPr marL="0" lvl="0" indent="0" algn="ctr">
              <a:buFontTx/>
              <a:buNone/>
            </a:pPr>
            <a:r>
              <a:rPr lang="en-US"/>
              <a:t>Image</a:t>
            </a:r>
          </a:p>
        </p:txBody>
      </p:sp>
    </p:spTree>
    <p:extLst>
      <p:ext uri="{BB962C8B-B14F-4D97-AF65-F5344CB8AC3E}">
        <p14:creationId xmlns:p14="http://schemas.microsoft.com/office/powerpoint/2010/main" val="2998812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C46336B-8DAD-4424-8386-FE0FAC5DAFDD}" type="datetimeFigureOut">
              <a:rPr lang="en-US" smtClean="0"/>
              <a:t>11/16/2019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02F9868-1CFC-445E-A886-46775C276475}" type="slidenum">
              <a:rPr lang="en-US" smtClean="0"/>
              <a:t>‹#›</a:t>
            </a:fld>
            <a:endParaRPr lang="en-US"/>
          </a:p>
        </p:txBody>
      </p:sp>
    </p:spTree>
    <p:extLst>
      <p:ext uri="{BB962C8B-B14F-4D97-AF65-F5344CB8AC3E}">
        <p14:creationId xmlns:p14="http://schemas.microsoft.com/office/powerpoint/2010/main" val="47665028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4430332"/>
            <a:ext cx="12192000" cy="2427667"/>
          </a:xfrm>
          <a:prstGeom prst="rect">
            <a:avLst/>
          </a:prstGeom>
          <a:pattFill prst="pct90">
            <a:fgClr>
              <a:schemeClr val="accent2"/>
            </a:fgClr>
            <a:bgClr>
              <a:schemeClr val="bg1"/>
            </a:bgClr>
          </a:pattFill>
        </p:spPr>
        <p:txBody>
          <a:bodyPr anchor="ctr"/>
          <a:lstStyle>
            <a:lvl1pPr marL="0" indent="0" algn="ctr">
              <a:buNone/>
              <a:defRPr lang="en-US" sz="2000"/>
            </a:lvl1pPr>
          </a:lstStyle>
          <a:p>
            <a:pPr lvl="0"/>
            <a:endParaRPr lang="en-US"/>
          </a:p>
        </p:txBody>
      </p:sp>
    </p:spTree>
    <p:extLst>
      <p:ext uri="{BB962C8B-B14F-4D97-AF65-F5344CB8AC3E}">
        <p14:creationId xmlns:p14="http://schemas.microsoft.com/office/powerpoint/2010/main" val="24726687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2253802"/>
            <a:ext cx="12192000" cy="2433995"/>
          </a:xfrm>
          <a:prstGeom prst="rect">
            <a:avLst/>
          </a:prstGeom>
          <a:pattFill prst="pct90">
            <a:fgClr>
              <a:srgbClr val="2DABE2"/>
            </a:fgClr>
            <a:bgClr>
              <a:schemeClr val="bg1"/>
            </a:bgClr>
          </a:pattFill>
        </p:spPr>
        <p:txBody>
          <a:bodyPr anchor="ctr"/>
          <a:lstStyle>
            <a:lvl1pPr marL="0" indent="0" algn="ctr">
              <a:buNone/>
              <a:defRPr lang="en-US" sz="2000"/>
            </a:lvl1pPr>
          </a:lstStyle>
          <a:p>
            <a:pPr lvl="0"/>
            <a:endParaRPr lang="en-US"/>
          </a:p>
        </p:txBody>
      </p:sp>
    </p:spTree>
    <p:extLst>
      <p:ext uri="{BB962C8B-B14F-4D97-AF65-F5344CB8AC3E}">
        <p14:creationId xmlns:p14="http://schemas.microsoft.com/office/powerpoint/2010/main" val="26159358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1824564-715B-4056-874D-1D7E7523AA4E}" type="datetimeFigureOut">
              <a:rPr lang="en-US" smtClean="0"/>
              <a:t>11/16/2019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5F690A7-2D98-4F84-88C6-5EF9CD26E150}" type="slidenum">
              <a:rPr lang="en-US" smtClean="0"/>
              <a:t>‹#›</a:t>
            </a:fld>
            <a:endParaRPr lang="en-US"/>
          </a:p>
        </p:txBody>
      </p:sp>
    </p:spTree>
    <p:extLst>
      <p:ext uri="{BB962C8B-B14F-4D97-AF65-F5344CB8AC3E}">
        <p14:creationId xmlns:p14="http://schemas.microsoft.com/office/powerpoint/2010/main" val="423000909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1824564-715B-4056-874D-1D7E7523AA4E}" type="datetimeFigureOut">
              <a:rPr lang="en-US" smtClean="0"/>
              <a:t>11/16/2019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5F690A7-2D98-4F84-88C6-5EF9CD26E150}" type="slidenum">
              <a:rPr lang="en-US" smtClean="0"/>
              <a:t>‹#›</a:t>
            </a:fld>
            <a:endParaRPr lang="en-US"/>
          </a:p>
        </p:txBody>
      </p:sp>
    </p:spTree>
    <p:extLst>
      <p:ext uri="{BB962C8B-B14F-4D97-AF65-F5344CB8AC3E}">
        <p14:creationId xmlns:p14="http://schemas.microsoft.com/office/powerpoint/2010/main" val="142591146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1824564-715B-4056-874D-1D7E7523AA4E}" type="datetimeFigureOut">
              <a:rPr lang="en-US" smtClean="0"/>
              <a:t>11/16/2019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5F690A7-2D98-4F84-88C6-5EF9CD26E150}" type="slidenum">
              <a:rPr lang="en-US" smtClean="0"/>
              <a:t>‹#›</a:t>
            </a:fld>
            <a:endParaRPr lang="en-US"/>
          </a:p>
        </p:txBody>
      </p:sp>
    </p:spTree>
    <p:extLst>
      <p:ext uri="{BB962C8B-B14F-4D97-AF65-F5344CB8AC3E}">
        <p14:creationId xmlns:p14="http://schemas.microsoft.com/office/powerpoint/2010/main" val="299331215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1824564-715B-4056-874D-1D7E7523AA4E}" type="datetimeFigureOut">
              <a:rPr lang="en-US" smtClean="0"/>
              <a:t>11/16/2019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5F690A7-2D98-4F84-88C6-5EF9CD26E150}" type="slidenum">
              <a:rPr lang="en-US" smtClean="0"/>
              <a:t>‹#›</a:t>
            </a:fld>
            <a:endParaRPr lang="en-US"/>
          </a:p>
        </p:txBody>
      </p:sp>
    </p:spTree>
    <p:extLst>
      <p:ext uri="{BB962C8B-B14F-4D97-AF65-F5344CB8AC3E}">
        <p14:creationId xmlns:p14="http://schemas.microsoft.com/office/powerpoint/2010/main" val="170090524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91824564-715B-4056-874D-1D7E7523AA4E}" type="datetimeFigureOut">
              <a:rPr lang="en-US" smtClean="0"/>
              <a:t>11/16/2019</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5F690A7-2D98-4F84-88C6-5EF9CD26E150}" type="slidenum">
              <a:rPr lang="en-US" smtClean="0"/>
              <a:t>‹#›</a:t>
            </a:fld>
            <a:endParaRPr lang="en-US"/>
          </a:p>
        </p:txBody>
      </p:sp>
    </p:spTree>
    <p:extLst>
      <p:ext uri="{BB962C8B-B14F-4D97-AF65-F5344CB8AC3E}">
        <p14:creationId xmlns:p14="http://schemas.microsoft.com/office/powerpoint/2010/main" val="393716534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91824564-715B-4056-874D-1D7E7523AA4E}" type="datetimeFigureOut">
              <a:rPr lang="en-US" smtClean="0"/>
              <a:t>11/16/2019</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5F690A7-2D98-4F84-88C6-5EF9CD26E150}" type="slidenum">
              <a:rPr lang="en-US" smtClean="0"/>
              <a:t>‹#›</a:t>
            </a:fld>
            <a:endParaRPr lang="en-US"/>
          </a:p>
        </p:txBody>
      </p:sp>
    </p:spTree>
    <p:extLst>
      <p:ext uri="{BB962C8B-B14F-4D97-AF65-F5344CB8AC3E}">
        <p14:creationId xmlns:p14="http://schemas.microsoft.com/office/powerpoint/2010/main" val="243015893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91824564-715B-4056-874D-1D7E7523AA4E}" type="datetimeFigureOut">
              <a:rPr lang="en-US" smtClean="0"/>
              <a:t>11/16/2019</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5F690A7-2D98-4F84-88C6-5EF9CD26E150}" type="slidenum">
              <a:rPr lang="en-US" smtClean="0"/>
              <a:t>‹#›</a:t>
            </a:fld>
            <a:endParaRPr lang="en-US"/>
          </a:p>
        </p:txBody>
      </p:sp>
    </p:spTree>
    <p:extLst>
      <p:ext uri="{BB962C8B-B14F-4D97-AF65-F5344CB8AC3E}">
        <p14:creationId xmlns:p14="http://schemas.microsoft.com/office/powerpoint/2010/main" val="102396019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1824564-715B-4056-874D-1D7E7523AA4E}" type="datetimeFigureOut">
              <a:rPr lang="en-US" smtClean="0"/>
              <a:t>11/16/2019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5F690A7-2D98-4F84-88C6-5EF9CD26E150}" type="slidenum">
              <a:rPr lang="en-US" smtClean="0"/>
              <a:t>‹#›</a:t>
            </a:fld>
            <a:endParaRPr lang="en-US"/>
          </a:p>
        </p:txBody>
      </p:sp>
    </p:spTree>
    <p:extLst>
      <p:ext uri="{BB962C8B-B14F-4D97-AF65-F5344CB8AC3E}">
        <p14:creationId xmlns:p14="http://schemas.microsoft.com/office/powerpoint/2010/main" val="279659313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C46336B-8DAD-4424-8386-FE0FAC5DAFDD}" type="datetimeFigureOut">
              <a:rPr lang="en-US" smtClean="0"/>
              <a:t>11/16/2019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02F9868-1CFC-445E-A886-46775C276475}" type="slidenum">
              <a:rPr lang="en-US" smtClean="0"/>
              <a:t>‹#›</a:t>
            </a:fld>
            <a:endParaRPr lang="en-US"/>
          </a:p>
        </p:txBody>
      </p:sp>
    </p:spTree>
    <p:extLst>
      <p:ext uri="{BB962C8B-B14F-4D97-AF65-F5344CB8AC3E}">
        <p14:creationId xmlns:p14="http://schemas.microsoft.com/office/powerpoint/2010/main" val="76557174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1824564-715B-4056-874D-1D7E7523AA4E}" type="datetimeFigureOut">
              <a:rPr lang="en-US" smtClean="0"/>
              <a:t>11/16/2019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5F690A7-2D98-4F84-88C6-5EF9CD26E150}" type="slidenum">
              <a:rPr lang="en-US" smtClean="0"/>
              <a:t>‹#›</a:t>
            </a:fld>
            <a:endParaRPr lang="en-US"/>
          </a:p>
        </p:txBody>
      </p:sp>
    </p:spTree>
    <p:extLst>
      <p:ext uri="{BB962C8B-B14F-4D97-AF65-F5344CB8AC3E}">
        <p14:creationId xmlns:p14="http://schemas.microsoft.com/office/powerpoint/2010/main" val="356986627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1824564-715B-4056-874D-1D7E7523AA4E}" type="datetimeFigureOut">
              <a:rPr lang="en-US" smtClean="0"/>
              <a:t>11/16/2019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5F690A7-2D98-4F84-88C6-5EF9CD26E150}" type="slidenum">
              <a:rPr lang="en-US" smtClean="0"/>
              <a:t>‹#›</a:t>
            </a:fld>
            <a:endParaRPr lang="en-US"/>
          </a:p>
        </p:txBody>
      </p:sp>
    </p:spTree>
    <p:extLst>
      <p:ext uri="{BB962C8B-B14F-4D97-AF65-F5344CB8AC3E}">
        <p14:creationId xmlns:p14="http://schemas.microsoft.com/office/powerpoint/2010/main" val="290023430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1824564-715B-4056-874D-1D7E7523AA4E}" type="datetimeFigureOut">
              <a:rPr lang="en-US" smtClean="0"/>
              <a:t>11/16/2019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5F690A7-2D98-4F84-88C6-5EF9CD26E150}" type="slidenum">
              <a:rPr lang="en-US" smtClean="0"/>
              <a:t>‹#›</a:t>
            </a:fld>
            <a:endParaRPr lang="en-US"/>
          </a:p>
        </p:txBody>
      </p:sp>
    </p:spTree>
    <p:extLst>
      <p:ext uri="{BB962C8B-B14F-4D97-AF65-F5344CB8AC3E}">
        <p14:creationId xmlns:p14="http://schemas.microsoft.com/office/powerpoint/2010/main" val="393943219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p1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92" name="Google Shape;92;p1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93" name="Google Shape;93;p1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a:lvl1pPr>
            <a:lvl2pPr marL="0" marR="0" lvl="1" indent="0" algn="r" rtl="0">
              <a:spcBef>
                <a:spcPts val="0"/>
              </a:spcBef>
              <a:buNone/>
              <a:defRPr/>
            </a:lvl2pPr>
            <a:lvl3pPr marL="0" marR="0" lvl="2" indent="0" algn="r" rtl="0">
              <a:spcBef>
                <a:spcPts val="0"/>
              </a:spcBef>
              <a:buNone/>
              <a:defRPr/>
            </a:lvl3pPr>
            <a:lvl4pPr marL="0" marR="0" lvl="3" indent="0" algn="r" rtl="0">
              <a:spcBef>
                <a:spcPts val="0"/>
              </a:spcBef>
              <a:buNone/>
              <a:defRPr/>
            </a:lvl4pPr>
            <a:lvl5pPr marL="0" marR="0" lvl="4" indent="0" algn="r" rtl="0">
              <a:spcBef>
                <a:spcPts val="0"/>
              </a:spcBef>
              <a:buNone/>
              <a:defRPr/>
            </a:lvl5pPr>
            <a:lvl6pPr marL="0" marR="0" lvl="5" indent="0" algn="r" rtl="0">
              <a:spcBef>
                <a:spcPts val="0"/>
              </a:spcBef>
              <a:buNone/>
              <a:defRPr/>
            </a:lvl6pPr>
            <a:lvl7pPr marL="0" marR="0" lvl="6" indent="0" algn="r" rtl="0">
              <a:spcBef>
                <a:spcPts val="0"/>
              </a:spcBef>
              <a:buNone/>
              <a:defRPr/>
            </a:lvl7pPr>
            <a:lvl8pPr marL="0" marR="0" lvl="7" indent="0" algn="r" rtl="0">
              <a:spcBef>
                <a:spcPts val="0"/>
              </a:spcBef>
              <a:buNone/>
              <a:defRPr/>
            </a:lvl8pPr>
            <a:lvl9pPr marL="0" marR="0" lvl="8" indent="0" algn="r" rtl="0">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0" i="0" u="none" strike="noStrike" kern="0" cap="none" spc="0" normalizeH="0" baseline="0" noProof="0">
                <a:ln>
                  <a:noFill/>
                </a:ln>
                <a:solidFill>
                  <a:srgbClr val="888888"/>
                </a:solidFill>
                <a:effectLst/>
                <a:uLnTx/>
                <a:uFillTx/>
                <a:latin typeface="Calibri"/>
                <a:cs typeface="Calibri"/>
                <a:sym typeface="Calibri"/>
              </a:rPr>
              <a:t>#</a:t>
            </a:r>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126044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4"/>
        <p:cNvGrpSpPr/>
        <p:nvPr/>
      </p:nvGrpSpPr>
      <p:grpSpPr>
        <a:xfrm>
          <a:off x="0" y="0"/>
          <a:ext cx="0" cy="0"/>
          <a:chOff x="0" y="0"/>
          <a:chExt cx="0" cy="0"/>
        </a:xfrm>
      </p:grpSpPr>
      <p:sp>
        <p:nvSpPr>
          <p:cNvPr id="95" name="Google Shape;95;p15"/>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96" name="Google Shape;96;p15"/>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97" name="Google Shape;97;p1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98" name="Google Shape;98;p1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99" name="Google Shape;99;p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5037713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00"/>
        <p:cNvGrpSpPr/>
        <p:nvPr/>
      </p:nvGrpSpPr>
      <p:grpSpPr>
        <a:xfrm>
          <a:off x="0" y="0"/>
          <a:ext cx="0" cy="0"/>
          <a:chOff x="0" y="0"/>
          <a:chExt cx="0" cy="0"/>
        </a:xfrm>
      </p:grpSpPr>
      <p:sp>
        <p:nvSpPr>
          <p:cNvPr id="101" name="Google Shape;101;p16"/>
          <p:cNvSpPr txBox="1">
            <a:spLocks noGrp="1"/>
          </p:cNvSpPr>
          <p:nvPr>
            <p:ph type="title"/>
          </p:nvPr>
        </p:nvSpPr>
        <p:spPr>
          <a:xfrm>
            <a:off x="838200" y="365125"/>
            <a:ext cx="10515900" cy="13257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02" name="Google Shape;102;p16"/>
          <p:cNvSpPr txBox="1">
            <a:spLocks noGrp="1"/>
          </p:cNvSpPr>
          <p:nvPr>
            <p:ph type="body" idx="1"/>
          </p:nvPr>
        </p:nvSpPr>
        <p:spPr>
          <a:xfrm>
            <a:off x="838200" y="1825625"/>
            <a:ext cx="10515900" cy="43512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 name="Google Shape;103;p1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04" name="Google Shape;104;p1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05" name="Google Shape;105;p1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6441254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a:off x="831850" y="1709738"/>
            <a:ext cx="10515900" cy="28527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08" name="Google Shape;108;p17"/>
          <p:cNvSpPr txBox="1">
            <a:spLocks noGrp="1"/>
          </p:cNvSpPr>
          <p:nvPr>
            <p:ph type="body" idx="1"/>
          </p:nvPr>
        </p:nvSpPr>
        <p:spPr>
          <a:xfrm>
            <a:off x="831850" y="4589463"/>
            <a:ext cx="10515900" cy="1500000"/>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109" name="Google Shape;109;p1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10" name="Google Shape;110;p1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11" name="Google Shape;111;p1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370374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12"/>
        <p:cNvGrpSpPr/>
        <p:nvPr/>
      </p:nvGrpSpPr>
      <p:grpSpPr>
        <a:xfrm>
          <a:off x="0" y="0"/>
          <a:ext cx="0" cy="0"/>
          <a:chOff x="0" y="0"/>
          <a:chExt cx="0" cy="0"/>
        </a:xfrm>
      </p:grpSpPr>
      <p:sp>
        <p:nvSpPr>
          <p:cNvPr id="113" name="Google Shape;113;p18"/>
          <p:cNvSpPr txBox="1">
            <a:spLocks noGrp="1"/>
          </p:cNvSpPr>
          <p:nvPr>
            <p:ph type="title"/>
          </p:nvPr>
        </p:nvSpPr>
        <p:spPr>
          <a:xfrm>
            <a:off x="838200" y="365125"/>
            <a:ext cx="10515900" cy="13257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4" name="Google Shape;114;p18"/>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 name="Google Shape;115;p18"/>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 name="Google Shape;116;p1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17" name="Google Shape;117;p1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18" name="Google Shape;118;p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0897407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xfrm>
            <a:off x="839788" y="365125"/>
            <a:ext cx="10515900" cy="13257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21" name="Google Shape;121;p19"/>
          <p:cNvSpPr txBox="1">
            <a:spLocks noGrp="1"/>
          </p:cNvSpPr>
          <p:nvPr>
            <p:ph type="body" idx="1"/>
          </p:nvPr>
        </p:nvSpPr>
        <p:spPr>
          <a:xfrm>
            <a:off x="839788" y="1681163"/>
            <a:ext cx="5157600" cy="823800"/>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22" name="Google Shape;122;p19"/>
          <p:cNvSpPr txBox="1">
            <a:spLocks noGrp="1"/>
          </p:cNvSpPr>
          <p:nvPr>
            <p:ph type="body" idx="2"/>
          </p:nvPr>
        </p:nvSpPr>
        <p:spPr>
          <a:xfrm>
            <a:off x="839788" y="2505075"/>
            <a:ext cx="5157600" cy="36846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 name="Google Shape;123;p19"/>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24" name="Google Shape;124;p19"/>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 name="Google Shape;125;p1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26" name="Google Shape;126;p1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27" name="Google Shape;127;p1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8306247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8"/>
        <p:cNvGrpSpPr/>
        <p:nvPr/>
      </p:nvGrpSpPr>
      <p:grpSpPr>
        <a:xfrm>
          <a:off x="0" y="0"/>
          <a:ext cx="0" cy="0"/>
          <a:chOff x="0" y="0"/>
          <a:chExt cx="0" cy="0"/>
        </a:xfrm>
      </p:grpSpPr>
      <p:sp>
        <p:nvSpPr>
          <p:cNvPr id="129" name="Google Shape;129;p20"/>
          <p:cNvSpPr txBox="1">
            <a:spLocks noGrp="1"/>
          </p:cNvSpPr>
          <p:nvPr>
            <p:ph type="title"/>
          </p:nvPr>
        </p:nvSpPr>
        <p:spPr>
          <a:xfrm>
            <a:off x="838200" y="365125"/>
            <a:ext cx="10515900" cy="13257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30" name="Google Shape;130;p2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31" name="Google Shape;131;p2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32" name="Google Shape;132;p2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794453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C46336B-8DAD-4424-8386-FE0FAC5DAFDD}" type="datetimeFigureOut">
              <a:rPr lang="en-US" smtClean="0"/>
              <a:t>11/16/2019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02F9868-1CFC-445E-A886-46775C276475}" type="slidenum">
              <a:rPr lang="en-US" smtClean="0"/>
              <a:t>‹#›</a:t>
            </a:fld>
            <a:endParaRPr lang="en-US"/>
          </a:p>
        </p:txBody>
      </p:sp>
    </p:spTree>
    <p:extLst>
      <p:ext uri="{BB962C8B-B14F-4D97-AF65-F5344CB8AC3E}">
        <p14:creationId xmlns:p14="http://schemas.microsoft.com/office/powerpoint/2010/main" val="183979237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35" name="Google Shape;135;p21"/>
          <p:cNvSpPr txBox="1">
            <a:spLocks noGrp="1"/>
          </p:cNvSpPr>
          <p:nvPr>
            <p:ph type="body" idx="1"/>
          </p:nvPr>
        </p:nvSpPr>
        <p:spPr>
          <a:xfrm>
            <a:off x="5183188" y="987425"/>
            <a:ext cx="6172200" cy="4873800"/>
          </a:xfrm>
          <a:prstGeom prst="rect">
            <a:avLst/>
          </a:prstGeom>
          <a:noFill/>
          <a:ln>
            <a:noFill/>
          </a:ln>
        </p:spPr>
        <p:txBody>
          <a:bodyPr spcFirstLastPara="1" wrap="square" lIns="91425" tIns="45700" rIns="91425" bIns="45700"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6" name="Google Shape;136;p21"/>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37" name="Google Shape;137;p2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38" name="Google Shape;138;p2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39" name="Google Shape;139;p2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6746063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42" name="Google Shape;142;p22"/>
          <p:cNvSpPr>
            <a:spLocks noGrp="1"/>
          </p:cNvSpPr>
          <p:nvPr>
            <p:ph type="pic" idx="2"/>
          </p:nvPr>
        </p:nvSpPr>
        <p:spPr>
          <a:xfrm>
            <a:off x="5183188" y="987425"/>
            <a:ext cx="6172200" cy="48738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3" name="Google Shape;143;p22"/>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44" name="Google Shape;144;p2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45" name="Google Shape;145;p2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46" name="Google Shape;146;p2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42607411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838200" y="365125"/>
            <a:ext cx="10515900" cy="13257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49" name="Google Shape;149;p23"/>
          <p:cNvSpPr txBox="1">
            <a:spLocks noGrp="1"/>
          </p:cNvSpPr>
          <p:nvPr>
            <p:ph type="body" idx="1"/>
          </p:nvPr>
        </p:nvSpPr>
        <p:spPr>
          <a:xfrm rot="5400000">
            <a:off x="3920250" y="-1256725"/>
            <a:ext cx="4351200" cy="105159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0" name="Google Shape;150;p2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51" name="Google Shape;151;p2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52" name="Google Shape;152;p2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7338718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7133700" y="1956625"/>
            <a:ext cx="5811600" cy="26286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55" name="Google Shape;155;p24"/>
          <p:cNvSpPr txBox="1">
            <a:spLocks noGrp="1"/>
          </p:cNvSpPr>
          <p:nvPr>
            <p:ph type="body" idx="1"/>
          </p:nvPr>
        </p:nvSpPr>
        <p:spPr>
          <a:xfrm rot="5400000">
            <a:off x="1799700" y="-596075"/>
            <a:ext cx="5811600" cy="77340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6" name="Google Shape;156;p2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57" name="Google Shape;157;p2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58" name="Google Shape;158;p2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628509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AC46336B-8DAD-4424-8386-FE0FAC5DAFDD}" type="datetimeFigureOut">
              <a:rPr lang="en-US" smtClean="0"/>
              <a:t>11/16/2019</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402F9868-1CFC-445E-A886-46775C276475}" type="slidenum">
              <a:rPr lang="en-US" smtClean="0"/>
              <a:t>‹#›</a:t>
            </a:fld>
            <a:endParaRPr lang="en-US"/>
          </a:p>
        </p:txBody>
      </p:sp>
    </p:spTree>
    <p:extLst>
      <p:ext uri="{BB962C8B-B14F-4D97-AF65-F5344CB8AC3E}">
        <p14:creationId xmlns:p14="http://schemas.microsoft.com/office/powerpoint/2010/main" val="177249550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AC46336B-8DAD-4424-8386-FE0FAC5DAFDD}" type="datetimeFigureOut">
              <a:rPr lang="en-US" smtClean="0"/>
              <a:t>11/16/2019</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402F9868-1CFC-445E-A886-46775C276475}" type="slidenum">
              <a:rPr lang="en-US" smtClean="0"/>
              <a:t>‹#›</a:t>
            </a:fld>
            <a:endParaRPr lang="en-US"/>
          </a:p>
        </p:txBody>
      </p:sp>
    </p:spTree>
    <p:extLst>
      <p:ext uri="{BB962C8B-B14F-4D97-AF65-F5344CB8AC3E}">
        <p14:creationId xmlns:p14="http://schemas.microsoft.com/office/powerpoint/2010/main" val="64241048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C46336B-8DAD-4424-8386-FE0FAC5DAFDD}" type="datetimeFigureOut">
              <a:rPr lang="en-US" smtClean="0"/>
              <a:t>11/16/2019</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402F9868-1CFC-445E-A886-46775C276475}" type="slidenum">
              <a:rPr lang="en-US" smtClean="0"/>
              <a:t>‹#›</a:t>
            </a:fld>
            <a:endParaRPr lang="en-US"/>
          </a:p>
        </p:txBody>
      </p:sp>
    </p:spTree>
    <p:extLst>
      <p:ext uri="{BB962C8B-B14F-4D97-AF65-F5344CB8AC3E}">
        <p14:creationId xmlns:p14="http://schemas.microsoft.com/office/powerpoint/2010/main" val="182927351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C46336B-8DAD-4424-8386-FE0FAC5DAFDD}" type="datetimeFigureOut">
              <a:rPr lang="en-US" smtClean="0"/>
              <a:t>11/16/2019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02F9868-1CFC-445E-A886-46775C276475}" type="slidenum">
              <a:rPr lang="en-US" smtClean="0"/>
              <a:t>‹#›</a:t>
            </a:fld>
            <a:endParaRPr lang="en-US"/>
          </a:p>
        </p:txBody>
      </p:sp>
    </p:spTree>
    <p:extLst>
      <p:ext uri="{BB962C8B-B14F-4D97-AF65-F5344CB8AC3E}">
        <p14:creationId xmlns:p14="http://schemas.microsoft.com/office/powerpoint/2010/main" val="70704683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C46336B-8DAD-4424-8386-FE0FAC5DAFDD}" type="datetimeFigureOut">
              <a:rPr lang="en-US" smtClean="0"/>
              <a:t>11/16/2019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02F9868-1CFC-445E-A886-46775C276475}" type="slidenum">
              <a:rPr lang="en-US" smtClean="0"/>
              <a:t>‹#›</a:t>
            </a:fld>
            <a:endParaRPr lang="en-US"/>
          </a:p>
        </p:txBody>
      </p:sp>
    </p:spTree>
    <p:extLst>
      <p:ext uri="{BB962C8B-B14F-4D97-AF65-F5344CB8AC3E}">
        <p14:creationId xmlns:p14="http://schemas.microsoft.com/office/powerpoint/2010/main" val="340618724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3.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4.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3.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10270148" y="6308785"/>
            <a:ext cx="1823222" cy="368842"/>
            <a:chOff x="9410425" y="6125686"/>
            <a:chExt cx="2671443" cy="540439"/>
          </a:xfrm>
        </p:grpSpPr>
        <p:pic>
          <p:nvPicPr>
            <p:cNvPr id="4" name="Picture 3"/>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9410425" y="6146483"/>
              <a:ext cx="1566607" cy="519642"/>
            </a:xfrm>
            <a:prstGeom prst="rect">
              <a:avLst/>
            </a:prstGeom>
          </p:spPr>
        </p:pic>
        <p:pic>
          <p:nvPicPr>
            <p:cNvPr id="5" name="Picture 4"/>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1185167" y="6125686"/>
              <a:ext cx="896701" cy="538782"/>
            </a:xfrm>
            <a:prstGeom prst="rect">
              <a:avLst/>
            </a:prstGeom>
          </p:spPr>
        </p:pic>
        <p:cxnSp>
          <p:nvCxnSpPr>
            <p:cNvPr id="6" name="Straight Connector 5"/>
            <p:cNvCxnSpPr/>
            <p:nvPr/>
          </p:nvCxnSpPr>
          <p:spPr>
            <a:xfrm>
              <a:off x="11099801" y="6146483"/>
              <a:ext cx="0" cy="517985"/>
            </a:xfrm>
            <a:prstGeom prst="line">
              <a:avLst/>
            </a:prstGeom>
            <a:ln w="19050">
              <a:gradFill>
                <a:gsLst>
                  <a:gs pos="46900">
                    <a:srgbClr val="8CC63F"/>
                  </a:gs>
                  <a:gs pos="0">
                    <a:srgbClr val="ED1C24"/>
                  </a:gs>
                  <a:gs pos="100000">
                    <a:srgbClr val="007CC4"/>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7" name="Rectangle 6"/>
          <p:cNvSpPr/>
          <p:nvPr userDrawn="1"/>
        </p:nvSpPr>
        <p:spPr>
          <a:xfrm>
            <a:off x="0" y="6768294"/>
            <a:ext cx="1531480" cy="897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531480" y="6768294"/>
            <a:ext cx="1531480" cy="897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3062960" y="6768294"/>
            <a:ext cx="1531480" cy="897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594440" y="6768294"/>
            <a:ext cx="1531480" cy="897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6125920" y="6768294"/>
            <a:ext cx="1531480" cy="897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7657400" y="6768294"/>
            <a:ext cx="1531480" cy="897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9188880" y="6768294"/>
            <a:ext cx="1531480" cy="897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0720360" y="6768294"/>
            <a:ext cx="1471640" cy="897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a:off x="0" y="6733309"/>
            <a:ext cx="12192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2892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08" r:id="rId12"/>
    <p:sldLayoutId id="2147483720" r:id="rId13"/>
    <p:sldLayoutId id="2147483721" r:id="rId14"/>
    <p:sldLayoutId id="2147483722" r:id="rId15"/>
    <p:sldLayoutId id="2147483723" r:id="rId16"/>
    <p:sldLayoutId id="2147483724" r:id="rId17"/>
    <p:sldLayoutId id="2147483725" r:id="rId18"/>
    <p:sldLayoutId id="2147483729" r:id="rId19"/>
    <p:sldLayoutId id="2147483752" r:id="rId20"/>
    <p:sldLayoutId id="2147483753" r:id="rId21"/>
  </p:sldLayoutIdLst>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7" name="Picture 56"/>
          <p:cNvPicPr>
            <a:picLocks noChangeAspect="1"/>
          </p:cNvPicPr>
          <p:nvPr userDrawn="1"/>
        </p:nvPicPr>
        <p:blipFill rotWithShape="1">
          <a:blip r:embed="rId13" cstate="print">
            <a:extLst>
              <a:ext uri="{28A0092B-C50C-407E-A947-70E740481C1C}">
                <a14:useLocalDpi xmlns:a14="http://schemas.microsoft.com/office/drawing/2010/main" val="0"/>
              </a:ext>
            </a:extLst>
          </a:blip>
          <a:srcRect l="11398" t="29495" r="12473" b="30505"/>
          <a:stretch/>
        </p:blipFill>
        <p:spPr>
          <a:xfrm>
            <a:off x="-8333" y="5808372"/>
            <a:ext cx="1781313" cy="935943"/>
          </a:xfrm>
          <a:prstGeom prst="rect">
            <a:avLst/>
          </a:prstGeom>
        </p:spPr>
      </p:pic>
    </p:spTree>
    <p:extLst>
      <p:ext uri="{BB962C8B-B14F-4D97-AF65-F5344CB8AC3E}">
        <p14:creationId xmlns:p14="http://schemas.microsoft.com/office/powerpoint/2010/main" val="21389924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838200" y="365125"/>
            <a:ext cx="10515900" cy="13257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838200" y="1825625"/>
            <a:ext cx="10515900" cy="43512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88" name="Google Shape;88;p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pic>
        <p:nvPicPr>
          <p:cNvPr id="89" name="Google Shape;89;p13"/>
          <p:cNvPicPr preferRelativeResize="0"/>
          <p:nvPr/>
        </p:nvPicPr>
        <p:blipFill>
          <a:blip r:embed="rId13">
            <a:alphaModFix/>
          </a:blip>
          <a:stretch>
            <a:fillRect/>
          </a:stretch>
        </p:blipFill>
        <p:spPr>
          <a:xfrm>
            <a:off x="9224275" y="67057"/>
            <a:ext cx="1192295" cy="298074"/>
          </a:xfrm>
          <a:prstGeom prst="rect">
            <a:avLst/>
          </a:prstGeom>
          <a:noFill/>
          <a:ln>
            <a:noFill/>
          </a:ln>
        </p:spPr>
      </p:pic>
    </p:spTree>
    <p:extLst>
      <p:ext uri="{BB962C8B-B14F-4D97-AF65-F5344CB8AC3E}">
        <p14:creationId xmlns:p14="http://schemas.microsoft.com/office/powerpoint/2010/main" val="3968427198"/>
      </p:ext>
    </p:extLst>
  </p:cSld>
  <p:clrMap bg1="lt1" tx1="dk1" bg2="dk2" tx2="lt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3.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62"/>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4969" y="174996"/>
            <a:ext cx="9762012" cy="6508007"/>
          </a:xfrm>
          <a:prstGeom prst="rect">
            <a:avLst/>
          </a:prstGeom>
        </p:spPr>
      </p:pic>
      <p:sp>
        <p:nvSpPr>
          <p:cNvPr id="166" name="Google Shape;166;p25"/>
          <p:cNvSpPr/>
          <p:nvPr/>
        </p:nvSpPr>
        <p:spPr>
          <a:xfrm>
            <a:off x="2111478" y="0"/>
            <a:ext cx="4022400" cy="6858000"/>
          </a:xfrm>
          <a:prstGeom prst="chevron">
            <a:avLst>
              <a:gd name="adj" fmla="val 50000"/>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2" name="Google Shape;172;p25"/>
          <p:cNvSpPr/>
          <p:nvPr/>
        </p:nvSpPr>
        <p:spPr>
          <a:xfrm>
            <a:off x="7614375" y="4724476"/>
            <a:ext cx="3752400" cy="1053900"/>
          </a:xfrm>
          <a:prstGeom prst="roundRect">
            <a:avLst>
              <a:gd name="adj" fmla="val 50000"/>
            </a:avLst>
          </a:prstGeom>
          <a:solidFill>
            <a:schemeClr val="lt1"/>
          </a:solidFill>
          <a:ln>
            <a:noFill/>
          </a:ln>
          <a:effectLst>
            <a:outerShdw blurRad="50800" dist="762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8150" y="4849345"/>
            <a:ext cx="2550441" cy="845980"/>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8968" y="5778376"/>
            <a:ext cx="1384348" cy="831784"/>
          </a:xfrm>
          <a:prstGeom prst="rect">
            <a:avLst/>
          </a:prstGeom>
        </p:spPr>
      </p:pic>
      <p:sp>
        <p:nvSpPr>
          <p:cNvPr id="4" name="Rectangle 3"/>
          <p:cNvSpPr/>
          <p:nvPr/>
        </p:nvSpPr>
        <p:spPr>
          <a:xfrm>
            <a:off x="2590800" y="883920"/>
            <a:ext cx="1818640" cy="48944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171" name="Google Shape;171;p25"/>
          <p:cNvSpPr/>
          <p:nvPr/>
        </p:nvSpPr>
        <p:spPr>
          <a:xfrm>
            <a:off x="276443" y="1079624"/>
            <a:ext cx="4872883" cy="2725025"/>
          </a:xfrm>
          <a:prstGeom prst="rect">
            <a:avLst/>
          </a:prstGeom>
          <a:noFill/>
          <a:ln>
            <a:noFill/>
          </a:ln>
        </p:spPr>
        <p:txBody>
          <a:bodyPr spcFirstLastPara="1" wrap="square" lIns="91425" tIns="45700" rIns="91425" bIns="45700" anchor="t" anchorCtr="0">
            <a:noAutofit/>
          </a:bodyPr>
          <a:lstStyle/>
          <a:p>
            <a:pPr lvl="0" algn="ctr">
              <a:buClr>
                <a:srgbClr val="000000"/>
              </a:buClr>
              <a:defRPr/>
            </a:pPr>
            <a:r>
              <a:rPr lang="en-US" sz="3600" b="1" kern="0" dirty="0">
                <a:solidFill>
                  <a:srgbClr val="723F58"/>
                </a:solidFill>
                <a:latin typeface="Roboto" pitchFamily="2" charset="0"/>
                <a:ea typeface="Roboto" pitchFamily="2" charset="0"/>
                <a:cs typeface="Lato"/>
                <a:sym typeface="Lato"/>
              </a:rPr>
              <a:t>Young women changing narratives around SRHR and Mental Health  </a:t>
            </a:r>
          </a:p>
        </p:txBody>
      </p:sp>
      <p:sp>
        <p:nvSpPr>
          <p:cNvPr id="173" name="Google Shape;173;p25"/>
          <p:cNvSpPr/>
          <p:nvPr/>
        </p:nvSpPr>
        <p:spPr>
          <a:xfrm>
            <a:off x="958769" y="3871985"/>
            <a:ext cx="3752400" cy="944951"/>
          </a:xfrm>
          <a:prstGeom prst="rect">
            <a:avLst/>
          </a:prstGeom>
          <a:noFill/>
          <a:ln>
            <a:noFill/>
          </a:ln>
        </p:spPr>
        <p:txBody>
          <a:bodyPr spcFirstLastPara="1" wrap="square" lIns="91425" tIns="45700" rIns="91425" bIns="45700" anchor="t" anchorCtr="0">
            <a:noAutofit/>
          </a:bodyPr>
          <a:lstStyle/>
          <a:p>
            <a:pPr lvl="0" algn="ctr">
              <a:buClr>
                <a:srgbClr val="000000"/>
              </a:buClr>
              <a:defRPr/>
            </a:pPr>
            <a:r>
              <a:rPr lang="en-US" sz="2000" kern="0" dirty="0">
                <a:solidFill>
                  <a:srgbClr val="723F58"/>
                </a:solidFill>
                <a:latin typeface="Roboto" pitchFamily="2" charset="0"/>
                <a:ea typeface="Roboto" pitchFamily="2" charset="0"/>
                <a:cs typeface="Lato"/>
                <a:sym typeface="Lato"/>
              </a:rPr>
              <a:t>Empowering young women’s advocacy for SRHR and Mental Health</a:t>
            </a:r>
            <a:endParaRPr kumimoji="0" sz="2000" u="none" strike="noStrike" kern="0" cap="none" spc="0" normalizeH="0" baseline="0" noProof="0" dirty="0">
              <a:ln>
                <a:noFill/>
              </a:ln>
              <a:solidFill>
                <a:srgbClr val="723F58"/>
              </a:solidFill>
              <a:effectLst/>
              <a:uLnTx/>
              <a:uFillTx/>
              <a:latin typeface="Roboto" pitchFamily="2" charset="0"/>
              <a:ea typeface="Roboto" pitchFamily="2" charset="0"/>
              <a:cs typeface="Lato"/>
              <a:sym typeface="Lato"/>
            </a:endParaRPr>
          </a:p>
        </p:txBody>
      </p:sp>
    </p:spTree>
    <p:extLst>
      <p:ext uri="{BB962C8B-B14F-4D97-AF65-F5344CB8AC3E}">
        <p14:creationId xmlns:p14="http://schemas.microsoft.com/office/powerpoint/2010/main" val="3325054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Box 67">
            <a:extLst>
              <a:ext uri="{FF2B5EF4-FFF2-40B4-BE49-F238E27FC236}">
                <a16:creationId xmlns:a16="http://schemas.microsoft.com/office/drawing/2014/main" id="{49EE461F-6FE3-F34B-A1D8-65C934899444}"/>
              </a:ext>
            </a:extLst>
          </p:cNvPr>
          <p:cNvSpPr txBox="1"/>
          <p:nvPr/>
        </p:nvSpPr>
        <p:spPr>
          <a:xfrm>
            <a:off x="4163673" y="316431"/>
            <a:ext cx="4094288" cy="584775"/>
          </a:xfrm>
          <a:prstGeom prst="rect">
            <a:avLst/>
          </a:prstGeom>
          <a:noFill/>
          <a:ln>
            <a:noFill/>
          </a:ln>
        </p:spPr>
        <p:txBody>
          <a:bodyPr wrap="square" rtlCol="0">
            <a:spAutoFit/>
          </a:bodyPr>
          <a:lstStyle/>
          <a:p>
            <a:pPr algn="ctr"/>
            <a:r>
              <a:rPr lang="en-US" sz="3200" dirty="0">
                <a:latin typeface="+mj-lt"/>
                <a:ea typeface="Lato Black" panose="020F0502020204030203" pitchFamily="34" charset="0"/>
                <a:cs typeface="Lato Black" panose="020F0502020204030203" pitchFamily="34" charset="0"/>
              </a:rPr>
              <a:t>FOCUS REGIONS</a:t>
            </a:r>
          </a:p>
        </p:txBody>
      </p:sp>
      <p:sp>
        <p:nvSpPr>
          <p:cNvPr id="278" name="Rectangle 277"/>
          <p:cNvSpPr/>
          <p:nvPr/>
        </p:nvSpPr>
        <p:spPr>
          <a:xfrm>
            <a:off x="4111589" y="1176279"/>
            <a:ext cx="1630878" cy="5530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51186" tIns="0" rIns="51186" bIns="25593" anchor="ctr"/>
          <a:lstStyle/>
          <a:p>
            <a:pPr algn="ctr" defTabSz="383971">
              <a:defRPr/>
            </a:pPr>
            <a:r>
              <a:rPr lang="en-US" sz="2000" dirty="0">
                <a:latin typeface="Arial" panose="020B0604020202020204" pitchFamily="34" charset="0"/>
                <a:cs typeface="Arial" panose="020B0604020202020204" pitchFamily="34" charset="0"/>
              </a:rPr>
              <a:t>E. EUROPE</a:t>
            </a:r>
          </a:p>
        </p:txBody>
      </p:sp>
      <p:sp>
        <p:nvSpPr>
          <p:cNvPr id="280" name="Rectangle 279"/>
          <p:cNvSpPr/>
          <p:nvPr/>
        </p:nvSpPr>
        <p:spPr>
          <a:xfrm>
            <a:off x="9062957" y="2640368"/>
            <a:ext cx="1052194" cy="35599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0" tIns="0" rIns="0" bIns="25593" anchor="ctr"/>
          <a:lstStyle/>
          <a:p>
            <a:pPr algn="ctr" defTabSz="383971">
              <a:defRPr/>
            </a:pPr>
            <a:r>
              <a:rPr lang="en-US" sz="2000" dirty="0">
                <a:latin typeface="Arial" panose="020B0604020202020204" pitchFamily="34" charset="0"/>
                <a:cs typeface="Arial" panose="020B0604020202020204" pitchFamily="34" charset="0"/>
              </a:rPr>
              <a:t>ASIA</a:t>
            </a:r>
          </a:p>
        </p:txBody>
      </p:sp>
      <p:sp>
        <p:nvSpPr>
          <p:cNvPr id="282" name="Rectangle 281"/>
          <p:cNvSpPr/>
          <p:nvPr/>
        </p:nvSpPr>
        <p:spPr>
          <a:xfrm>
            <a:off x="6814042" y="5200723"/>
            <a:ext cx="1101134" cy="355999"/>
          </a:xfrm>
          <a:prstGeom prst="rect">
            <a:avLst/>
          </a:prstGeom>
          <a:solidFill>
            <a:srgbClr val="6A344F"/>
          </a:solidFill>
          <a:ln>
            <a:noFill/>
          </a:ln>
          <a:effectLst/>
        </p:spPr>
        <p:style>
          <a:lnRef idx="1">
            <a:schemeClr val="accent1"/>
          </a:lnRef>
          <a:fillRef idx="3">
            <a:schemeClr val="accent1"/>
          </a:fillRef>
          <a:effectRef idx="2">
            <a:schemeClr val="accent1"/>
          </a:effectRef>
          <a:fontRef idx="minor">
            <a:schemeClr val="lt1"/>
          </a:fontRef>
        </p:style>
        <p:txBody>
          <a:bodyPr lIns="0" tIns="0" rIns="0" bIns="25593" anchor="ctr"/>
          <a:lstStyle/>
          <a:p>
            <a:pPr algn="ctr" defTabSz="383971">
              <a:defRPr/>
            </a:pPr>
            <a:r>
              <a:rPr lang="en-US" sz="2000" dirty="0">
                <a:latin typeface="Arial" panose="020B0604020202020204" pitchFamily="34" charset="0"/>
                <a:cs typeface="Arial" panose="020B0604020202020204" pitchFamily="34" charset="0"/>
              </a:rPr>
              <a:t>AFRICA</a:t>
            </a:r>
          </a:p>
        </p:txBody>
      </p:sp>
      <p:sp>
        <p:nvSpPr>
          <p:cNvPr id="283" name="Freeform 1"/>
          <p:cNvSpPr>
            <a:spLocks noChangeArrowheads="1"/>
          </p:cNvSpPr>
          <p:nvPr/>
        </p:nvSpPr>
        <p:spPr bwMode="auto">
          <a:xfrm>
            <a:off x="6177279" y="4660404"/>
            <a:ext cx="180657" cy="255247"/>
          </a:xfrm>
          <a:custGeom>
            <a:avLst/>
            <a:gdLst>
              <a:gd name="T0" fmla="*/ 31 w 435"/>
              <a:gd name="T1" fmla="*/ 464 h 528"/>
              <a:gd name="T2" fmla="*/ 31 w 435"/>
              <a:gd name="T3" fmla="*/ 464 h 528"/>
              <a:gd name="T4" fmla="*/ 31 w 435"/>
              <a:gd name="T5" fmla="*/ 496 h 528"/>
              <a:gd name="T6" fmla="*/ 31 w 435"/>
              <a:gd name="T7" fmla="*/ 496 h 528"/>
              <a:gd name="T8" fmla="*/ 31 w 435"/>
              <a:gd name="T9" fmla="*/ 496 h 528"/>
              <a:gd name="T10" fmla="*/ 31 w 435"/>
              <a:gd name="T11" fmla="*/ 527 h 528"/>
              <a:gd name="T12" fmla="*/ 62 w 435"/>
              <a:gd name="T13" fmla="*/ 527 h 528"/>
              <a:gd name="T14" fmla="*/ 62 w 435"/>
              <a:gd name="T15" fmla="*/ 496 h 528"/>
              <a:gd name="T16" fmla="*/ 93 w 435"/>
              <a:gd name="T17" fmla="*/ 496 h 528"/>
              <a:gd name="T18" fmla="*/ 124 w 435"/>
              <a:gd name="T19" fmla="*/ 496 h 528"/>
              <a:gd name="T20" fmla="*/ 155 w 435"/>
              <a:gd name="T21" fmla="*/ 434 h 528"/>
              <a:gd name="T22" fmla="*/ 155 w 435"/>
              <a:gd name="T23" fmla="*/ 434 h 528"/>
              <a:gd name="T24" fmla="*/ 186 w 435"/>
              <a:gd name="T25" fmla="*/ 434 h 528"/>
              <a:gd name="T26" fmla="*/ 216 w 435"/>
              <a:gd name="T27" fmla="*/ 434 h 528"/>
              <a:gd name="T28" fmla="*/ 216 w 435"/>
              <a:gd name="T29" fmla="*/ 464 h 528"/>
              <a:gd name="T30" fmla="*/ 279 w 435"/>
              <a:gd name="T31" fmla="*/ 434 h 528"/>
              <a:gd name="T32" fmla="*/ 279 w 435"/>
              <a:gd name="T33" fmla="*/ 434 h 528"/>
              <a:gd name="T34" fmla="*/ 279 w 435"/>
              <a:gd name="T35" fmla="*/ 434 h 528"/>
              <a:gd name="T36" fmla="*/ 279 w 435"/>
              <a:gd name="T37" fmla="*/ 403 h 528"/>
              <a:gd name="T38" fmla="*/ 341 w 435"/>
              <a:gd name="T39" fmla="*/ 372 h 528"/>
              <a:gd name="T40" fmla="*/ 341 w 435"/>
              <a:gd name="T41" fmla="*/ 372 h 528"/>
              <a:gd name="T42" fmla="*/ 341 w 435"/>
              <a:gd name="T43" fmla="*/ 372 h 528"/>
              <a:gd name="T44" fmla="*/ 341 w 435"/>
              <a:gd name="T45" fmla="*/ 310 h 528"/>
              <a:gd name="T46" fmla="*/ 372 w 435"/>
              <a:gd name="T47" fmla="*/ 310 h 528"/>
              <a:gd name="T48" fmla="*/ 403 w 435"/>
              <a:gd name="T49" fmla="*/ 279 h 528"/>
              <a:gd name="T50" fmla="*/ 403 w 435"/>
              <a:gd name="T51" fmla="*/ 279 h 528"/>
              <a:gd name="T52" fmla="*/ 403 w 435"/>
              <a:gd name="T53" fmla="*/ 279 h 528"/>
              <a:gd name="T54" fmla="*/ 434 w 435"/>
              <a:gd name="T55" fmla="*/ 248 h 528"/>
              <a:gd name="T56" fmla="*/ 434 w 435"/>
              <a:gd name="T57" fmla="*/ 248 h 528"/>
              <a:gd name="T58" fmla="*/ 434 w 435"/>
              <a:gd name="T59" fmla="*/ 248 h 528"/>
              <a:gd name="T60" fmla="*/ 403 w 435"/>
              <a:gd name="T61" fmla="*/ 216 h 528"/>
              <a:gd name="T62" fmla="*/ 372 w 435"/>
              <a:gd name="T63" fmla="*/ 155 h 528"/>
              <a:gd name="T64" fmla="*/ 341 w 435"/>
              <a:gd name="T65" fmla="*/ 155 h 528"/>
              <a:gd name="T66" fmla="*/ 341 w 435"/>
              <a:gd name="T67" fmla="*/ 124 h 528"/>
              <a:gd name="T68" fmla="*/ 310 w 435"/>
              <a:gd name="T69" fmla="*/ 92 h 528"/>
              <a:gd name="T70" fmla="*/ 279 w 435"/>
              <a:gd name="T71" fmla="*/ 62 h 528"/>
              <a:gd name="T72" fmla="*/ 279 w 435"/>
              <a:gd name="T73" fmla="*/ 31 h 528"/>
              <a:gd name="T74" fmla="*/ 279 w 435"/>
              <a:gd name="T75" fmla="*/ 31 h 528"/>
              <a:gd name="T76" fmla="*/ 279 w 435"/>
              <a:gd name="T77" fmla="*/ 31 h 528"/>
              <a:gd name="T78" fmla="*/ 248 w 435"/>
              <a:gd name="T79" fmla="*/ 0 h 528"/>
              <a:gd name="T80" fmla="*/ 248 w 435"/>
              <a:gd name="T81" fmla="*/ 0 h 528"/>
              <a:gd name="T82" fmla="*/ 216 w 435"/>
              <a:gd name="T83" fmla="*/ 0 h 528"/>
              <a:gd name="T84" fmla="*/ 186 w 435"/>
              <a:gd name="T85" fmla="*/ 31 h 528"/>
              <a:gd name="T86" fmla="*/ 186 w 435"/>
              <a:gd name="T87" fmla="*/ 31 h 528"/>
              <a:gd name="T88" fmla="*/ 186 w 435"/>
              <a:gd name="T89" fmla="*/ 31 h 528"/>
              <a:gd name="T90" fmla="*/ 155 w 435"/>
              <a:gd name="T91" fmla="*/ 31 h 528"/>
              <a:gd name="T92" fmla="*/ 155 w 435"/>
              <a:gd name="T93" fmla="*/ 0 h 528"/>
              <a:gd name="T94" fmla="*/ 155 w 435"/>
              <a:gd name="T95" fmla="*/ 0 h 528"/>
              <a:gd name="T96" fmla="*/ 155 w 435"/>
              <a:gd name="T97" fmla="*/ 0 h 528"/>
              <a:gd name="T98" fmla="*/ 93 w 435"/>
              <a:gd name="T99" fmla="*/ 31 h 528"/>
              <a:gd name="T100" fmla="*/ 62 w 435"/>
              <a:gd name="T101" fmla="*/ 31 h 528"/>
              <a:gd name="T102" fmla="*/ 62 w 435"/>
              <a:gd name="T103" fmla="*/ 248 h 528"/>
              <a:gd name="T104" fmla="*/ 0 w 435"/>
              <a:gd name="T105" fmla="*/ 248 h 528"/>
              <a:gd name="T106" fmla="*/ 0 w 435"/>
              <a:gd name="T107" fmla="*/ 403 h 528"/>
              <a:gd name="T108" fmla="*/ 0 w 435"/>
              <a:gd name="T109" fmla="*/ 403 h 528"/>
              <a:gd name="T110" fmla="*/ 0 w 435"/>
              <a:gd name="T111" fmla="*/ 403 h 528"/>
              <a:gd name="T112" fmla="*/ 31 w 435"/>
              <a:gd name="T113" fmla="*/ 464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35" h="528">
                <a:moveTo>
                  <a:pt x="31" y="464"/>
                </a:moveTo>
                <a:lnTo>
                  <a:pt x="31" y="464"/>
                </a:lnTo>
                <a:cubicBezTo>
                  <a:pt x="31" y="464"/>
                  <a:pt x="31" y="464"/>
                  <a:pt x="31" y="496"/>
                </a:cubicBezTo>
                <a:lnTo>
                  <a:pt x="31" y="496"/>
                </a:lnTo>
                <a:lnTo>
                  <a:pt x="31" y="496"/>
                </a:lnTo>
                <a:cubicBezTo>
                  <a:pt x="31" y="496"/>
                  <a:pt x="31" y="496"/>
                  <a:pt x="31" y="527"/>
                </a:cubicBezTo>
                <a:cubicBezTo>
                  <a:pt x="62" y="527"/>
                  <a:pt x="62" y="527"/>
                  <a:pt x="62" y="527"/>
                </a:cubicBezTo>
                <a:lnTo>
                  <a:pt x="62" y="496"/>
                </a:lnTo>
                <a:cubicBezTo>
                  <a:pt x="93" y="496"/>
                  <a:pt x="93" y="496"/>
                  <a:pt x="93" y="496"/>
                </a:cubicBezTo>
                <a:cubicBezTo>
                  <a:pt x="93" y="496"/>
                  <a:pt x="93" y="496"/>
                  <a:pt x="124" y="496"/>
                </a:cubicBezTo>
                <a:cubicBezTo>
                  <a:pt x="124" y="434"/>
                  <a:pt x="124" y="434"/>
                  <a:pt x="155" y="434"/>
                </a:cubicBezTo>
                <a:lnTo>
                  <a:pt x="155" y="434"/>
                </a:lnTo>
                <a:lnTo>
                  <a:pt x="186" y="434"/>
                </a:lnTo>
                <a:cubicBezTo>
                  <a:pt x="186" y="434"/>
                  <a:pt x="186" y="434"/>
                  <a:pt x="216" y="434"/>
                </a:cubicBezTo>
                <a:cubicBezTo>
                  <a:pt x="216" y="464"/>
                  <a:pt x="216" y="464"/>
                  <a:pt x="216" y="464"/>
                </a:cubicBezTo>
                <a:cubicBezTo>
                  <a:pt x="216" y="464"/>
                  <a:pt x="248" y="434"/>
                  <a:pt x="279" y="434"/>
                </a:cubicBezTo>
                <a:lnTo>
                  <a:pt x="279" y="434"/>
                </a:lnTo>
                <a:lnTo>
                  <a:pt x="279" y="434"/>
                </a:lnTo>
                <a:cubicBezTo>
                  <a:pt x="279" y="403"/>
                  <a:pt x="279" y="403"/>
                  <a:pt x="279" y="403"/>
                </a:cubicBezTo>
                <a:cubicBezTo>
                  <a:pt x="310" y="372"/>
                  <a:pt x="310" y="372"/>
                  <a:pt x="341" y="372"/>
                </a:cubicBezTo>
                <a:lnTo>
                  <a:pt x="341" y="372"/>
                </a:lnTo>
                <a:lnTo>
                  <a:pt x="341" y="372"/>
                </a:lnTo>
                <a:cubicBezTo>
                  <a:pt x="341" y="340"/>
                  <a:pt x="341" y="340"/>
                  <a:pt x="341" y="310"/>
                </a:cubicBezTo>
                <a:cubicBezTo>
                  <a:pt x="372" y="310"/>
                  <a:pt x="372" y="310"/>
                  <a:pt x="372" y="310"/>
                </a:cubicBezTo>
                <a:cubicBezTo>
                  <a:pt x="372" y="310"/>
                  <a:pt x="372" y="310"/>
                  <a:pt x="403" y="279"/>
                </a:cubicBezTo>
                <a:lnTo>
                  <a:pt x="403" y="279"/>
                </a:lnTo>
                <a:lnTo>
                  <a:pt x="403" y="279"/>
                </a:lnTo>
                <a:cubicBezTo>
                  <a:pt x="403" y="248"/>
                  <a:pt x="434" y="248"/>
                  <a:pt x="434" y="248"/>
                </a:cubicBezTo>
                <a:lnTo>
                  <a:pt x="434" y="248"/>
                </a:lnTo>
                <a:lnTo>
                  <a:pt x="434" y="248"/>
                </a:lnTo>
                <a:cubicBezTo>
                  <a:pt x="434" y="248"/>
                  <a:pt x="403" y="248"/>
                  <a:pt x="403" y="216"/>
                </a:cubicBezTo>
                <a:cubicBezTo>
                  <a:pt x="372" y="186"/>
                  <a:pt x="372" y="186"/>
                  <a:pt x="372" y="155"/>
                </a:cubicBezTo>
                <a:cubicBezTo>
                  <a:pt x="372" y="155"/>
                  <a:pt x="372" y="155"/>
                  <a:pt x="341" y="155"/>
                </a:cubicBezTo>
                <a:cubicBezTo>
                  <a:pt x="341" y="124"/>
                  <a:pt x="341" y="124"/>
                  <a:pt x="341" y="124"/>
                </a:cubicBezTo>
                <a:cubicBezTo>
                  <a:pt x="341" y="124"/>
                  <a:pt x="310" y="124"/>
                  <a:pt x="310" y="92"/>
                </a:cubicBezTo>
                <a:cubicBezTo>
                  <a:pt x="279" y="92"/>
                  <a:pt x="279" y="62"/>
                  <a:pt x="279" y="62"/>
                </a:cubicBezTo>
                <a:lnTo>
                  <a:pt x="279" y="31"/>
                </a:lnTo>
                <a:lnTo>
                  <a:pt x="279" y="31"/>
                </a:lnTo>
                <a:lnTo>
                  <a:pt x="279" y="31"/>
                </a:lnTo>
                <a:cubicBezTo>
                  <a:pt x="248" y="31"/>
                  <a:pt x="248" y="0"/>
                  <a:pt x="248" y="0"/>
                </a:cubicBezTo>
                <a:lnTo>
                  <a:pt x="248" y="0"/>
                </a:lnTo>
                <a:lnTo>
                  <a:pt x="216" y="0"/>
                </a:lnTo>
                <a:lnTo>
                  <a:pt x="186" y="31"/>
                </a:lnTo>
                <a:lnTo>
                  <a:pt x="186" y="31"/>
                </a:lnTo>
                <a:lnTo>
                  <a:pt x="186" y="31"/>
                </a:lnTo>
                <a:cubicBezTo>
                  <a:pt x="155" y="31"/>
                  <a:pt x="155" y="31"/>
                  <a:pt x="155" y="31"/>
                </a:cubicBezTo>
                <a:lnTo>
                  <a:pt x="155" y="0"/>
                </a:lnTo>
                <a:lnTo>
                  <a:pt x="155" y="0"/>
                </a:lnTo>
                <a:lnTo>
                  <a:pt x="155" y="0"/>
                </a:lnTo>
                <a:cubicBezTo>
                  <a:pt x="124" y="0"/>
                  <a:pt x="124" y="0"/>
                  <a:pt x="93" y="31"/>
                </a:cubicBezTo>
                <a:lnTo>
                  <a:pt x="62" y="31"/>
                </a:lnTo>
                <a:cubicBezTo>
                  <a:pt x="62" y="248"/>
                  <a:pt x="62" y="248"/>
                  <a:pt x="62" y="248"/>
                </a:cubicBezTo>
                <a:cubicBezTo>
                  <a:pt x="0" y="248"/>
                  <a:pt x="0" y="248"/>
                  <a:pt x="0" y="248"/>
                </a:cubicBezTo>
                <a:cubicBezTo>
                  <a:pt x="0" y="403"/>
                  <a:pt x="0" y="403"/>
                  <a:pt x="0" y="403"/>
                </a:cubicBezTo>
                <a:lnTo>
                  <a:pt x="0" y="403"/>
                </a:lnTo>
                <a:lnTo>
                  <a:pt x="0" y="403"/>
                </a:lnTo>
                <a:cubicBezTo>
                  <a:pt x="31" y="434"/>
                  <a:pt x="31" y="434"/>
                  <a:pt x="31" y="464"/>
                </a:cubicBezTo>
              </a:path>
            </a:pathLst>
          </a:custGeom>
          <a:solidFill>
            <a:schemeClr val="tx1"/>
          </a:solidFill>
          <a:ln>
            <a:noFill/>
          </a:ln>
          <a:effec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284" name="Freeform 2"/>
          <p:cNvSpPr>
            <a:spLocks noChangeArrowheads="1"/>
          </p:cNvSpPr>
          <p:nvPr/>
        </p:nvSpPr>
        <p:spPr bwMode="auto">
          <a:xfrm>
            <a:off x="5983848" y="4211593"/>
            <a:ext cx="1826" cy="14890"/>
          </a:xfrm>
          <a:custGeom>
            <a:avLst/>
            <a:gdLst>
              <a:gd name="T0" fmla="*/ 0 w 1"/>
              <a:gd name="T1" fmla="*/ 31 h 32"/>
              <a:gd name="T2" fmla="*/ 0 w 1"/>
              <a:gd name="T3" fmla="*/ 31 h 32"/>
              <a:gd name="T4" fmla="*/ 0 w 1"/>
              <a:gd name="T5" fmla="*/ 31 h 32"/>
              <a:gd name="T6" fmla="*/ 0 w 1"/>
              <a:gd name="T7" fmla="*/ 0 h 32"/>
              <a:gd name="T8" fmla="*/ 0 w 1"/>
              <a:gd name="T9" fmla="*/ 31 h 32"/>
            </a:gdLst>
            <a:ahLst/>
            <a:cxnLst>
              <a:cxn ang="0">
                <a:pos x="T0" y="T1"/>
              </a:cxn>
              <a:cxn ang="0">
                <a:pos x="T2" y="T3"/>
              </a:cxn>
              <a:cxn ang="0">
                <a:pos x="T4" y="T5"/>
              </a:cxn>
              <a:cxn ang="0">
                <a:pos x="T6" y="T7"/>
              </a:cxn>
              <a:cxn ang="0">
                <a:pos x="T8" y="T9"/>
              </a:cxn>
            </a:cxnLst>
            <a:rect l="0" t="0" r="r" b="b"/>
            <a:pathLst>
              <a:path w="1" h="32">
                <a:moveTo>
                  <a:pt x="0" y="31"/>
                </a:moveTo>
                <a:lnTo>
                  <a:pt x="0" y="31"/>
                </a:lnTo>
                <a:lnTo>
                  <a:pt x="0" y="31"/>
                </a:lnTo>
                <a:cubicBezTo>
                  <a:pt x="0" y="0"/>
                  <a:pt x="0" y="0"/>
                  <a:pt x="0" y="0"/>
                </a:cubicBezTo>
                <a:cubicBezTo>
                  <a:pt x="0" y="31"/>
                  <a:pt x="0" y="31"/>
                  <a:pt x="0" y="31"/>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285" name="Freeform 3"/>
          <p:cNvSpPr>
            <a:spLocks noChangeArrowheads="1"/>
          </p:cNvSpPr>
          <p:nvPr/>
        </p:nvSpPr>
        <p:spPr bwMode="auto">
          <a:xfrm>
            <a:off x="5983848" y="3986124"/>
            <a:ext cx="142336" cy="240358"/>
          </a:xfrm>
          <a:custGeom>
            <a:avLst/>
            <a:gdLst>
              <a:gd name="T0" fmla="*/ 62 w 342"/>
              <a:gd name="T1" fmla="*/ 496 h 497"/>
              <a:gd name="T2" fmla="*/ 93 w 342"/>
              <a:gd name="T3" fmla="*/ 465 h 497"/>
              <a:gd name="T4" fmla="*/ 124 w 342"/>
              <a:gd name="T5" fmla="*/ 465 h 497"/>
              <a:gd name="T6" fmla="*/ 124 w 342"/>
              <a:gd name="T7" fmla="*/ 465 h 497"/>
              <a:gd name="T8" fmla="*/ 124 w 342"/>
              <a:gd name="T9" fmla="*/ 465 h 497"/>
              <a:gd name="T10" fmla="*/ 186 w 342"/>
              <a:gd name="T11" fmla="*/ 465 h 497"/>
              <a:gd name="T12" fmla="*/ 217 w 342"/>
              <a:gd name="T13" fmla="*/ 434 h 497"/>
              <a:gd name="T14" fmla="*/ 217 w 342"/>
              <a:gd name="T15" fmla="*/ 372 h 497"/>
              <a:gd name="T16" fmla="*/ 217 w 342"/>
              <a:gd name="T17" fmla="*/ 310 h 497"/>
              <a:gd name="T18" fmla="*/ 248 w 342"/>
              <a:gd name="T19" fmla="*/ 310 h 497"/>
              <a:gd name="T20" fmla="*/ 248 w 342"/>
              <a:gd name="T21" fmla="*/ 279 h 497"/>
              <a:gd name="T22" fmla="*/ 279 w 342"/>
              <a:gd name="T23" fmla="*/ 248 h 497"/>
              <a:gd name="T24" fmla="*/ 279 w 342"/>
              <a:gd name="T25" fmla="*/ 248 h 497"/>
              <a:gd name="T26" fmla="*/ 310 w 342"/>
              <a:gd name="T27" fmla="*/ 155 h 497"/>
              <a:gd name="T28" fmla="*/ 341 w 342"/>
              <a:gd name="T29" fmla="*/ 31 h 497"/>
              <a:gd name="T30" fmla="*/ 310 w 342"/>
              <a:gd name="T31" fmla="*/ 0 h 497"/>
              <a:gd name="T32" fmla="*/ 279 w 342"/>
              <a:gd name="T33" fmla="*/ 0 h 497"/>
              <a:gd name="T34" fmla="*/ 248 w 342"/>
              <a:gd name="T35" fmla="*/ 93 h 497"/>
              <a:gd name="T36" fmla="*/ 248 w 342"/>
              <a:gd name="T37" fmla="*/ 124 h 497"/>
              <a:gd name="T38" fmla="*/ 186 w 342"/>
              <a:gd name="T39" fmla="*/ 186 h 497"/>
              <a:gd name="T40" fmla="*/ 186 w 342"/>
              <a:gd name="T41" fmla="*/ 124 h 497"/>
              <a:gd name="T42" fmla="*/ 155 w 342"/>
              <a:gd name="T43" fmla="*/ 124 h 497"/>
              <a:gd name="T44" fmla="*/ 155 w 342"/>
              <a:gd name="T45" fmla="*/ 186 h 497"/>
              <a:gd name="T46" fmla="*/ 155 w 342"/>
              <a:gd name="T47" fmla="*/ 186 h 497"/>
              <a:gd name="T48" fmla="*/ 155 w 342"/>
              <a:gd name="T49" fmla="*/ 248 h 497"/>
              <a:gd name="T50" fmla="*/ 155 w 342"/>
              <a:gd name="T51" fmla="*/ 310 h 497"/>
              <a:gd name="T52" fmla="*/ 124 w 342"/>
              <a:gd name="T53" fmla="*/ 403 h 497"/>
              <a:gd name="T54" fmla="*/ 124 w 342"/>
              <a:gd name="T55" fmla="*/ 403 h 497"/>
              <a:gd name="T56" fmla="*/ 93 w 342"/>
              <a:gd name="T57" fmla="*/ 403 h 497"/>
              <a:gd name="T58" fmla="*/ 62 w 342"/>
              <a:gd name="T59" fmla="*/ 403 h 497"/>
              <a:gd name="T60" fmla="*/ 62 w 342"/>
              <a:gd name="T61" fmla="*/ 403 h 497"/>
              <a:gd name="T62" fmla="*/ 31 w 342"/>
              <a:gd name="T63" fmla="*/ 403 h 497"/>
              <a:gd name="T64" fmla="*/ 31 w 342"/>
              <a:gd name="T65" fmla="*/ 434 h 497"/>
              <a:gd name="T66" fmla="*/ 62 w 342"/>
              <a:gd name="T67" fmla="*/ 465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2" h="497">
                <a:moveTo>
                  <a:pt x="62" y="496"/>
                </a:moveTo>
                <a:lnTo>
                  <a:pt x="62" y="496"/>
                </a:lnTo>
                <a:cubicBezTo>
                  <a:pt x="62" y="465"/>
                  <a:pt x="62" y="465"/>
                  <a:pt x="62" y="465"/>
                </a:cubicBezTo>
                <a:cubicBezTo>
                  <a:pt x="93" y="465"/>
                  <a:pt x="93" y="465"/>
                  <a:pt x="93" y="465"/>
                </a:cubicBezTo>
                <a:lnTo>
                  <a:pt x="93" y="465"/>
                </a:lnTo>
                <a:lnTo>
                  <a:pt x="124" y="465"/>
                </a:lnTo>
                <a:lnTo>
                  <a:pt x="124" y="465"/>
                </a:lnTo>
                <a:lnTo>
                  <a:pt x="124" y="465"/>
                </a:lnTo>
                <a:lnTo>
                  <a:pt x="124" y="465"/>
                </a:lnTo>
                <a:lnTo>
                  <a:pt x="124" y="465"/>
                </a:lnTo>
                <a:cubicBezTo>
                  <a:pt x="155" y="465"/>
                  <a:pt x="155" y="465"/>
                  <a:pt x="155" y="465"/>
                </a:cubicBezTo>
                <a:lnTo>
                  <a:pt x="186" y="465"/>
                </a:lnTo>
                <a:lnTo>
                  <a:pt x="186" y="434"/>
                </a:lnTo>
                <a:lnTo>
                  <a:pt x="217" y="434"/>
                </a:lnTo>
                <a:lnTo>
                  <a:pt x="217" y="403"/>
                </a:lnTo>
                <a:lnTo>
                  <a:pt x="217" y="372"/>
                </a:lnTo>
                <a:lnTo>
                  <a:pt x="217" y="372"/>
                </a:lnTo>
                <a:cubicBezTo>
                  <a:pt x="217" y="341"/>
                  <a:pt x="217" y="341"/>
                  <a:pt x="217" y="310"/>
                </a:cubicBezTo>
                <a:cubicBezTo>
                  <a:pt x="248" y="310"/>
                  <a:pt x="248" y="310"/>
                  <a:pt x="248" y="310"/>
                </a:cubicBezTo>
                <a:lnTo>
                  <a:pt x="248" y="310"/>
                </a:lnTo>
                <a:cubicBezTo>
                  <a:pt x="248" y="310"/>
                  <a:pt x="248" y="310"/>
                  <a:pt x="248" y="279"/>
                </a:cubicBezTo>
                <a:lnTo>
                  <a:pt x="248" y="279"/>
                </a:lnTo>
                <a:cubicBezTo>
                  <a:pt x="248" y="279"/>
                  <a:pt x="248" y="248"/>
                  <a:pt x="279" y="248"/>
                </a:cubicBezTo>
                <a:lnTo>
                  <a:pt x="279" y="248"/>
                </a:lnTo>
                <a:lnTo>
                  <a:pt x="279" y="248"/>
                </a:lnTo>
                <a:lnTo>
                  <a:pt x="279" y="248"/>
                </a:lnTo>
                <a:lnTo>
                  <a:pt x="279" y="217"/>
                </a:lnTo>
                <a:cubicBezTo>
                  <a:pt x="310" y="186"/>
                  <a:pt x="310" y="155"/>
                  <a:pt x="310" y="155"/>
                </a:cubicBezTo>
                <a:cubicBezTo>
                  <a:pt x="310" y="93"/>
                  <a:pt x="310" y="62"/>
                  <a:pt x="341" y="31"/>
                </a:cubicBezTo>
                <a:lnTo>
                  <a:pt x="341" y="31"/>
                </a:lnTo>
                <a:cubicBezTo>
                  <a:pt x="341" y="31"/>
                  <a:pt x="341" y="0"/>
                  <a:pt x="310" y="0"/>
                </a:cubicBezTo>
                <a:lnTo>
                  <a:pt x="310" y="0"/>
                </a:lnTo>
                <a:lnTo>
                  <a:pt x="279" y="0"/>
                </a:lnTo>
                <a:lnTo>
                  <a:pt x="279" y="0"/>
                </a:lnTo>
                <a:cubicBezTo>
                  <a:pt x="248" y="62"/>
                  <a:pt x="248" y="62"/>
                  <a:pt x="248" y="62"/>
                </a:cubicBezTo>
                <a:cubicBezTo>
                  <a:pt x="248" y="93"/>
                  <a:pt x="248" y="93"/>
                  <a:pt x="248" y="93"/>
                </a:cubicBezTo>
                <a:lnTo>
                  <a:pt x="248" y="93"/>
                </a:lnTo>
                <a:cubicBezTo>
                  <a:pt x="248" y="124"/>
                  <a:pt x="248" y="124"/>
                  <a:pt x="248" y="124"/>
                </a:cubicBezTo>
                <a:cubicBezTo>
                  <a:pt x="217" y="124"/>
                  <a:pt x="217" y="124"/>
                  <a:pt x="217" y="124"/>
                </a:cubicBezTo>
                <a:cubicBezTo>
                  <a:pt x="186" y="186"/>
                  <a:pt x="186" y="186"/>
                  <a:pt x="186" y="186"/>
                </a:cubicBezTo>
                <a:cubicBezTo>
                  <a:pt x="217" y="124"/>
                  <a:pt x="217" y="124"/>
                  <a:pt x="217" y="124"/>
                </a:cubicBezTo>
                <a:cubicBezTo>
                  <a:pt x="186" y="124"/>
                  <a:pt x="186" y="124"/>
                  <a:pt x="186" y="124"/>
                </a:cubicBezTo>
                <a:lnTo>
                  <a:pt x="155" y="124"/>
                </a:lnTo>
                <a:lnTo>
                  <a:pt x="155" y="124"/>
                </a:lnTo>
                <a:lnTo>
                  <a:pt x="155" y="124"/>
                </a:lnTo>
                <a:cubicBezTo>
                  <a:pt x="155" y="155"/>
                  <a:pt x="155" y="155"/>
                  <a:pt x="155" y="186"/>
                </a:cubicBezTo>
                <a:lnTo>
                  <a:pt x="155" y="186"/>
                </a:lnTo>
                <a:lnTo>
                  <a:pt x="155" y="186"/>
                </a:lnTo>
                <a:cubicBezTo>
                  <a:pt x="155" y="186"/>
                  <a:pt x="155" y="217"/>
                  <a:pt x="124" y="217"/>
                </a:cubicBezTo>
                <a:cubicBezTo>
                  <a:pt x="155" y="217"/>
                  <a:pt x="155" y="248"/>
                  <a:pt x="155" y="248"/>
                </a:cubicBezTo>
                <a:cubicBezTo>
                  <a:pt x="155" y="248"/>
                  <a:pt x="155" y="248"/>
                  <a:pt x="155" y="279"/>
                </a:cubicBezTo>
                <a:lnTo>
                  <a:pt x="155" y="310"/>
                </a:lnTo>
                <a:lnTo>
                  <a:pt x="155" y="341"/>
                </a:lnTo>
                <a:cubicBezTo>
                  <a:pt x="155" y="372"/>
                  <a:pt x="124" y="372"/>
                  <a:pt x="124" y="403"/>
                </a:cubicBezTo>
                <a:lnTo>
                  <a:pt x="124" y="403"/>
                </a:lnTo>
                <a:lnTo>
                  <a:pt x="124" y="403"/>
                </a:lnTo>
                <a:cubicBezTo>
                  <a:pt x="93" y="403"/>
                  <a:pt x="93" y="403"/>
                  <a:pt x="93" y="403"/>
                </a:cubicBezTo>
                <a:lnTo>
                  <a:pt x="93" y="403"/>
                </a:lnTo>
                <a:cubicBezTo>
                  <a:pt x="62" y="403"/>
                  <a:pt x="62" y="403"/>
                  <a:pt x="62" y="403"/>
                </a:cubicBezTo>
                <a:lnTo>
                  <a:pt x="62" y="403"/>
                </a:lnTo>
                <a:lnTo>
                  <a:pt x="62" y="403"/>
                </a:lnTo>
                <a:lnTo>
                  <a:pt x="62" y="403"/>
                </a:lnTo>
                <a:lnTo>
                  <a:pt x="62" y="403"/>
                </a:lnTo>
                <a:lnTo>
                  <a:pt x="31" y="403"/>
                </a:lnTo>
                <a:cubicBezTo>
                  <a:pt x="0" y="403"/>
                  <a:pt x="0" y="403"/>
                  <a:pt x="0" y="403"/>
                </a:cubicBezTo>
                <a:cubicBezTo>
                  <a:pt x="31" y="434"/>
                  <a:pt x="31" y="434"/>
                  <a:pt x="31" y="434"/>
                </a:cubicBezTo>
                <a:cubicBezTo>
                  <a:pt x="31" y="496"/>
                  <a:pt x="31" y="496"/>
                  <a:pt x="31" y="496"/>
                </a:cubicBezTo>
                <a:cubicBezTo>
                  <a:pt x="62" y="465"/>
                  <a:pt x="62" y="465"/>
                  <a:pt x="62" y="465"/>
                </a:cubicBezTo>
                <a:lnTo>
                  <a:pt x="62" y="496"/>
                </a:lnTo>
              </a:path>
            </a:pathLst>
          </a:custGeom>
          <a:solidFill>
            <a:schemeClr val="tx1"/>
          </a:solidFill>
          <a:ln>
            <a:noFill/>
          </a:ln>
          <a:effec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286" name="Freeform 4"/>
          <p:cNvSpPr>
            <a:spLocks noChangeArrowheads="1"/>
          </p:cNvSpPr>
          <p:nvPr/>
        </p:nvSpPr>
        <p:spPr bwMode="auto">
          <a:xfrm>
            <a:off x="5947353" y="4045683"/>
            <a:ext cx="12774" cy="2127"/>
          </a:xfrm>
          <a:custGeom>
            <a:avLst/>
            <a:gdLst>
              <a:gd name="T0" fmla="*/ 32 w 33"/>
              <a:gd name="T1" fmla="*/ 0 h 1"/>
              <a:gd name="T2" fmla="*/ 32 w 33"/>
              <a:gd name="T3" fmla="*/ 0 h 1"/>
              <a:gd name="T4" fmla="*/ 0 w 33"/>
              <a:gd name="T5" fmla="*/ 0 h 1"/>
              <a:gd name="T6" fmla="*/ 0 w 33"/>
              <a:gd name="T7" fmla="*/ 0 h 1"/>
              <a:gd name="T8" fmla="*/ 32 w 33"/>
              <a:gd name="T9" fmla="*/ 0 h 1"/>
            </a:gdLst>
            <a:ahLst/>
            <a:cxnLst>
              <a:cxn ang="0">
                <a:pos x="T0" y="T1"/>
              </a:cxn>
              <a:cxn ang="0">
                <a:pos x="T2" y="T3"/>
              </a:cxn>
              <a:cxn ang="0">
                <a:pos x="T4" y="T5"/>
              </a:cxn>
              <a:cxn ang="0">
                <a:pos x="T6" y="T7"/>
              </a:cxn>
              <a:cxn ang="0">
                <a:pos x="T8" y="T9"/>
              </a:cxn>
            </a:cxnLst>
            <a:rect l="0" t="0" r="r" b="b"/>
            <a:pathLst>
              <a:path w="33" h="1">
                <a:moveTo>
                  <a:pt x="32" y="0"/>
                </a:moveTo>
                <a:lnTo>
                  <a:pt x="32" y="0"/>
                </a:lnTo>
                <a:cubicBezTo>
                  <a:pt x="0" y="0"/>
                  <a:pt x="0" y="0"/>
                  <a:pt x="0" y="0"/>
                </a:cubicBezTo>
                <a:lnTo>
                  <a:pt x="0" y="0"/>
                </a:lnTo>
                <a:cubicBezTo>
                  <a:pt x="32" y="0"/>
                  <a:pt x="32" y="0"/>
                  <a:pt x="32" y="0"/>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287" name="Freeform 5"/>
          <p:cNvSpPr>
            <a:spLocks noChangeArrowheads="1"/>
          </p:cNvSpPr>
          <p:nvPr/>
        </p:nvSpPr>
        <p:spPr bwMode="auto">
          <a:xfrm>
            <a:off x="5728374" y="3373532"/>
            <a:ext cx="333942" cy="329695"/>
          </a:xfrm>
          <a:custGeom>
            <a:avLst/>
            <a:gdLst>
              <a:gd name="T0" fmla="*/ 341 w 806"/>
              <a:gd name="T1" fmla="*/ 588 h 683"/>
              <a:gd name="T2" fmla="*/ 341 w 806"/>
              <a:gd name="T3" fmla="*/ 619 h 683"/>
              <a:gd name="T4" fmla="*/ 403 w 806"/>
              <a:gd name="T5" fmla="*/ 619 h 683"/>
              <a:gd name="T6" fmla="*/ 403 w 806"/>
              <a:gd name="T7" fmla="*/ 619 h 683"/>
              <a:gd name="T8" fmla="*/ 435 w 806"/>
              <a:gd name="T9" fmla="*/ 619 h 683"/>
              <a:gd name="T10" fmla="*/ 465 w 806"/>
              <a:gd name="T11" fmla="*/ 650 h 683"/>
              <a:gd name="T12" fmla="*/ 496 w 806"/>
              <a:gd name="T13" fmla="*/ 619 h 683"/>
              <a:gd name="T14" fmla="*/ 527 w 806"/>
              <a:gd name="T15" fmla="*/ 588 h 683"/>
              <a:gd name="T16" fmla="*/ 619 w 806"/>
              <a:gd name="T17" fmla="*/ 619 h 683"/>
              <a:gd name="T18" fmla="*/ 619 w 806"/>
              <a:gd name="T19" fmla="*/ 619 h 683"/>
              <a:gd name="T20" fmla="*/ 650 w 806"/>
              <a:gd name="T21" fmla="*/ 588 h 683"/>
              <a:gd name="T22" fmla="*/ 681 w 806"/>
              <a:gd name="T23" fmla="*/ 588 h 683"/>
              <a:gd name="T24" fmla="*/ 681 w 806"/>
              <a:gd name="T25" fmla="*/ 558 h 683"/>
              <a:gd name="T26" fmla="*/ 681 w 806"/>
              <a:gd name="T27" fmla="*/ 526 h 683"/>
              <a:gd name="T28" fmla="*/ 743 w 806"/>
              <a:gd name="T29" fmla="*/ 465 h 683"/>
              <a:gd name="T30" fmla="*/ 774 w 806"/>
              <a:gd name="T31" fmla="*/ 403 h 683"/>
              <a:gd name="T32" fmla="*/ 805 w 806"/>
              <a:gd name="T33" fmla="*/ 372 h 683"/>
              <a:gd name="T34" fmla="*/ 805 w 806"/>
              <a:gd name="T35" fmla="*/ 187 h 683"/>
              <a:gd name="T36" fmla="*/ 774 w 806"/>
              <a:gd name="T37" fmla="*/ 155 h 683"/>
              <a:gd name="T38" fmla="*/ 774 w 806"/>
              <a:gd name="T39" fmla="*/ 93 h 683"/>
              <a:gd name="T40" fmla="*/ 774 w 806"/>
              <a:gd name="T41" fmla="*/ 93 h 683"/>
              <a:gd name="T42" fmla="*/ 743 w 806"/>
              <a:gd name="T43" fmla="*/ 63 h 683"/>
              <a:gd name="T44" fmla="*/ 743 w 806"/>
              <a:gd name="T45" fmla="*/ 63 h 683"/>
              <a:gd name="T46" fmla="*/ 681 w 806"/>
              <a:gd name="T47" fmla="*/ 31 h 683"/>
              <a:gd name="T48" fmla="*/ 619 w 806"/>
              <a:gd name="T49" fmla="*/ 0 h 683"/>
              <a:gd name="T50" fmla="*/ 559 w 806"/>
              <a:gd name="T51" fmla="*/ 63 h 683"/>
              <a:gd name="T52" fmla="*/ 341 w 806"/>
              <a:gd name="T53" fmla="*/ 217 h 683"/>
              <a:gd name="T54" fmla="*/ 279 w 806"/>
              <a:gd name="T55" fmla="*/ 279 h 683"/>
              <a:gd name="T56" fmla="*/ 217 w 806"/>
              <a:gd name="T57" fmla="*/ 372 h 683"/>
              <a:gd name="T58" fmla="*/ 217 w 806"/>
              <a:gd name="T59" fmla="*/ 403 h 683"/>
              <a:gd name="T60" fmla="*/ 187 w 806"/>
              <a:gd name="T61" fmla="*/ 496 h 683"/>
              <a:gd name="T62" fmla="*/ 124 w 806"/>
              <a:gd name="T63" fmla="*/ 526 h 683"/>
              <a:gd name="T64" fmla="*/ 63 w 806"/>
              <a:gd name="T65" fmla="*/ 526 h 683"/>
              <a:gd name="T66" fmla="*/ 31 w 806"/>
              <a:gd name="T67" fmla="*/ 526 h 683"/>
              <a:gd name="T68" fmla="*/ 0 w 806"/>
              <a:gd name="T69" fmla="*/ 558 h 683"/>
              <a:gd name="T70" fmla="*/ 0 w 806"/>
              <a:gd name="T71" fmla="*/ 558 h 683"/>
              <a:gd name="T72" fmla="*/ 0 w 806"/>
              <a:gd name="T73" fmla="*/ 588 h 683"/>
              <a:gd name="T74" fmla="*/ 31 w 806"/>
              <a:gd name="T75" fmla="*/ 619 h 683"/>
              <a:gd name="T76" fmla="*/ 31 w 806"/>
              <a:gd name="T77" fmla="*/ 650 h 683"/>
              <a:gd name="T78" fmla="*/ 31 w 806"/>
              <a:gd name="T79" fmla="*/ 650 h 683"/>
              <a:gd name="T80" fmla="*/ 63 w 806"/>
              <a:gd name="T81" fmla="*/ 650 h 683"/>
              <a:gd name="T82" fmla="*/ 93 w 806"/>
              <a:gd name="T83" fmla="*/ 650 h 683"/>
              <a:gd name="T84" fmla="*/ 93 w 806"/>
              <a:gd name="T85" fmla="*/ 682 h 683"/>
              <a:gd name="T86" fmla="*/ 124 w 806"/>
              <a:gd name="T87" fmla="*/ 650 h 683"/>
              <a:gd name="T88" fmla="*/ 155 w 806"/>
              <a:gd name="T89" fmla="*/ 650 h 683"/>
              <a:gd name="T90" fmla="*/ 155 w 806"/>
              <a:gd name="T91" fmla="*/ 650 h 683"/>
              <a:gd name="T92" fmla="*/ 187 w 806"/>
              <a:gd name="T93" fmla="*/ 588 h 683"/>
              <a:gd name="T94" fmla="*/ 248 w 806"/>
              <a:gd name="T95" fmla="*/ 588 h 683"/>
              <a:gd name="T96" fmla="*/ 279 w 806"/>
              <a:gd name="T97" fmla="*/ 588 h 683"/>
              <a:gd name="T98" fmla="*/ 279 w 806"/>
              <a:gd name="T99" fmla="*/ 588 h 683"/>
              <a:gd name="T100" fmla="*/ 311 w 806"/>
              <a:gd name="T101" fmla="*/ 588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6" h="683">
                <a:moveTo>
                  <a:pt x="341" y="588"/>
                </a:moveTo>
                <a:lnTo>
                  <a:pt x="341" y="588"/>
                </a:lnTo>
                <a:lnTo>
                  <a:pt x="341" y="619"/>
                </a:lnTo>
                <a:lnTo>
                  <a:pt x="341" y="619"/>
                </a:lnTo>
                <a:lnTo>
                  <a:pt x="341" y="619"/>
                </a:lnTo>
                <a:cubicBezTo>
                  <a:pt x="372" y="619"/>
                  <a:pt x="372" y="619"/>
                  <a:pt x="403" y="619"/>
                </a:cubicBezTo>
                <a:lnTo>
                  <a:pt x="403" y="619"/>
                </a:lnTo>
                <a:lnTo>
                  <a:pt x="403" y="619"/>
                </a:lnTo>
                <a:cubicBezTo>
                  <a:pt x="403" y="619"/>
                  <a:pt x="403" y="619"/>
                  <a:pt x="435" y="619"/>
                </a:cubicBezTo>
                <a:lnTo>
                  <a:pt x="435" y="619"/>
                </a:lnTo>
                <a:cubicBezTo>
                  <a:pt x="435" y="650"/>
                  <a:pt x="465" y="650"/>
                  <a:pt x="465" y="650"/>
                </a:cubicBezTo>
                <a:lnTo>
                  <a:pt x="465" y="650"/>
                </a:lnTo>
                <a:cubicBezTo>
                  <a:pt x="465" y="650"/>
                  <a:pt x="496" y="650"/>
                  <a:pt x="496" y="619"/>
                </a:cubicBezTo>
                <a:lnTo>
                  <a:pt x="496" y="619"/>
                </a:lnTo>
                <a:cubicBezTo>
                  <a:pt x="496" y="619"/>
                  <a:pt x="496" y="619"/>
                  <a:pt x="527" y="619"/>
                </a:cubicBezTo>
                <a:cubicBezTo>
                  <a:pt x="527" y="619"/>
                  <a:pt x="527" y="619"/>
                  <a:pt x="527" y="588"/>
                </a:cubicBezTo>
                <a:cubicBezTo>
                  <a:pt x="559" y="588"/>
                  <a:pt x="558" y="588"/>
                  <a:pt x="588" y="588"/>
                </a:cubicBezTo>
                <a:lnTo>
                  <a:pt x="619" y="619"/>
                </a:lnTo>
                <a:lnTo>
                  <a:pt x="619" y="619"/>
                </a:lnTo>
                <a:lnTo>
                  <a:pt x="619" y="619"/>
                </a:lnTo>
                <a:lnTo>
                  <a:pt x="619" y="619"/>
                </a:lnTo>
                <a:cubicBezTo>
                  <a:pt x="619" y="619"/>
                  <a:pt x="650" y="619"/>
                  <a:pt x="650" y="588"/>
                </a:cubicBezTo>
                <a:lnTo>
                  <a:pt x="681" y="588"/>
                </a:lnTo>
                <a:lnTo>
                  <a:pt x="681" y="588"/>
                </a:lnTo>
                <a:lnTo>
                  <a:pt x="681" y="558"/>
                </a:lnTo>
                <a:lnTo>
                  <a:pt x="681" y="558"/>
                </a:lnTo>
                <a:cubicBezTo>
                  <a:pt x="681" y="496"/>
                  <a:pt x="681" y="496"/>
                  <a:pt x="681" y="496"/>
                </a:cubicBezTo>
                <a:cubicBezTo>
                  <a:pt x="681" y="526"/>
                  <a:pt x="681" y="526"/>
                  <a:pt x="681" y="526"/>
                </a:cubicBezTo>
                <a:cubicBezTo>
                  <a:pt x="681" y="496"/>
                  <a:pt x="712" y="465"/>
                  <a:pt x="743" y="465"/>
                </a:cubicBezTo>
                <a:lnTo>
                  <a:pt x="743" y="465"/>
                </a:lnTo>
                <a:cubicBezTo>
                  <a:pt x="743" y="435"/>
                  <a:pt x="774" y="435"/>
                  <a:pt x="774" y="435"/>
                </a:cubicBezTo>
                <a:lnTo>
                  <a:pt x="774" y="403"/>
                </a:lnTo>
                <a:lnTo>
                  <a:pt x="774" y="403"/>
                </a:lnTo>
                <a:cubicBezTo>
                  <a:pt x="774" y="403"/>
                  <a:pt x="805" y="403"/>
                  <a:pt x="805" y="372"/>
                </a:cubicBezTo>
                <a:cubicBezTo>
                  <a:pt x="805" y="341"/>
                  <a:pt x="805" y="311"/>
                  <a:pt x="805" y="248"/>
                </a:cubicBezTo>
                <a:cubicBezTo>
                  <a:pt x="805" y="217"/>
                  <a:pt x="805" y="217"/>
                  <a:pt x="805" y="187"/>
                </a:cubicBezTo>
                <a:lnTo>
                  <a:pt x="774" y="155"/>
                </a:lnTo>
                <a:lnTo>
                  <a:pt x="774" y="155"/>
                </a:lnTo>
                <a:cubicBezTo>
                  <a:pt x="774" y="124"/>
                  <a:pt x="774" y="124"/>
                  <a:pt x="774" y="93"/>
                </a:cubicBezTo>
                <a:lnTo>
                  <a:pt x="774" y="93"/>
                </a:lnTo>
                <a:lnTo>
                  <a:pt x="774" y="93"/>
                </a:lnTo>
                <a:lnTo>
                  <a:pt x="774" y="93"/>
                </a:lnTo>
                <a:cubicBezTo>
                  <a:pt x="774" y="93"/>
                  <a:pt x="774" y="93"/>
                  <a:pt x="774" y="63"/>
                </a:cubicBezTo>
                <a:cubicBezTo>
                  <a:pt x="743" y="63"/>
                  <a:pt x="743" y="63"/>
                  <a:pt x="743" y="63"/>
                </a:cubicBezTo>
                <a:lnTo>
                  <a:pt x="743" y="63"/>
                </a:lnTo>
                <a:lnTo>
                  <a:pt x="743" y="63"/>
                </a:lnTo>
                <a:cubicBezTo>
                  <a:pt x="712" y="63"/>
                  <a:pt x="712" y="63"/>
                  <a:pt x="712" y="63"/>
                </a:cubicBezTo>
                <a:lnTo>
                  <a:pt x="681" y="31"/>
                </a:lnTo>
                <a:cubicBezTo>
                  <a:pt x="681" y="31"/>
                  <a:pt x="650" y="31"/>
                  <a:pt x="650" y="0"/>
                </a:cubicBezTo>
                <a:lnTo>
                  <a:pt x="619" y="0"/>
                </a:lnTo>
                <a:cubicBezTo>
                  <a:pt x="559" y="63"/>
                  <a:pt x="559" y="63"/>
                  <a:pt x="559" y="63"/>
                </a:cubicBezTo>
                <a:lnTo>
                  <a:pt x="559" y="63"/>
                </a:lnTo>
                <a:cubicBezTo>
                  <a:pt x="527" y="63"/>
                  <a:pt x="403" y="155"/>
                  <a:pt x="403" y="155"/>
                </a:cubicBezTo>
                <a:cubicBezTo>
                  <a:pt x="372" y="187"/>
                  <a:pt x="372" y="187"/>
                  <a:pt x="341" y="217"/>
                </a:cubicBezTo>
                <a:lnTo>
                  <a:pt x="341" y="217"/>
                </a:lnTo>
                <a:cubicBezTo>
                  <a:pt x="311" y="248"/>
                  <a:pt x="279" y="279"/>
                  <a:pt x="279" y="279"/>
                </a:cubicBezTo>
                <a:cubicBezTo>
                  <a:pt x="248" y="279"/>
                  <a:pt x="217" y="279"/>
                  <a:pt x="217" y="279"/>
                </a:cubicBezTo>
                <a:cubicBezTo>
                  <a:pt x="217" y="311"/>
                  <a:pt x="217" y="341"/>
                  <a:pt x="217" y="372"/>
                </a:cubicBezTo>
                <a:lnTo>
                  <a:pt x="217" y="403"/>
                </a:lnTo>
                <a:lnTo>
                  <a:pt x="217" y="403"/>
                </a:lnTo>
                <a:cubicBezTo>
                  <a:pt x="187" y="465"/>
                  <a:pt x="187" y="496"/>
                  <a:pt x="187" y="496"/>
                </a:cubicBezTo>
                <a:lnTo>
                  <a:pt x="187" y="496"/>
                </a:lnTo>
                <a:cubicBezTo>
                  <a:pt x="155" y="526"/>
                  <a:pt x="155" y="526"/>
                  <a:pt x="124" y="526"/>
                </a:cubicBezTo>
                <a:lnTo>
                  <a:pt x="124" y="526"/>
                </a:lnTo>
                <a:cubicBezTo>
                  <a:pt x="124" y="526"/>
                  <a:pt x="124" y="526"/>
                  <a:pt x="93" y="526"/>
                </a:cubicBezTo>
                <a:cubicBezTo>
                  <a:pt x="93" y="526"/>
                  <a:pt x="93" y="526"/>
                  <a:pt x="63" y="526"/>
                </a:cubicBezTo>
                <a:lnTo>
                  <a:pt x="63" y="526"/>
                </a:lnTo>
                <a:lnTo>
                  <a:pt x="31" y="526"/>
                </a:lnTo>
                <a:cubicBezTo>
                  <a:pt x="31" y="526"/>
                  <a:pt x="31" y="526"/>
                  <a:pt x="31" y="558"/>
                </a:cubicBezTo>
                <a:cubicBezTo>
                  <a:pt x="31" y="558"/>
                  <a:pt x="31" y="558"/>
                  <a:pt x="0" y="558"/>
                </a:cubicBezTo>
                <a:lnTo>
                  <a:pt x="0" y="558"/>
                </a:lnTo>
                <a:lnTo>
                  <a:pt x="0" y="558"/>
                </a:lnTo>
                <a:lnTo>
                  <a:pt x="0" y="588"/>
                </a:lnTo>
                <a:lnTo>
                  <a:pt x="0" y="588"/>
                </a:lnTo>
                <a:lnTo>
                  <a:pt x="31" y="588"/>
                </a:lnTo>
                <a:lnTo>
                  <a:pt x="31" y="619"/>
                </a:lnTo>
                <a:lnTo>
                  <a:pt x="31" y="619"/>
                </a:lnTo>
                <a:cubicBezTo>
                  <a:pt x="31" y="619"/>
                  <a:pt x="31" y="619"/>
                  <a:pt x="31" y="650"/>
                </a:cubicBezTo>
                <a:lnTo>
                  <a:pt x="31" y="650"/>
                </a:lnTo>
                <a:lnTo>
                  <a:pt x="31" y="650"/>
                </a:lnTo>
                <a:lnTo>
                  <a:pt x="31" y="650"/>
                </a:lnTo>
                <a:cubicBezTo>
                  <a:pt x="63" y="650"/>
                  <a:pt x="63" y="650"/>
                  <a:pt x="63" y="650"/>
                </a:cubicBezTo>
                <a:lnTo>
                  <a:pt x="63" y="650"/>
                </a:lnTo>
                <a:cubicBezTo>
                  <a:pt x="93" y="650"/>
                  <a:pt x="93" y="650"/>
                  <a:pt x="93" y="650"/>
                </a:cubicBezTo>
                <a:cubicBezTo>
                  <a:pt x="93" y="650"/>
                  <a:pt x="93" y="650"/>
                  <a:pt x="93" y="682"/>
                </a:cubicBezTo>
                <a:lnTo>
                  <a:pt x="93" y="682"/>
                </a:lnTo>
                <a:lnTo>
                  <a:pt x="124" y="650"/>
                </a:lnTo>
                <a:lnTo>
                  <a:pt x="124" y="650"/>
                </a:lnTo>
                <a:lnTo>
                  <a:pt x="124" y="682"/>
                </a:lnTo>
                <a:cubicBezTo>
                  <a:pt x="155" y="650"/>
                  <a:pt x="155" y="650"/>
                  <a:pt x="155" y="650"/>
                </a:cubicBezTo>
                <a:lnTo>
                  <a:pt x="155" y="650"/>
                </a:lnTo>
                <a:lnTo>
                  <a:pt x="155" y="650"/>
                </a:lnTo>
                <a:cubicBezTo>
                  <a:pt x="155" y="619"/>
                  <a:pt x="187" y="588"/>
                  <a:pt x="187" y="588"/>
                </a:cubicBezTo>
                <a:lnTo>
                  <a:pt x="187" y="588"/>
                </a:lnTo>
                <a:cubicBezTo>
                  <a:pt x="217" y="588"/>
                  <a:pt x="217" y="588"/>
                  <a:pt x="248" y="588"/>
                </a:cubicBezTo>
                <a:lnTo>
                  <a:pt x="248" y="588"/>
                </a:lnTo>
                <a:cubicBezTo>
                  <a:pt x="248" y="588"/>
                  <a:pt x="248" y="588"/>
                  <a:pt x="279" y="588"/>
                </a:cubicBezTo>
                <a:lnTo>
                  <a:pt x="279" y="588"/>
                </a:lnTo>
                <a:lnTo>
                  <a:pt x="279" y="588"/>
                </a:lnTo>
                <a:lnTo>
                  <a:pt x="279" y="588"/>
                </a:lnTo>
                <a:lnTo>
                  <a:pt x="279" y="588"/>
                </a:lnTo>
                <a:cubicBezTo>
                  <a:pt x="311" y="588"/>
                  <a:pt x="311" y="588"/>
                  <a:pt x="311" y="588"/>
                </a:cubicBezTo>
                <a:cubicBezTo>
                  <a:pt x="311" y="588"/>
                  <a:pt x="311" y="588"/>
                  <a:pt x="341" y="588"/>
                </a:cubicBezTo>
              </a:path>
            </a:pathLst>
          </a:custGeom>
          <a:solidFill>
            <a:schemeClr val="tx1"/>
          </a:solidFill>
          <a:ln>
            <a:noFill/>
          </a:ln>
          <a:effec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288" name="Freeform 6"/>
          <p:cNvSpPr>
            <a:spLocks noChangeArrowheads="1"/>
          </p:cNvSpPr>
          <p:nvPr/>
        </p:nvSpPr>
        <p:spPr bwMode="auto">
          <a:xfrm>
            <a:off x="5330565" y="3269307"/>
            <a:ext cx="244526" cy="344584"/>
          </a:xfrm>
          <a:custGeom>
            <a:avLst/>
            <a:gdLst>
              <a:gd name="T0" fmla="*/ 32 w 590"/>
              <a:gd name="T1" fmla="*/ 404 h 714"/>
              <a:gd name="T2" fmla="*/ 32 w 590"/>
              <a:gd name="T3" fmla="*/ 404 h 714"/>
              <a:gd name="T4" fmla="*/ 32 w 590"/>
              <a:gd name="T5" fmla="*/ 434 h 714"/>
              <a:gd name="T6" fmla="*/ 32 w 590"/>
              <a:gd name="T7" fmla="*/ 496 h 714"/>
              <a:gd name="T8" fmla="*/ 62 w 590"/>
              <a:gd name="T9" fmla="*/ 528 h 714"/>
              <a:gd name="T10" fmla="*/ 32 w 590"/>
              <a:gd name="T11" fmla="*/ 620 h 714"/>
              <a:gd name="T12" fmla="*/ 32 w 590"/>
              <a:gd name="T13" fmla="*/ 620 h 714"/>
              <a:gd name="T14" fmla="*/ 62 w 590"/>
              <a:gd name="T15" fmla="*/ 620 h 714"/>
              <a:gd name="T16" fmla="*/ 93 w 590"/>
              <a:gd name="T17" fmla="*/ 620 h 714"/>
              <a:gd name="T18" fmla="*/ 156 w 590"/>
              <a:gd name="T19" fmla="*/ 620 h 714"/>
              <a:gd name="T20" fmla="*/ 156 w 590"/>
              <a:gd name="T21" fmla="*/ 652 h 714"/>
              <a:gd name="T22" fmla="*/ 156 w 590"/>
              <a:gd name="T23" fmla="*/ 652 h 714"/>
              <a:gd name="T24" fmla="*/ 186 w 590"/>
              <a:gd name="T25" fmla="*/ 682 h 714"/>
              <a:gd name="T26" fmla="*/ 248 w 590"/>
              <a:gd name="T27" fmla="*/ 713 h 714"/>
              <a:gd name="T28" fmla="*/ 248 w 590"/>
              <a:gd name="T29" fmla="*/ 682 h 714"/>
              <a:gd name="T30" fmla="*/ 280 w 590"/>
              <a:gd name="T31" fmla="*/ 682 h 714"/>
              <a:gd name="T32" fmla="*/ 280 w 590"/>
              <a:gd name="T33" fmla="*/ 682 h 714"/>
              <a:gd name="T34" fmla="*/ 310 w 590"/>
              <a:gd name="T35" fmla="*/ 682 h 714"/>
              <a:gd name="T36" fmla="*/ 310 w 590"/>
              <a:gd name="T37" fmla="*/ 682 h 714"/>
              <a:gd name="T38" fmla="*/ 310 w 590"/>
              <a:gd name="T39" fmla="*/ 682 h 714"/>
              <a:gd name="T40" fmla="*/ 341 w 590"/>
              <a:gd name="T41" fmla="*/ 682 h 714"/>
              <a:gd name="T42" fmla="*/ 341 w 590"/>
              <a:gd name="T43" fmla="*/ 682 h 714"/>
              <a:gd name="T44" fmla="*/ 372 w 590"/>
              <a:gd name="T45" fmla="*/ 682 h 714"/>
              <a:gd name="T46" fmla="*/ 372 w 590"/>
              <a:gd name="T47" fmla="*/ 682 h 714"/>
              <a:gd name="T48" fmla="*/ 372 w 590"/>
              <a:gd name="T49" fmla="*/ 682 h 714"/>
              <a:gd name="T50" fmla="*/ 372 w 590"/>
              <a:gd name="T51" fmla="*/ 682 h 714"/>
              <a:gd name="T52" fmla="*/ 404 w 590"/>
              <a:gd name="T53" fmla="*/ 682 h 714"/>
              <a:gd name="T54" fmla="*/ 404 w 590"/>
              <a:gd name="T55" fmla="*/ 682 h 714"/>
              <a:gd name="T56" fmla="*/ 404 w 590"/>
              <a:gd name="T57" fmla="*/ 682 h 714"/>
              <a:gd name="T58" fmla="*/ 434 w 590"/>
              <a:gd name="T59" fmla="*/ 682 h 714"/>
              <a:gd name="T60" fmla="*/ 434 w 590"/>
              <a:gd name="T61" fmla="*/ 682 h 714"/>
              <a:gd name="T62" fmla="*/ 434 w 590"/>
              <a:gd name="T63" fmla="*/ 682 h 714"/>
              <a:gd name="T64" fmla="*/ 434 w 590"/>
              <a:gd name="T65" fmla="*/ 682 h 714"/>
              <a:gd name="T66" fmla="*/ 434 w 590"/>
              <a:gd name="T67" fmla="*/ 682 h 714"/>
              <a:gd name="T68" fmla="*/ 589 w 590"/>
              <a:gd name="T69" fmla="*/ 682 h 714"/>
              <a:gd name="T70" fmla="*/ 589 w 590"/>
              <a:gd name="T71" fmla="*/ 682 h 714"/>
              <a:gd name="T72" fmla="*/ 589 w 590"/>
              <a:gd name="T73" fmla="*/ 652 h 714"/>
              <a:gd name="T74" fmla="*/ 528 w 590"/>
              <a:gd name="T75" fmla="*/ 63 h 714"/>
              <a:gd name="T76" fmla="*/ 558 w 590"/>
              <a:gd name="T77" fmla="*/ 63 h 714"/>
              <a:gd name="T78" fmla="*/ 465 w 590"/>
              <a:gd name="T79" fmla="*/ 0 h 714"/>
              <a:gd name="T80" fmla="*/ 465 w 590"/>
              <a:gd name="T81" fmla="*/ 63 h 714"/>
              <a:gd name="T82" fmla="*/ 280 w 590"/>
              <a:gd name="T83" fmla="*/ 63 h 714"/>
              <a:gd name="T84" fmla="*/ 280 w 590"/>
              <a:gd name="T85" fmla="*/ 217 h 714"/>
              <a:gd name="T86" fmla="*/ 248 w 590"/>
              <a:gd name="T87" fmla="*/ 217 h 714"/>
              <a:gd name="T88" fmla="*/ 248 w 590"/>
              <a:gd name="T89" fmla="*/ 248 h 714"/>
              <a:gd name="T90" fmla="*/ 217 w 590"/>
              <a:gd name="T91" fmla="*/ 248 h 714"/>
              <a:gd name="T92" fmla="*/ 217 w 590"/>
              <a:gd name="T93" fmla="*/ 280 h 714"/>
              <a:gd name="T94" fmla="*/ 217 w 590"/>
              <a:gd name="T95" fmla="*/ 310 h 714"/>
              <a:gd name="T96" fmla="*/ 217 w 590"/>
              <a:gd name="T97" fmla="*/ 310 h 714"/>
              <a:gd name="T98" fmla="*/ 217 w 590"/>
              <a:gd name="T99" fmla="*/ 341 h 714"/>
              <a:gd name="T100" fmla="*/ 217 w 590"/>
              <a:gd name="T101" fmla="*/ 341 h 714"/>
              <a:gd name="T102" fmla="*/ 217 w 590"/>
              <a:gd name="T103" fmla="*/ 372 h 714"/>
              <a:gd name="T104" fmla="*/ 0 w 590"/>
              <a:gd name="T105" fmla="*/ 372 h 714"/>
              <a:gd name="T106" fmla="*/ 32 w 590"/>
              <a:gd name="T107" fmla="*/ 404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0" h="714">
                <a:moveTo>
                  <a:pt x="32" y="404"/>
                </a:moveTo>
                <a:lnTo>
                  <a:pt x="32" y="404"/>
                </a:lnTo>
                <a:cubicBezTo>
                  <a:pt x="32" y="404"/>
                  <a:pt x="32" y="404"/>
                  <a:pt x="32" y="434"/>
                </a:cubicBezTo>
                <a:cubicBezTo>
                  <a:pt x="32" y="434"/>
                  <a:pt x="32" y="465"/>
                  <a:pt x="32" y="496"/>
                </a:cubicBezTo>
                <a:cubicBezTo>
                  <a:pt x="32" y="496"/>
                  <a:pt x="32" y="528"/>
                  <a:pt x="62" y="528"/>
                </a:cubicBezTo>
                <a:cubicBezTo>
                  <a:pt x="62" y="589"/>
                  <a:pt x="32" y="589"/>
                  <a:pt x="32" y="620"/>
                </a:cubicBezTo>
                <a:lnTo>
                  <a:pt x="32" y="620"/>
                </a:lnTo>
                <a:cubicBezTo>
                  <a:pt x="62" y="620"/>
                  <a:pt x="62" y="620"/>
                  <a:pt x="62" y="620"/>
                </a:cubicBezTo>
                <a:cubicBezTo>
                  <a:pt x="93" y="620"/>
                  <a:pt x="93" y="620"/>
                  <a:pt x="93" y="620"/>
                </a:cubicBezTo>
                <a:cubicBezTo>
                  <a:pt x="124" y="620"/>
                  <a:pt x="124" y="620"/>
                  <a:pt x="156" y="620"/>
                </a:cubicBezTo>
                <a:cubicBezTo>
                  <a:pt x="156" y="652"/>
                  <a:pt x="156" y="652"/>
                  <a:pt x="156" y="652"/>
                </a:cubicBezTo>
                <a:lnTo>
                  <a:pt x="156" y="652"/>
                </a:lnTo>
                <a:cubicBezTo>
                  <a:pt x="186" y="652"/>
                  <a:pt x="186" y="652"/>
                  <a:pt x="186" y="682"/>
                </a:cubicBezTo>
                <a:cubicBezTo>
                  <a:pt x="186" y="682"/>
                  <a:pt x="217" y="713"/>
                  <a:pt x="248" y="713"/>
                </a:cubicBezTo>
                <a:cubicBezTo>
                  <a:pt x="248" y="713"/>
                  <a:pt x="248" y="713"/>
                  <a:pt x="248" y="682"/>
                </a:cubicBezTo>
                <a:lnTo>
                  <a:pt x="280" y="682"/>
                </a:lnTo>
                <a:lnTo>
                  <a:pt x="280" y="682"/>
                </a:lnTo>
                <a:lnTo>
                  <a:pt x="310" y="682"/>
                </a:lnTo>
                <a:lnTo>
                  <a:pt x="310" y="682"/>
                </a:lnTo>
                <a:lnTo>
                  <a:pt x="310" y="682"/>
                </a:lnTo>
                <a:lnTo>
                  <a:pt x="341" y="682"/>
                </a:lnTo>
                <a:lnTo>
                  <a:pt x="341" y="682"/>
                </a:lnTo>
                <a:cubicBezTo>
                  <a:pt x="341" y="682"/>
                  <a:pt x="341" y="682"/>
                  <a:pt x="372" y="682"/>
                </a:cubicBezTo>
                <a:lnTo>
                  <a:pt x="372" y="682"/>
                </a:lnTo>
                <a:lnTo>
                  <a:pt x="372" y="682"/>
                </a:lnTo>
                <a:lnTo>
                  <a:pt x="372" y="682"/>
                </a:lnTo>
                <a:cubicBezTo>
                  <a:pt x="372" y="682"/>
                  <a:pt x="372" y="682"/>
                  <a:pt x="404" y="682"/>
                </a:cubicBezTo>
                <a:lnTo>
                  <a:pt x="404" y="682"/>
                </a:lnTo>
                <a:lnTo>
                  <a:pt x="404" y="682"/>
                </a:lnTo>
                <a:lnTo>
                  <a:pt x="434" y="682"/>
                </a:lnTo>
                <a:lnTo>
                  <a:pt x="434" y="682"/>
                </a:lnTo>
                <a:lnTo>
                  <a:pt x="434" y="682"/>
                </a:lnTo>
                <a:lnTo>
                  <a:pt x="434" y="682"/>
                </a:lnTo>
                <a:lnTo>
                  <a:pt x="434" y="682"/>
                </a:lnTo>
                <a:cubicBezTo>
                  <a:pt x="589" y="682"/>
                  <a:pt x="589" y="682"/>
                  <a:pt x="589" y="682"/>
                </a:cubicBezTo>
                <a:lnTo>
                  <a:pt x="589" y="682"/>
                </a:lnTo>
                <a:cubicBezTo>
                  <a:pt x="589" y="652"/>
                  <a:pt x="589" y="652"/>
                  <a:pt x="589" y="652"/>
                </a:cubicBezTo>
                <a:cubicBezTo>
                  <a:pt x="528" y="63"/>
                  <a:pt x="528" y="63"/>
                  <a:pt x="528" y="63"/>
                </a:cubicBezTo>
                <a:cubicBezTo>
                  <a:pt x="558" y="63"/>
                  <a:pt x="558" y="63"/>
                  <a:pt x="558" y="63"/>
                </a:cubicBezTo>
                <a:cubicBezTo>
                  <a:pt x="465" y="0"/>
                  <a:pt x="465" y="0"/>
                  <a:pt x="465" y="0"/>
                </a:cubicBezTo>
                <a:cubicBezTo>
                  <a:pt x="465" y="63"/>
                  <a:pt x="465" y="63"/>
                  <a:pt x="465" y="63"/>
                </a:cubicBezTo>
                <a:cubicBezTo>
                  <a:pt x="280" y="63"/>
                  <a:pt x="280" y="63"/>
                  <a:pt x="280" y="63"/>
                </a:cubicBezTo>
                <a:cubicBezTo>
                  <a:pt x="280" y="217"/>
                  <a:pt x="280" y="217"/>
                  <a:pt x="280" y="217"/>
                </a:cubicBezTo>
                <a:cubicBezTo>
                  <a:pt x="248" y="217"/>
                  <a:pt x="248" y="217"/>
                  <a:pt x="248" y="217"/>
                </a:cubicBezTo>
                <a:cubicBezTo>
                  <a:pt x="248" y="217"/>
                  <a:pt x="248" y="217"/>
                  <a:pt x="248" y="248"/>
                </a:cubicBezTo>
                <a:cubicBezTo>
                  <a:pt x="217" y="248"/>
                  <a:pt x="217" y="248"/>
                  <a:pt x="217" y="248"/>
                </a:cubicBezTo>
                <a:lnTo>
                  <a:pt x="217" y="280"/>
                </a:lnTo>
                <a:lnTo>
                  <a:pt x="217" y="310"/>
                </a:lnTo>
                <a:lnTo>
                  <a:pt x="217" y="310"/>
                </a:lnTo>
                <a:cubicBezTo>
                  <a:pt x="217" y="341"/>
                  <a:pt x="217" y="341"/>
                  <a:pt x="217" y="341"/>
                </a:cubicBezTo>
                <a:lnTo>
                  <a:pt x="217" y="341"/>
                </a:lnTo>
                <a:cubicBezTo>
                  <a:pt x="217" y="372"/>
                  <a:pt x="217" y="372"/>
                  <a:pt x="217" y="372"/>
                </a:cubicBezTo>
                <a:cubicBezTo>
                  <a:pt x="0" y="372"/>
                  <a:pt x="0" y="372"/>
                  <a:pt x="0" y="372"/>
                </a:cubicBezTo>
                <a:cubicBezTo>
                  <a:pt x="32" y="372"/>
                  <a:pt x="32" y="372"/>
                  <a:pt x="32" y="404"/>
                </a:cubicBezTo>
              </a:path>
            </a:pathLst>
          </a:custGeom>
          <a:solidFill>
            <a:schemeClr val="tx1"/>
          </a:solidFill>
          <a:ln>
            <a:noFill/>
          </a:ln>
          <a:effec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289" name="Freeform 7"/>
          <p:cNvSpPr>
            <a:spLocks noChangeArrowheads="1"/>
          </p:cNvSpPr>
          <p:nvPr/>
        </p:nvSpPr>
        <p:spPr bwMode="auto">
          <a:xfrm>
            <a:off x="5741149" y="3733005"/>
            <a:ext cx="38321" cy="151021"/>
          </a:xfrm>
          <a:custGeom>
            <a:avLst/>
            <a:gdLst>
              <a:gd name="T0" fmla="*/ 62 w 94"/>
              <a:gd name="T1" fmla="*/ 124 h 312"/>
              <a:gd name="T2" fmla="*/ 62 w 94"/>
              <a:gd name="T3" fmla="*/ 124 h 312"/>
              <a:gd name="T4" fmla="*/ 93 w 94"/>
              <a:gd name="T5" fmla="*/ 93 h 312"/>
              <a:gd name="T6" fmla="*/ 93 w 94"/>
              <a:gd name="T7" fmla="*/ 63 h 312"/>
              <a:gd name="T8" fmla="*/ 93 w 94"/>
              <a:gd name="T9" fmla="*/ 63 h 312"/>
              <a:gd name="T10" fmla="*/ 93 w 94"/>
              <a:gd name="T11" fmla="*/ 63 h 312"/>
              <a:gd name="T12" fmla="*/ 93 w 94"/>
              <a:gd name="T13" fmla="*/ 31 h 312"/>
              <a:gd name="T14" fmla="*/ 93 w 94"/>
              <a:gd name="T15" fmla="*/ 0 h 312"/>
              <a:gd name="T16" fmla="*/ 93 w 94"/>
              <a:gd name="T17" fmla="*/ 0 h 312"/>
              <a:gd name="T18" fmla="*/ 93 w 94"/>
              <a:gd name="T19" fmla="*/ 0 h 312"/>
              <a:gd name="T20" fmla="*/ 93 w 94"/>
              <a:gd name="T21" fmla="*/ 0 h 312"/>
              <a:gd name="T22" fmla="*/ 93 w 94"/>
              <a:gd name="T23" fmla="*/ 0 h 312"/>
              <a:gd name="T24" fmla="*/ 93 w 94"/>
              <a:gd name="T25" fmla="*/ 0 h 312"/>
              <a:gd name="T26" fmla="*/ 62 w 94"/>
              <a:gd name="T27" fmla="*/ 0 h 312"/>
              <a:gd name="T28" fmla="*/ 62 w 94"/>
              <a:gd name="T29" fmla="*/ 31 h 312"/>
              <a:gd name="T30" fmla="*/ 0 w 94"/>
              <a:gd name="T31" fmla="*/ 31 h 312"/>
              <a:gd name="T32" fmla="*/ 0 w 94"/>
              <a:gd name="T33" fmla="*/ 63 h 312"/>
              <a:gd name="T34" fmla="*/ 0 w 94"/>
              <a:gd name="T35" fmla="*/ 63 h 312"/>
              <a:gd name="T36" fmla="*/ 0 w 94"/>
              <a:gd name="T37" fmla="*/ 63 h 312"/>
              <a:gd name="T38" fmla="*/ 0 w 94"/>
              <a:gd name="T39" fmla="*/ 93 h 312"/>
              <a:gd name="T40" fmla="*/ 32 w 94"/>
              <a:gd name="T41" fmla="*/ 93 h 312"/>
              <a:gd name="T42" fmla="*/ 32 w 94"/>
              <a:gd name="T43" fmla="*/ 93 h 312"/>
              <a:gd name="T44" fmla="*/ 32 w 94"/>
              <a:gd name="T45" fmla="*/ 124 h 312"/>
              <a:gd name="T46" fmla="*/ 32 w 94"/>
              <a:gd name="T47" fmla="*/ 187 h 312"/>
              <a:gd name="T48" fmla="*/ 32 w 94"/>
              <a:gd name="T49" fmla="*/ 187 h 312"/>
              <a:gd name="T50" fmla="*/ 32 w 94"/>
              <a:gd name="T51" fmla="*/ 187 h 312"/>
              <a:gd name="T52" fmla="*/ 32 w 94"/>
              <a:gd name="T53" fmla="*/ 248 h 312"/>
              <a:gd name="T54" fmla="*/ 32 w 94"/>
              <a:gd name="T55" fmla="*/ 311 h 312"/>
              <a:gd name="T56" fmla="*/ 32 w 94"/>
              <a:gd name="T57" fmla="*/ 311 h 312"/>
              <a:gd name="T58" fmla="*/ 32 w 94"/>
              <a:gd name="T59" fmla="*/ 311 h 312"/>
              <a:gd name="T60" fmla="*/ 62 w 94"/>
              <a:gd name="T61" fmla="*/ 311 h 312"/>
              <a:gd name="T62" fmla="*/ 62 w 94"/>
              <a:gd name="T63" fmla="*/ 279 h 312"/>
              <a:gd name="T64" fmla="*/ 62 w 94"/>
              <a:gd name="T65" fmla="*/ 279 h 312"/>
              <a:gd name="T66" fmla="*/ 62 w 94"/>
              <a:gd name="T67" fmla="*/ 217 h 312"/>
              <a:gd name="T68" fmla="*/ 62 w 94"/>
              <a:gd name="T69" fmla="*/ 187 h 312"/>
              <a:gd name="T70" fmla="*/ 62 w 94"/>
              <a:gd name="T71" fmla="*/ 155 h 312"/>
              <a:gd name="T72" fmla="*/ 62 w 94"/>
              <a:gd name="T73" fmla="*/ 155 h 312"/>
              <a:gd name="T74" fmla="*/ 62 w 94"/>
              <a:gd name="T75" fmla="*/ 155 h 312"/>
              <a:gd name="T76" fmla="*/ 62 w 94"/>
              <a:gd name="T77" fmla="*/ 12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4" h="312">
                <a:moveTo>
                  <a:pt x="62" y="124"/>
                </a:moveTo>
                <a:lnTo>
                  <a:pt x="62" y="124"/>
                </a:lnTo>
                <a:cubicBezTo>
                  <a:pt x="93" y="124"/>
                  <a:pt x="93" y="93"/>
                  <a:pt x="93" y="93"/>
                </a:cubicBezTo>
                <a:cubicBezTo>
                  <a:pt x="93" y="93"/>
                  <a:pt x="93" y="93"/>
                  <a:pt x="93" y="63"/>
                </a:cubicBezTo>
                <a:lnTo>
                  <a:pt x="93" y="63"/>
                </a:lnTo>
                <a:lnTo>
                  <a:pt x="93" y="63"/>
                </a:lnTo>
                <a:cubicBezTo>
                  <a:pt x="93" y="31"/>
                  <a:pt x="93" y="31"/>
                  <a:pt x="93" y="31"/>
                </a:cubicBezTo>
                <a:lnTo>
                  <a:pt x="93" y="0"/>
                </a:lnTo>
                <a:lnTo>
                  <a:pt x="93" y="0"/>
                </a:lnTo>
                <a:lnTo>
                  <a:pt x="93" y="0"/>
                </a:lnTo>
                <a:lnTo>
                  <a:pt x="93" y="0"/>
                </a:lnTo>
                <a:lnTo>
                  <a:pt x="93" y="0"/>
                </a:lnTo>
                <a:lnTo>
                  <a:pt x="93" y="0"/>
                </a:lnTo>
                <a:cubicBezTo>
                  <a:pt x="62" y="0"/>
                  <a:pt x="62" y="0"/>
                  <a:pt x="62" y="0"/>
                </a:cubicBezTo>
                <a:cubicBezTo>
                  <a:pt x="62" y="31"/>
                  <a:pt x="62" y="31"/>
                  <a:pt x="62" y="31"/>
                </a:cubicBezTo>
                <a:cubicBezTo>
                  <a:pt x="0" y="31"/>
                  <a:pt x="0" y="31"/>
                  <a:pt x="0" y="31"/>
                </a:cubicBezTo>
                <a:cubicBezTo>
                  <a:pt x="0" y="63"/>
                  <a:pt x="0" y="63"/>
                  <a:pt x="0" y="63"/>
                </a:cubicBezTo>
                <a:lnTo>
                  <a:pt x="0" y="63"/>
                </a:lnTo>
                <a:lnTo>
                  <a:pt x="0" y="63"/>
                </a:lnTo>
                <a:lnTo>
                  <a:pt x="0" y="93"/>
                </a:lnTo>
                <a:cubicBezTo>
                  <a:pt x="32" y="93"/>
                  <a:pt x="32" y="93"/>
                  <a:pt x="32" y="93"/>
                </a:cubicBezTo>
                <a:lnTo>
                  <a:pt x="32" y="93"/>
                </a:lnTo>
                <a:lnTo>
                  <a:pt x="32" y="124"/>
                </a:lnTo>
                <a:cubicBezTo>
                  <a:pt x="32" y="124"/>
                  <a:pt x="32" y="155"/>
                  <a:pt x="32" y="187"/>
                </a:cubicBezTo>
                <a:lnTo>
                  <a:pt x="32" y="187"/>
                </a:lnTo>
                <a:lnTo>
                  <a:pt x="32" y="187"/>
                </a:lnTo>
                <a:cubicBezTo>
                  <a:pt x="32" y="187"/>
                  <a:pt x="32" y="217"/>
                  <a:pt x="32" y="248"/>
                </a:cubicBezTo>
                <a:cubicBezTo>
                  <a:pt x="32" y="279"/>
                  <a:pt x="32" y="279"/>
                  <a:pt x="32" y="311"/>
                </a:cubicBezTo>
                <a:lnTo>
                  <a:pt x="32" y="311"/>
                </a:lnTo>
                <a:lnTo>
                  <a:pt x="32" y="311"/>
                </a:lnTo>
                <a:lnTo>
                  <a:pt x="62" y="311"/>
                </a:lnTo>
                <a:cubicBezTo>
                  <a:pt x="62" y="311"/>
                  <a:pt x="62" y="311"/>
                  <a:pt x="62" y="279"/>
                </a:cubicBezTo>
                <a:lnTo>
                  <a:pt x="62" y="279"/>
                </a:lnTo>
                <a:cubicBezTo>
                  <a:pt x="62" y="248"/>
                  <a:pt x="62" y="248"/>
                  <a:pt x="62" y="217"/>
                </a:cubicBezTo>
                <a:cubicBezTo>
                  <a:pt x="62" y="187"/>
                  <a:pt x="62" y="187"/>
                  <a:pt x="62" y="187"/>
                </a:cubicBezTo>
                <a:lnTo>
                  <a:pt x="62" y="155"/>
                </a:lnTo>
                <a:lnTo>
                  <a:pt x="62" y="155"/>
                </a:lnTo>
                <a:lnTo>
                  <a:pt x="62" y="155"/>
                </a:lnTo>
                <a:cubicBezTo>
                  <a:pt x="62" y="124"/>
                  <a:pt x="62" y="124"/>
                  <a:pt x="62" y="124"/>
                </a:cubicBezTo>
              </a:path>
            </a:pathLst>
          </a:custGeom>
          <a:solidFill>
            <a:schemeClr val="tx1"/>
          </a:solidFill>
          <a:ln>
            <a:noFill/>
          </a:ln>
          <a:effec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290" name="Freeform 8"/>
          <p:cNvSpPr>
            <a:spLocks noChangeArrowheads="1"/>
          </p:cNvSpPr>
          <p:nvPr/>
        </p:nvSpPr>
        <p:spPr bwMode="auto">
          <a:xfrm>
            <a:off x="5447353" y="3328864"/>
            <a:ext cx="346716" cy="433920"/>
          </a:xfrm>
          <a:custGeom>
            <a:avLst/>
            <a:gdLst>
              <a:gd name="T0" fmla="*/ 185 w 837"/>
              <a:gd name="T1" fmla="*/ 836 h 900"/>
              <a:gd name="T2" fmla="*/ 185 w 837"/>
              <a:gd name="T3" fmla="*/ 867 h 900"/>
              <a:gd name="T4" fmla="*/ 185 w 837"/>
              <a:gd name="T5" fmla="*/ 867 h 900"/>
              <a:gd name="T6" fmla="*/ 216 w 837"/>
              <a:gd name="T7" fmla="*/ 899 h 900"/>
              <a:gd name="T8" fmla="*/ 248 w 837"/>
              <a:gd name="T9" fmla="*/ 899 h 900"/>
              <a:gd name="T10" fmla="*/ 248 w 837"/>
              <a:gd name="T11" fmla="*/ 899 h 900"/>
              <a:gd name="T12" fmla="*/ 278 w 837"/>
              <a:gd name="T13" fmla="*/ 867 h 900"/>
              <a:gd name="T14" fmla="*/ 309 w 837"/>
              <a:gd name="T15" fmla="*/ 867 h 900"/>
              <a:gd name="T16" fmla="*/ 309 w 837"/>
              <a:gd name="T17" fmla="*/ 867 h 900"/>
              <a:gd name="T18" fmla="*/ 309 w 837"/>
              <a:gd name="T19" fmla="*/ 867 h 900"/>
              <a:gd name="T20" fmla="*/ 309 w 837"/>
              <a:gd name="T21" fmla="*/ 836 h 900"/>
              <a:gd name="T22" fmla="*/ 309 w 837"/>
              <a:gd name="T23" fmla="*/ 836 h 900"/>
              <a:gd name="T24" fmla="*/ 309 w 837"/>
              <a:gd name="T25" fmla="*/ 836 h 900"/>
              <a:gd name="T26" fmla="*/ 371 w 837"/>
              <a:gd name="T27" fmla="*/ 775 h 900"/>
              <a:gd name="T28" fmla="*/ 371 w 837"/>
              <a:gd name="T29" fmla="*/ 743 h 900"/>
              <a:gd name="T30" fmla="*/ 402 w 837"/>
              <a:gd name="T31" fmla="*/ 712 h 900"/>
              <a:gd name="T32" fmla="*/ 433 w 837"/>
              <a:gd name="T33" fmla="*/ 712 h 900"/>
              <a:gd name="T34" fmla="*/ 464 w 837"/>
              <a:gd name="T35" fmla="*/ 681 h 900"/>
              <a:gd name="T36" fmla="*/ 464 w 837"/>
              <a:gd name="T37" fmla="*/ 681 h 900"/>
              <a:gd name="T38" fmla="*/ 464 w 837"/>
              <a:gd name="T39" fmla="*/ 651 h 900"/>
              <a:gd name="T40" fmla="*/ 496 w 837"/>
              <a:gd name="T41" fmla="*/ 651 h 900"/>
              <a:gd name="T42" fmla="*/ 526 w 837"/>
              <a:gd name="T43" fmla="*/ 619 h 900"/>
              <a:gd name="T44" fmla="*/ 557 w 837"/>
              <a:gd name="T45" fmla="*/ 619 h 900"/>
              <a:gd name="T46" fmla="*/ 650 w 837"/>
              <a:gd name="T47" fmla="*/ 589 h 900"/>
              <a:gd name="T48" fmla="*/ 650 w 837"/>
              <a:gd name="T49" fmla="*/ 589 h 900"/>
              <a:gd name="T50" fmla="*/ 681 w 837"/>
              <a:gd name="T51" fmla="*/ 589 h 900"/>
              <a:gd name="T52" fmla="*/ 712 w 837"/>
              <a:gd name="T53" fmla="*/ 558 h 900"/>
              <a:gd name="T54" fmla="*/ 744 w 837"/>
              <a:gd name="T55" fmla="*/ 558 h 900"/>
              <a:gd name="T56" fmla="*/ 805 w 837"/>
              <a:gd name="T57" fmla="*/ 558 h 900"/>
              <a:gd name="T58" fmla="*/ 836 w 837"/>
              <a:gd name="T59" fmla="*/ 558 h 900"/>
              <a:gd name="T60" fmla="*/ 836 w 837"/>
              <a:gd name="T61" fmla="*/ 496 h 900"/>
              <a:gd name="T62" fmla="*/ 836 w 837"/>
              <a:gd name="T63" fmla="*/ 465 h 900"/>
              <a:gd name="T64" fmla="*/ 805 w 837"/>
              <a:gd name="T65" fmla="*/ 404 h 900"/>
              <a:gd name="T66" fmla="*/ 774 w 837"/>
              <a:gd name="T67" fmla="*/ 372 h 900"/>
              <a:gd name="T68" fmla="*/ 774 w 837"/>
              <a:gd name="T69" fmla="*/ 341 h 900"/>
              <a:gd name="T70" fmla="*/ 744 w 837"/>
              <a:gd name="T71" fmla="*/ 310 h 900"/>
              <a:gd name="T72" fmla="*/ 681 w 837"/>
              <a:gd name="T73" fmla="*/ 248 h 900"/>
              <a:gd name="T74" fmla="*/ 309 w 837"/>
              <a:gd name="T75" fmla="*/ 0 h 900"/>
              <a:gd name="T76" fmla="*/ 371 w 837"/>
              <a:gd name="T77" fmla="*/ 528 h 900"/>
              <a:gd name="T78" fmla="*/ 154 w 837"/>
              <a:gd name="T79" fmla="*/ 619 h 900"/>
              <a:gd name="T80" fmla="*/ 154 w 837"/>
              <a:gd name="T81" fmla="*/ 619 h 900"/>
              <a:gd name="T82" fmla="*/ 92 w 837"/>
              <a:gd name="T83" fmla="*/ 619 h 900"/>
              <a:gd name="T84" fmla="*/ 61 w 837"/>
              <a:gd name="T85" fmla="*/ 619 h 900"/>
              <a:gd name="T86" fmla="*/ 30 w 837"/>
              <a:gd name="T87" fmla="*/ 651 h 900"/>
              <a:gd name="T88" fmla="*/ 0 w 837"/>
              <a:gd name="T89" fmla="*/ 619 h 900"/>
              <a:gd name="T90" fmla="*/ 0 w 837"/>
              <a:gd name="T91" fmla="*/ 681 h 900"/>
              <a:gd name="T92" fmla="*/ 0 w 837"/>
              <a:gd name="T93" fmla="*/ 712 h 900"/>
              <a:gd name="T94" fmla="*/ 0 w 837"/>
              <a:gd name="T95" fmla="*/ 712 h 900"/>
              <a:gd name="T96" fmla="*/ 30 w 837"/>
              <a:gd name="T97" fmla="*/ 775 h 900"/>
              <a:gd name="T98" fmla="*/ 30 w 837"/>
              <a:gd name="T99" fmla="*/ 775 h 900"/>
              <a:gd name="T100" fmla="*/ 30 w 837"/>
              <a:gd name="T101" fmla="*/ 775 h 900"/>
              <a:gd name="T102" fmla="*/ 30 w 837"/>
              <a:gd name="T103" fmla="*/ 775 h 900"/>
              <a:gd name="T104" fmla="*/ 30 w 837"/>
              <a:gd name="T105" fmla="*/ 775 h 900"/>
              <a:gd name="T106" fmla="*/ 61 w 837"/>
              <a:gd name="T107" fmla="*/ 775 h 900"/>
              <a:gd name="T108" fmla="*/ 92 w 837"/>
              <a:gd name="T109" fmla="*/ 775 h 900"/>
              <a:gd name="T110" fmla="*/ 92 w 837"/>
              <a:gd name="T111" fmla="*/ 775 h 900"/>
              <a:gd name="T112" fmla="*/ 124 w 837"/>
              <a:gd name="T113" fmla="*/ 775 h 900"/>
              <a:gd name="T114" fmla="*/ 124 w 837"/>
              <a:gd name="T115" fmla="*/ 743 h 900"/>
              <a:gd name="T116" fmla="*/ 154 w 837"/>
              <a:gd name="T117" fmla="*/ 805 h 900"/>
              <a:gd name="T118" fmla="*/ 154 w 837"/>
              <a:gd name="T119" fmla="*/ 805 h 900"/>
              <a:gd name="T120" fmla="*/ 185 w 837"/>
              <a:gd name="T121" fmla="*/ 805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7" h="900">
                <a:moveTo>
                  <a:pt x="185" y="836"/>
                </a:moveTo>
                <a:lnTo>
                  <a:pt x="185" y="836"/>
                </a:lnTo>
                <a:lnTo>
                  <a:pt x="185" y="867"/>
                </a:lnTo>
                <a:lnTo>
                  <a:pt x="185" y="867"/>
                </a:lnTo>
                <a:lnTo>
                  <a:pt x="185" y="867"/>
                </a:lnTo>
                <a:lnTo>
                  <a:pt x="185" y="867"/>
                </a:lnTo>
                <a:lnTo>
                  <a:pt x="185" y="899"/>
                </a:lnTo>
                <a:cubicBezTo>
                  <a:pt x="216" y="899"/>
                  <a:pt x="216" y="899"/>
                  <a:pt x="216" y="899"/>
                </a:cubicBezTo>
                <a:lnTo>
                  <a:pt x="248" y="899"/>
                </a:lnTo>
                <a:lnTo>
                  <a:pt x="248" y="899"/>
                </a:lnTo>
                <a:lnTo>
                  <a:pt x="248" y="899"/>
                </a:lnTo>
                <a:lnTo>
                  <a:pt x="248" y="899"/>
                </a:lnTo>
                <a:cubicBezTo>
                  <a:pt x="248" y="899"/>
                  <a:pt x="248" y="899"/>
                  <a:pt x="248" y="867"/>
                </a:cubicBezTo>
                <a:cubicBezTo>
                  <a:pt x="278" y="867"/>
                  <a:pt x="278" y="867"/>
                  <a:pt x="278" y="867"/>
                </a:cubicBezTo>
                <a:lnTo>
                  <a:pt x="278" y="867"/>
                </a:lnTo>
                <a:cubicBezTo>
                  <a:pt x="309" y="867"/>
                  <a:pt x="309" y="867"/>
                  <a:pt x="309" y="867"/>
                </a:cubicBezTo>
                <a:lnTo>
                  <a:pt x="309" y="867"/>
                </a:lnTo>
                <a:lnTo>
                  <a:pt x="309" y="867"/>
                </a:lnTo>
                <a:lnTo>
                  <a:pt x="309" y="867"/>
                </a:lnTo>
                <a:lnTo>
                  <a:pt x="309" y="867"/>
                </a:lnTo>
                <a:lnTo>
                  <a:pt x="309" y="867"/>
                </a:lnTo>
                <a:lnTo>
                  <a:pt x="309" y="836"/>
                </a:lnTo>
                <a:lnTo>
                  <a:pt x="309" y="836"/>
                </a:lnTo>
                <a:lnTo>
                  <a:pt x="309" y="836"/>
                </a:lnTo>
                <a:lnTo>
                  <a:pt x="309" y="836"/>
                </a:lnTo>
                <a:lnTo>
                  <a:pt x="309" y="836"/>
                </a:lnTo>
                <a:cubicBezTo>
                  <a:pt x="309" y="805"/>
                  <a:pt x="309" y="805"/>
                  <a:pt x="340" y="775"/>
                </a:cubicBezTo>
                <a:lnTo>
                  <a:pt x="371" y="775"/>
                </a:lnTo>
                <a:lnTo>
                  <a:pt x="371" y="775"/>
                </a:lnTo>
                <a:cubicBezTo>
                  <a:pt x="371" y="775"/>
                  <a:pt x="371" y="775"/>
                  <a:pt x="371" y="743"/>
                </a:cubicBezTo>
                <a:cubicBezTo>
                  <a:pt x="371" y="743"/>
                  <a:pt x="371" y="712"/>
                  <a:pt x="402" y="712"/>
                </a:cubicBezTo>
                <a:lnTo>
                  <a:pt x="402" y="712"/>
                </a:lnTo>
                <a:cubicBezTo>
                  <a:pt x="402" y="681"/>
                  <a:pt x="402" y="681"/>
                  <a:pt x="402" y="681"/>
                </a:cubicBezTo>
                <a:cubicBezTo>
                  <a:pt x="433" y="712"/>
                  <a:pt x="433" y="712"/>
                  <a:pt x="433" y="712"/>
                </a:cubicBezTo>
                <a:cubicBezTo>
                  <a:pt x="433" y="681"/>
                  <a:pt x="464" y="681"/>
                  <a:pt x="464" y="681"/>
                </a:cubicBezTo>
                <a:lnTo>
                  <a:pt x="464" y="681"/>
                </a:lnTo>
                <a:lnTo>
                  <a:pt x="464" y="681"/>
                </a:lnTo>
                <a:lnTo>
                  <a:pt x="464" y="681"/>
                </a:lnTo>
                <a:lnTo>
                  <a:pt x="464" y="681"/>
                </a:lnTo>
                <a:lnTo>
                  <a:pt x="464" y="651"/>
                </a:lnTo>
                <a:cubicBezTo>
                  <a:pt x="496" y="651"/>
                  <a:pt x="496" y="651"/>
                  <a:pt x="496" y="651"/>
                </a:cubicBezTo>
                <a:lnTo>
                  <a:pt x="496" y="651"/>
                </a:lnTo>
                <a:cubicBezTo>
                  <a:pt x="496" y="619"/>
                  <a:pt x="496" y="619"/>
                  <a:pt x="496" y="619"/>
                </a:cubicBezTo>
                <a:cubicBezTo>
                  <a:pt x="526" y="619"/>
                  <a:pt x="526" y="619"/>
                  <a:pt x="526" y="619"/>
                </a:cubicBezTo>
                <a:cubicBezTo>
                  <a:pt x="526" y="619"/>
                  <a:pt x="526" y="619"/>
                  <a:pt x="557" y="619"/>
                </a:cubicBezTo>
                <a:lnTo>
                  <a:pt x="557" y="619"/>
                </a:lnTo>
                <a:cubicBezTo>
                  <a:pt x="588" y="589"/>
                  <a:pt x="588" y="589"/>
                  <a:pt x="620" y="589"/>
                </a:cubicBezTo>
                <a:cubicBezTo>
                  <a:pt x="620" y="589"/>
                  <a:pt x="620" y="589"/>
                  <a:pt x="650" y="589"/>
                </a:cubicBezTo>
                <a:lnTo>
                  <a:pt x="650" y="589"/>
                </a:lnTo>
                <a:lnTo>
                  <a:pt x="650" y="589"/>
                </a:lnTo>
                <a:cubicBezTo>
                  <a:pt x="650" y="589"/>
                  <a:pt x="650" y="589"/>
                  <a:pt x="681" y="589"/>
                </a:cubicBezTo>
                <a:lnTo>
                  <a:pt x="681" y="589"/>
                </a:lnTo>
                <a:cubicBezTo>
                  <a:pt x="681" y="589"/>
                  <a:pt x="681" y="589"/>
                  <a:pt x="712" y="558"/>
                </a:cubicBezTo>
                <a:lnTo>
                  <a:pt x="712" y="558"/>
                </a:lnTo>
                <a:lnTo>
                  <a:pt x="744" y="558"/>
                </a:lnTo>
                <a:lnTo>
                  <a:pt x="744" y="558"/>
                </a:lnTo>
                <a:lnTo>
                  <a:pt x="774" y="558"/>
                </a:lnTo>
                <a:cubicBezTo>
                  <a:pt x="805" y="558"/>
                  <a:pt x="805" y="558"/>
                  <a:pt x="805" y="558"/>
                </a:cubicBezTo>
                <a:lnTo>
                  <a:pt x="805" y="558"/>
                </a:lnTo>
                <a:lnTo>
                  <a:pt x="836" y="558"/>
                </a:lnTo>
                <a:lnTo>
                  <a:pt x="836" y="558"/>
                </a:lnTo>
                <a:cubicBezTo>
                  <a:pt x="836" y="558"/>
                  <a:pt x="836" y="528"/>
                  <a:pt x="836" y="496"/>
                </a:cubicBezTo>
                <a:lnTo>
                  <a:pt x="836" y="496"/>
                </a:lnTo>
                <a:cubicBezTo>
                  <a:pt x="836" y="465"/>
                  <a:pt x="836" y="465"/>
                  <a:pt x="836" y="465"/>
                </a:cubicBezTo>
                <a:cubicBezTo>
                  <a:pt x="836" y="434"/>
                  <a:pt x="836" y="404"/>
                  <a:pt x="836" y="404"/>
                </a:cubicBezTo>
                <a:lnTo>
                  <a:pt x="805" y="404"/>
                </a:lnTo>
                <a:lnTo>
                  <a:pt x="805" y="404"/>
                </a:lnTo>
                <a:cubicBezTo>
                  <a:pt x="774" y="372"/>
                  <a:pt x="774" y="372"/>
                  <a:pt x="774" y="372"/>
                </a:cubicBezTo>
                <a:cubicBezTo>
                  <a:pt x="774" y="341"/>
                  <a:pt x="774" y="341"/>
                  <a:pt x="774" y="341"/>
                </a:cubicBezTo>
                <a:lnTo>
                  <a:pt x="774" y="341"/>
                </a:lnTo>
                <a:cubicBezTo>
                  <a:pt x="774" y="341"/>
                  <a:pt x="774" y="310"/>
                  <a:pt x="744" y="310"/>
                </a:cubicBezTo>
                <a:lnTo>
                  <a:pt x="744" y="310"/>
                </a:lnTo>
                <a:cubicBezTo>
                  <a:pt x="681" y="248"/>
                  <a:pt x="681" y="248"/>
                  <a:pt x="681" y="248"/>
                </a:cubicBezTo>
                <a:lnTo>
                  <a:pt x="681" y="248"/>
                </a:lnTo>
                <a:cubicBezTo>
                  <a:pt x="340" y="0"/>
                  <a:pt x="340" y="0"/>
                  <a:pt x="340" y="0"/>
                </a:cubicBezTo>
                <a:cubicBezTo>
                  <a:pt x="309" y="0"/>
                  <a:pt x="309" y="0"/>
                  <a:pt x="309" y="0"/>
                </a:cubicBezTo>
                <a:cubicBezTo>
                  <a:pt x="340" y="496"/>
                  <a:pt x="340" y="496"/>
                  <a:pt x="340" y="496"/>
                </a:cubicBezTo>
                <a:cubicBezTo>
                  <a:pt x="371" y="528"/>
                  <a:pt x="371" y="528"/>
                  <a:pt x="371" y="528"/>
                </a:cubicBezTo>
                <a:cubicBezTo>
                  <a:pt x="340" y="619"/>
                  <a:pt x="340" y="619"/>
                  <a:pt x="340" y="619"/>
                </a:cubicBezTo>
                <a:cubicBezTo>
                  <a:pt x="154" y="619"/>
                  <a:pt x="154" y="619"/>
                  <a:pt x="154" y="619"/>
                </a:cubicBezTo>
                <a:lnTo>
                  <a:pt x="154" y="619"/>
                </a:lnTo>
                <a:lnTo>
                  <a:pt x="154" y="619"/>
                </a:lnTo>
                <a:cubicBezTo>
                  <a:pt x="124" y="619"/>
                  <a:pt x="124" y="619"/>
                  <a:pt x="124" y="619"/>
                </a:cubicBezTo>
                <a:lnTo>
                  <a:pt x="92" y="619"/>
                </a:lnTo>
                <a:lnTo>
                  <a:pt x="92" y="619"/>
                </a:lnTo>
                <a:lnTo>
                  <a:pt x="61" y="619"/>
                </a:lnTo>
                <a:lnTo>
                  <a:pt x="61" y="619"/>
                </a:lnTo>
                <a:cubicBezTo>
                  <a:pt x="61" y="651"/>
                  <a:pt x="61" y="651"/>
                  <a:pt x="30" y="651"/>
                </a:cubicBezTo>
                <a:lnTo>
                  <a:pt x="30" y="651"/>
                </a:lnTo>
                <a:lnTo>
                  <a:pt x="0" y="619"/>
                </a:lnTo>
                <a:cubicBezTo>
                  <a:pt x="0" y="651"/>
                  <a:pt x="0" y="651"/>
                  <a:pt x="0" y="651"/>
                </a:cubicBezTo>
                <a:lnTo>
                  <a:pt x="0" y="681"/>
                </a:lnTo>
                <a:lnTo>
                  <a:pt x="0" y="681"/>
                </a:lnTo>
                <a:cubicBezTo>
                  <a:pt x="0" y="712"/>
                  <a:pt x="0" y="712"/>
                  <a:pt x="0" y="712"/>
                </a:cubicBezTo>
                <a:lnTo>
                  <a:pt x="0" y="712"/>
                </a:lnTo>
                <a:lnTo>
                  <a:pt x="0" y="712"/>
                </a:lnTo>
                <a:cubicBezTo>
                  <a:pt x="0" y="712"/>
                  <a:pt x="30" y="712"/>
                  <a:pt x="30" y="743"/>
                </a:cubicBezTo>
                <a:cubicBezTo>
                  <a:pt x="30" y="743"/>
                  <a:pt x="30" y="743"/>
                  <a:pt x="30" y="775"/>
                </a:cubicBezTo>
                <a:lnTo>
                  <a:pt x="30" y="775"/>
                </a:lnTo>
                <a:lnTo>
                  <a:pt x="30" y="775"/>
                </a:lnTo>
                <a:lnTo>
                  <a:pt x="30" y="775"/>
                </a:lnTo>
                <a:lnTo>
                  <a:pt x="30" y="775"/>
                </a:lnTo>
                <a:lnTo>
                  <a:pt x="30" y="775"/>
                </a:lnTo>
                <a:lnTo>
                  <a:pt x="30" y="775"/>
                </a:lnTo>
                <a:lnTo>
                  <a:pt x="30" y="775"/>
                </a:lnTo>
                <a:lnTo>
                  <a:pt x="30" y="775"/>
                </a:lnTo>
                <a:cubicBezTo>
                  <a:pt x="61" y="775"/>
                  <a:pt x="61" y="775"/>
                  <a:pt x="61" y="775"/>
                </a:cubicBezTo>
                <a:lnTo>
                  <a:pt x="61" y="775"/>
                </a:lnTo>
                <a:cubicBezTo>
                  <a:pt x="61" y="775"/>
                  <a:pt x="61" y="775"/>
                  <a:pt x="92" y="775"/>
                </a:cubicBezTo>
                <a:lnTo>
                  <a:pt x="92" y="775"/>
                </a:lnTo>
                <a:lnTo>
                  <a:pt x="92" y="775"/>
                </a:lnTo>
                <a:lnTo>
                  <a:pt x="92" y="775"/>
                </a:lnTo>
                <a:lnTo>
                  <a:pt x="124" y="775"/>
                </a:lnTo>
                <a:lnTo>
                  <a:pt x="124" y="775"/>
                </a:lnTo>
                <a:cubicBezTo>
                  <a:pt x="124" y="743"/>
                  <a:pt x="124" y="743"/>
                  <a:pt x="124" y="743"/>
                </a:cubicBezTo>
                <a:lnTo>
                  <a:pt x="124" y="743"/>
                </a:lnTo>
                <a:cubicBezTo>
                  <a:pt x="154" y="743"/>
                  <a:pt x="154" y="743"/>
                  <a:pt x="154" y="775"/>
                </a:cubicBezTo>
                <a:cubicBezTo>
                  <a:pt x="154" y="775"/>
                  <a:pt x="154" y="775"/>
                  <a:pt x="154" y="805"/>
                </a:cubicBezTo>
                <a:lnTo>
                  <a:pt x="154" y="805"/>
                </a:lnTo>
                <a:lnTo>
                  <a:pt x="154" y="805"/>
                </a:lnTo>
                <a:lnTo>
                  <a:pt x="154" y="805"/>
                </a:lnTo>
                <a:cubicBezTo>
                  <a:pt x="154" y="805"/>
                  <a:pt x="154" y="805"/>
                  <a:pt x="185" y="805"/>
                </a:cubicBezTo>
                <a:lnTo>
                  <a:pt x="185" y="836"/>
                </a:lnTo>
              </a:path>
            </a:pathLst>
          </a:custGeom>
          <a:solidFill>
            <a:schemeClr val="tx1"/>
          </a:solidFill>
          <a:ln>
            <a:noFill/>
          </a:ln>
          <a:effec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291" name="Freeform 9"/>
          <p:cNvSpPr>
            <a:spLocks noChangeArrowheads="1"/>
          </p:cNvSpPr>
          <p:nvPr/>
        </p:nvSpPr>
        <p:spPr bwMode="auto">
          <a:xfrm>
            <a:off x="6909032" y="3313974"/>
            <a:ext cx="76643" cy="59558"/>
          </a:xfrm>
          <a:custGeom>
            <a:avLst/>
            <a:gdLst>
              <a:gd name="T0" fmla="*/ 186 w 187"/>
              <a:gd name="T1" fmla="*/ 0 h 125"/>
              <a:gd name="T2" fmla="*/ 186 w 187"/>
              <a:gd name="T3" fmla="*/ 0 h 125"/>
              <a:gd name="T4" fmla="*/ 186 w 187"/>
              <a:gd name="T5" fmla="*/ 0 h 125"/>
              <a:gd name="T6" fmla="*/ 154 w 187"/>
              <a:gd name="T7" fmla="*/ 31 h 125"/>
              <a:gd name="T8" fmla="*/ 124 w 187"/>
              <a:gd name="T9" fmla="*/ 93 h 125"/>
              <a:gd name="T10" fmla="*/ 93 w 187"/>
              <a:gd name="T11" fmla="*/ 63 h 125"/>
              <a:gd name="T12" fmla="*/ 93 w 187"/>
              <a:gd name="T13" fmla="*/ 63 h 125"/>
              <a:gd name="T14" fmla="*/ 93 w 187"/>
              <a:gd name="T15" fmla="*/ 63 h 125"/>
              <a:gd name="T16" fmla="*/ 93 w 187"/>
              <a:gd name="T17" fmla="*/ 93 h 125"/>
              <a:gd name="T18" fmla="*/ 93 w 187"/>
              <a:gd name="T19" fmla="*/ 93 h 125"/>
              <a:gd name="T20" fmla="*/ 62 w 187"/>
              <a:gd name="T21" fmla="*/ 93 h 125"/>
              <a:gd name="T22" fmla="*/ 62 w 187"/>
              <a:gd name="T23" fmla="*/ 93 h 125"/>
              <a:gd name="T24" fmla="*/ 30 w 187"/>
              <a:gd name="T25" fmla="*/ 93 h 125"/>
              <a:gd name="T26" fmla="*/ 30 w 187"/>
              <a:gd name="T27" fmla="*/ 93 h 125"/>
              <a:gd name="T28" fmla="*/ 30 w 187"/>
              <a:gd name="T29" fmla="*/ 93 h 125"/>
              <a:gd name="T30" fmla="*/ 0 w 187"/>
              <a:gd name="T31" fmla="*/ 93 h 125"/>
              <a:gd name="T32" fmla="*/ 0 w 187"/>
              <a:gd name="T33" fmla="*/ 124 h 125"/>
              <a:gd name="T34" fmla="*/ 0 w 187"/>
              <a:gd name="T35" fmla="*/ 124 h 125"/>
              <a:gd name="T36" fmla="*/ 62 w 187"/>
              <a:gd name="T37" fmla="*/ 124 h 125"/>
              <a:gd name="T38" fmla="*/ 93 w 187"/>
              <a:gd name="T39" fmla="*/ 124 h 125"/>
              <a:gd name="T40" fmla="*/ 124 w 187"/>
              <a:gd name="T41" fmla="*/ 124 h 125"/>
              <a:gd name="T42" fmla="*/ 154 w 187"/>
              <a:gd name="T43" fmla="*/ 93 h 125"/>
              <a:gd name="T44" fmla="*/ 154 w 187"/>
              <a:gd name="T45" fmla="*/ 93 h 125"/>
              <a:gd name="T46" fmla="*/ 154 w 187"/>
              <a:gd name="T47" fmla="*/ 63 h 125"/>
              <a:gd name="T48" fmla="*/ 154 w 187"/>
              <a:gd name="T49" fmla="*/ 63 h 125"/>
              <a:gd name="T50" fmla="*/ 186 w 187"/>
              <a:gd name="T51" fmla="*/ 31 h 125"/>
              <a:gd name="T52" fmla="*/ 186 w 187"/>
              <a:gd name="T53" fmla="*/ 31 h 125"/>
              <a:gd name="T54" fmla="*/ 186 w 187"/>
              <a:gd name="T55" fmla="*/ 31 h 125"/>
              <a:gd name="T56" fmla="*/ 186 w 187"/>
              <a:gd name="T57" fmla="*/ 31 h 125"/>
              <a:gd name="T58" fmla="*/ 186 w 187"/>
              <a:gd name="T59"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7" h="125">
                <a:moveTo>
                  <a:pt x="186" y="0"/>
                </a:moveTo>
                <a:lnTo>
                  <a:pt x="186" y="0"/>
                </a:lnTo>
                <a:lnTo>
                  <a:pt x="186" y="0"/>
                </a:lnTo>
                <a:cubicBezTo>
                  <a:pt x="154" y="31"/>
                  <a:pt x="154" y="31"/>
                  <a:pt x="154" y="31"/>
                </a:cubicBezTo>
                <a:cubicBezTo>
                  <a:pt x="154" y="63"/>
                  <a:pt x="124" y="93"/>
                  <a:pt x="124" y="93"/>
                </a:cubicBezTo>
                <a:cubicBezTo>
                  <a:pt x="124" y="93"/>
                  <a:pt x="93" y="93"/>
                  <a:pt x="93" y="63"/>
                </a:cubicBezTo>
                <a:lnTo>
                  <a:pt x="93" y="63"/>
                </a:lnTo>
                <a:lnTo>
                  <a:pt x="93" y="63"/>
                </a:lnTo>
                <a:cubicBezTo>
                  <a:pt x="93" y="93"/>
                  <a:pt x="93" y="93"/>
                  <a:pt x="93" y="93"/>
                </a:cubicBezTo>
                <a:lnTo>
                  <a:pt x="93" y="93"/>
                </a:lnTo>
                <a:cubicBezTo>
                  <a:pt x="62" y="93"/>
                  <a:pt x="62" y="93"/>
                  <a:pt x="62" y="93"/>
                </a:cubicBezTo>
                <a:lnTo>
                  <a:pt x="62" y="93"/>
                </a:lnTo>
                <a:cubicBezTo>
                  <a:pt x="30" y="93"/>
                  <a:pt x="30" y="93"/>
                  <a:pt x="30" y="93"/>
                </a:cubicBezTo>
                <a:lnTo>
                  <a:pt x="30" y="93"/>
                </a:lnTo>
                <a:lnTo>
                  <a:pt x="30" y="93"/>
                </a:lnTo>
                <a:cubicBezTo>
                  <a:pt x="0" y="93"/>
                  <a:pt x="0" y="93"/>
                  <a:pt x="0" y="93"/>
                </a:cubicBezTo>
                <a:lnTo>
                  <a:pt x="0" y="124"/>
                </a:lnTo>
                <a:lnTo>
                  <a:pt x="0" y="124"/>
                </a:lnTo>
                <a:cubicBezTo>
                  <a:pt x="0" y="124"/>
                  <a:pt x="30" y="124"/>
                  <a:pt x="62" y="124"/>
                </a:cubicBezTo>
                <a:cubicBezTo>
                  <a:pt x="62" y="124"/>
                  <a:pt x="62" y="124"/>
                  <a:pt x="93" y="124"/>
                </a:cubicBezTo>
                <a:lnTo>
                  <a:pt x="124" y="124"/>
                </a:lnTo>
                <a:cubicBezTo>
                  <a:pt x="124" y="124"/>
                  <a:pt x="124" y="93"/>
                  <a:pt x="154" y="93"/>
                </a:cubicBezTo>
                <a:lnTo>
                  <a:pt x="154" y="93"/>
                </a:lnTo>
                <a:cubicBezTo>
                  <a:pt x="154" y="63"/>
                  <a:pt x="154" y="63"/>
                  <a:pt x="154" y="63"/>
                </a:cubicBezTo>
                <a:lnTo>
                  <a:pt x="154" y="63"/>
                </a:lnTo>
                <a:cubicBezTo>
                  <a:pt x="154" y="63"/>
                  <a:pt x="154" y="31"/>
                  <a:pt x="186" y="31"/>
                </a:cubicBezTo>
                <a:lnTo>
                  <a:pt x="186" y="31"/>
                </a:lnTo>
                <a:lnTo>
                  <a:pt x="186" y="31"/>
                </a:lnTo>
                <a:lnTo>
                  <a:pt x="186" y="31"/>
                </a:lnTo>
                <a:cubicBezTo>
                  <a:pt x="186" y="31"/>
                  <a:pt x="186" y="31"/>
                  <a:pt x="186" y="0"/>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292" name="Freeform 10"/>
          <p:cNvSpPr>
            <a:spLocks noChangeArrowheads="1"/>
          </p:cNvSpPr>
          <p:nvPr/>
        </p:nvSpPr>
        <p:spPr bwMode="auto">
          <a:xfrm>
            <a:off x="6511221" y="3120412"/>
            <a:ext cx="461678" cy="448809"/>
          </a:xfrm>
          <a:custGeom>
            <a:avLst/>
            <a:gdLst>
              <a:gd name="T0" fmla="*/ 465 w 1116"/>
              <a:gd name="T1" fmla="*/ 867 h 930"/>
              <a:gd name="T2" fmla="*/ 527 w 1116"/>
              <a:gd name="T3" fmla="*/ 867 h 930"/>
              <a:gd name="T4" fmla="*/ 589 w 1116"/>
              <a:gd name="T5" fmla="*/ 898 h 930"/>
              <a:gd name="T6" fmla="*/ 651 w 1116"/>
              <a:gd name="T7" fmla="*/ 929 h 930"/>
              <a:gd name="T8" fmla="*/ 713 w 1116"/>
              <a:gd name="T9" fmla="*/ 867 h 930"/>
              <a:gd name="T10" fmla="*/ 806 w 1116"/>
              <a:gd name="T11" fmla="*/ 805 h 930"/>
              <a:gd name="T12" fmla="*/ 837 w 1116"/>
              <a:gd name="T13" fmla="*/ 805 h 930"/>
              <a:gd name="T14" fmla="*/ 930 w 1116"/>
              <a:gd name="T15" fmla="*/ 774 h 930"/>
              <a:gd name="T16" fmla="*/ 930 w 1116"/>
              <a:gd name="T17" fmla="*/ 774 h 930"/>
              <a:gd name="T18" fmla="*/ 1023 w 1116"/>
              <a:gd name="T19" fmla="*/ 743 h 930"/>
              <a:gd name="T20" fmla="*/ 1115 w 1116"/>
              <a:gd name="T21" fmla="*/ 589 h 930"/>
              <a:gd name="T22" fmla="*/ 1023 w 1116"/>
              <a:gd name="T23" fmla="*/ 589 h 930"/>
              <a:gd name="T24" fmla="*/ 899 w 1116"/>
              <a:gd name="T25" fmla="*/ 526 h 930"/>
              <a:gd name="T26" fmla="*/ 899 w 1116"/>
              <a:gd name="T27" fmla="*/ 495 h 930"/>
              <a:gd name="T28" fmla="*/ 899 w 1116"/>
              <a:gd name="T29" fmla="*/ 465 h 930"/>
              <a:gd name="T30" fmla="*/ 867 w 1116"/>
              <a:gd name="T31" fmla="*/ 465 h 930"/>
              <a:gd name="T32" fmla="*/ 806 w 1116"/>
              <a:gd name="T33" fmla="*/ 372 h 930"/>
              <a:gd name="T34" fmla="*/ 806 w 1116"/>
              <a:gd name="T35" fmla="*/ 309 h 930"/>
              <a:gd name="T36" fmla="*/ 775 w 1116"/>
              <a:gd name="T37" fmla="*/ 278 h 930"/>
              <a:gd name="T38" fmla="*/ 713 w 1116"/>
              <a:gd name="T39" fmla="*/ 217 h 930"/>
              <a:gd name="T40" fmla="*/ 682 w 1116"/>
              <a:gd name="T41" fmla="*/ 185 h 930"/>
              <a:gd name="T42" fmla="*/ 651 w 1116"/>
              <a:gd name="T43" fmla="*/ 185 h 930"/>
              <a:gd name="T44" fmla="*/ 651 w 1116"/>
              <a:gd name="T45" fmla="*/ 185 h 930"/>
              <a:gd name="T46" fmla="*/ 527 w 1116"/>
              <a:gd name="T47" fmla="*/ 185 h 930"/>
              <a:gd name="T48" fmla="*/ 403 w 1116"/>
              <a:gd name="T49" fmla="*/ 61 h 930"/>
              <a:gd name="T50" fmla="*/ 371 w 1116"/>
              <a:gd name="T51" fmla="*/ 30 h 930"/>
              <a:gd name="T52" fmla="*/ 310 w 1116"/>
              <a:gd name="T53" fmla="*/ 30 h 930"/>
              <a:gd name="T54" fmla="*/ 278 w 1116"/>
              <a:gd name="T55" fmla="*/ 0 h 930"/>
              <a:gd name="T56" fmla="*/ 217 w 1116"/>
              <a:gd name="T57" fmla="*/ 30 h 930"/>
              <a:gd name="T58" fmla="*/ 186 w 1116"/>
              <a:gd name="T59" fmla="*/ 0 h 930"/>
              <a:gd name="T60" fmla="*/ 186 w 1116"/>
              <a:gd name="T61" fmla="*/ 30 h 930"/>
              <a:gd name="T62" fmla="*/ 186 w 1116"/>
              <a:gd name="T63" fmla="*/ 30 h 930"/>
              <a:gd name="T64" fmla="*/ 124 w 1116"/>
              <a:gd name="T65" fmla="*/ 124 h 930"/>
              <a:gd name="T66" fmla="*/ 93 w 1116"/>
              <a:gd name="T67" fmla="*/ 124 h 930"/>
              <a:gd name="T68" fmla="*/ 31 w 1116"/>
              <a:gd name="T69" fmla="*/ 185 h 930"/>
              <a:gd name="T70" fmla="*/ 31 w 1116"/>
              <a:gd name="T71" fmla="*/ 154 h 930"/>
              <a:gd name="T72" fmla="*/ 31 w 1116"/>
              <a:gd name="T73" fmla="*/ 217 h 930"/>
              <a:gd name="T74" fmla="*/ 124 w 1116"/>
              <a:gd name="T75" fmla="*/ 372 h 930"/>
              <a:gd name="T76" fmla="*/ 155 w 1116"/>
              <a:gd name="T77" fmla="*/ 465 h 930"/>
              <a:gd name="T78" fmla="*/ 217 w 1116"/>
              <a:gd name="T79" fmla="*/ 526 h 930"/>
              <a:gd name="T80" fmla="*/ 248 w 1116"/>
              <a:gd name="T81" fmla="*/ 589 h 930"/>
              <a:gd name="T82" fmla="*/ 371 w 1116"/>
              <a:gd name="T83" fmla="*/ 805 h 930"/>
              <a:gd name="T84" fmla="*/ 434 w 1116"/>
              <a:gd name="T85" fmla="*/ 898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16" h="930">
                <a:moveTo>
                  <a:pt x="465" y="867"/>
                </a:moveTo>
                <a:lnTo>
                  <a:pt x="465" y="867"/>
                </a:lnTo>
                <a:lnTo>
                  <a:pt x="465" y="867"/>
                </a:lnTo>
                <a:cubicBezTo>
                  <a:pt x="495" y="867"/>
                  <a:pt x="495" y="867"/>
                  <a:pt x="495" y="867"/>
                </a:cubicBezTo>
                <a:lnTo>
                  <a:pt x="495" y="867"/>
                </a:lnTo>
                <a:cubicBezTo>
                  <a:pt x="527" y="867"/>
                  <a:pt x="527" y="867"/>
                  <a:pt x="527" y="867"/>
                </a:cubicBezTo>
                <a:lnTo>
                  <a:pt x="527" y="867"/>
                </a:lnTo>
                <a:cubicBezTo>
                  <a:pt x="558" y="867"/>
                  <a:pt x="558" y="867"/>
                  <a:pt x="558" y="898"/>
                </a:cubicBezTo>
                <a:cubicBezTo>
                  <a:pt x="589" y="898"/>
                  <a:pt x="589" y="898"/>
                  <a:pt x="589" y="898"/>
                </a:cubicBezTo>
                <a:cubicBezTo>
                  <a:pt x="619" y="898"/>
                  <a:pt x="619" y="929"/>
                  <a:pt x="651" y="929"/>
                </a:cubicBezTo>
                <a:lnTo>
                  <a:pt x="651" y="929"/>
                </a:lnTo>
                <a:lnTo>
                  <a:pt x="651" y="929"/>
                </a:lnTo>
                <a:lnTo>
                  <a:pt x="651" y="929"/>
                </a:lnTo>
                <a:cubicBezTo>
                  <a:pt x="651" y="898"/>
                  <a:pt x="651" y="898"/>
                  <a:pt x="651" y="898"/>
                </a:cubicBezTo>
                <a:cubicBezTo>
                  <a:pt x="682" y="898"/>
                  <a:pt x="682" y="867"/>
                  <a:pt x="713" y="867"/>
                </a:cubicBezTo>
                <a:lnTo>
                  <a:pt x="743" y="837"/>
                </a:lnTo>
                <a:cubicBezTo>
                  <a:pt x="775" y="805"/>
                  <a:pt x="775" y="805"/>
                  <a:pt x="775" y="805"/>
                </a:cubicBezTo>
                <a:cubicBezTo>
                  <a:pt x="775" y="805"/>
                  <a:pt x="775" y="805"/>
                  <a:pt x="806" y="805"/>
                </a:cubicBezTo>
                <a:lnTo>
                  <a:pt x="806" y="805"/>
                </a:lnTo>
                <a:lnTo>
                  <a:pt x="806" y="805"/>
                </a:lnTo>
                <a:lnTo>
                  <a:pt x="837" y="805"/>
                </a:lnTo>
                <a:cubicBezTo>
                  <a:pt x="837" y="805"/>
                  <a:pt x="867" y="805"/>
                  <a:pt x="867" y="774"/>
                </a:cubicBezTo>
                <a:cubicBezTo>
                  <a:pt x="867" y="774"/>
                  <a:pt x="899" y="774"/>
                  <a:pt x="930" y="774"/>
                </a:cubicBezTo>
                <a:lnTo>
                  <a:pt x="930" y="774"/>
                </a:lnTo>
                <a:lnTo>
                  <a:pt x="930" y="774"/>
                </a:lnTo>
                <a:lnTo>
                  <a:pt x="930" y="774"/>
                </a:lnTo>
                <a:lnTo>
                  <a:pt x="930" y="774"/>
                </a:lnTo>
                <a:lnTo>
                  <a:pt x="930" y="774"/>
                </a:lnTo>
                <a:cubicBezTo>
                  <a:pt x="930" y="774"/>
                  <a:pt x="961" y="774"/>
                  <a:pt x="961" y="743"/>
                </a:cubicBezTo>
                <a:cubicBezTo>
                  <a:pt x="991" y="743"/>
                  <a:pt x="1023" y="743"/>
                  <a:pt x="1023" y="743"/>
                </a:cubicBezTo>
                <a:cubicBezTo>
                  <a:pt x="1023" y="713"/>
                  <a:pt x="1054" y="713"/>
                  <a:pt x="1085" y="713"/>
                </a:cubicBezTo>
                <a:cubicBezTo>
                  <a:pt x="1115" y="589"/>
                  <a:pt x="1115" y="589"/>
                  <a:pt x="1115" y="589"/>
                </a:cubicBezTo>
                <a:lnTo>
                  <a:pt x="1115" y="589"/>
                </a:lnTo>
                <a:cubicBezTo>
                  <a:pt x="1115" y="589"/>
                  <a:pt x="1115" y="589"/>
                  <a:pt x="1085" y="589"/>
                </a:cubicBezTo>
                <a:cubicBezTo>
                  <a:pt x="1085" y="589"/>
                  <a:pt x="1054" y="589"/>
                  <a:pt x="1023" y="589"/>
                </a:cubicBezTo>
                <a:lnTo>
                  <a:pt x="1023" y="589"/>
                </a:lnTo>
                <a:cubicBezTo>
                  <a:pt x="991" y="589"/>
                  <a:pt x="961" y="589"/>
                  <a:pt x="961" y="589"/>
                </a:cubicBezTo>
                <a:lnTo>
                  <a:pt x="961" y="589"/>
                </a:lnTo>
                <a:cubicBezTo>
                  <a:pt x="930" y="589"/>
                  <a:pt x="930" y="557"/>
                  <a:pt x="899" y="526"/>
                </a:cubicBezTo>
                <a:lnTo>
                  <a:pt x="899" y="526"/>
                </a:lnTo>
                <a:lnTo>
                  <a:pt x="899" y="526"/>
                </a:lnTo>
                <a:cubicBezTo>
                  <a:pt x="899" y="495"/>
                  <a:pt x="899" y="495"/>
                  <a:pt x="899" y="495"/>
                </a:cubicBezTo>
                <a:lnTo>
                  <a:pt x="899" y="495"/>
                </a:lnTo>
                <a:lnTo>
                  <a:pt x="899" y="495"/>
                </a:lnTo>
                <a:cubicBezTo>
                  <a:pt x="899" y="495"/>
                  <a:pt x="899" y="495"/>
                  <a:pt x="899" y="465"/>
                </a:cubicBezTo>
                <a:lnTo>
                  <a:pt x="899" y="465"/>
                </a:lnTo>
                <a:cubicBezTo>
                  <a:pt x="899" y="465"/>
                  <a:pt x="899" y="465"/>
                  <a:pt x="899" y="433"/>
                </a:cubicBezTo>
                <a:lnTo>
                  <a:pt x="867" y="465"/>
                </a:lnTo>
                <a:lnTo>
                  <a:pt x="867" y="465"/>
                </a:lnTo>
                <a:cubicBezTo>
                  <a:pt x="867" y="465"/>
                  <a:pt x="867" y="433"/>
                  <a:pt x="837" y="402"/>
                </a:cubicBezTo>
                <a:lnTo>
                  <a:pt x="806" y="372"/>
                </a:lnTo>
                <a:cubicBezTo>
                  <a:pt x="806" y="372"/>
                  <a:pt x="806" y="372"/>
                  <a:pt x="806" y="341"/>
                </a:cubicBezTo>
                <a:lnTo>
                  <a:pt x="806" y="341"/>
                </a:lnTo>
                <a:cubicBezTo>
                  <a:pt x="806" y="309"/>
                  <a:pt x="806" y="309"/>
                  <a:pt x="806" y="309"/>
                </a:cubicBezTo>
                <a:lnTo>
                  <a:pt x="806" y="309"/>
                </a:lnTo>
                <a:lnTo>
                  <a:pt x="806" y="309"/>
                </a:lnTo>
                <a:cubicBezTo>
                  <a:pt x="806" y="278"/>
                  <a:pt x="775" y="278"/>
                  <a:pt x="775" y="278"/>
                </a:cubicBezTo>
                <a:cubicBezTo>
                  <a:pt x="775" y="278"/>
                  <a:pt x="743" y="248"/>
                  <a:pt x="743" y="217"/>
                </a:cubicBezTo>
                <a:cubicBezTo>
                  <a:pt x="713" y="217"/>
                  <a:pt x="713" y="217"/>
                  <a:pt x="713" y="217"/>
                </a:cubicBezTo>
                <a:lnTo>
                  <a:pt x="713" y="217"/>
                </a:lnTo>
                <a:lnTo>
                  <a:pt x="713" y="217"/>
                </a:lnTo>
                <a:cubicBezTo>
                  <a:pt x="682" y="217"/>
                  <a:pt x="682" y="217"/>
                  <a:pt x="682" y="185"/>
                </a:cubicBezTo>
                <a:lnTo>
                  <a:pt x="682" y="185"/>
                </a:lnTo>
                <a:cubicBezTo>
                  <a:pt x="651" y="185"/>
                  <a:pt x="651" y="185"/>
                  <a:pt x="651" y="185"/>
                </a:cubicBezTo>
                <a:lnTo>
                  <a:pt x="651" y="185"/>
                </a:lnTo>
                <a:lnTo>
                  <a:pt x="651" y="185"/>
                </a:lnTo>
                <a:lnTo>
                  <a:pt x="651" y="185"/>
                </a:lnTo>
                <a:lnTo>
                  <a:pt x="651" y="185"/>
                </a:lnTo>
                <a:lnTo>
                  <a:pt x="651" y="185"/>
                </a:lnTo>
                <a:cubicBezTo>
                  <a:pt x="619" y="185"/>
                  <a:pt x="619" y="185"/>
                  <a:pt x="619" y="185"/>
                </a:cubicBezTo>
                <a:lnTo>
                  <a:pt x="619" y="185"/>
                </a:lnTo>
                <a:cubicBezTo>
                  <a:pt x="589" y="185"/>
                  <a:pt x="558" y="185"/>
                  <a:pt x="527" y="185"/>
                </a:cubicBezTo>
                <a:cubicBezTo>
                  <a:pt x="495" y="154"/>
                  <a:pt x="465" y="124"/>
                  <a:pt x="465" y="93"/>
                </a:cubicBezTo>
                <a:cubicBezTo>
                  <a:pt x="434" y="93"/>
                  <a:pt x="434" y="93"/>
                  <a:pt x="434" y="93"/>
                </a:cubicBezTo>
                <a:lnTo>
                  <a:pt x="403" y="61"/>
                </a:lnTo>
                <a:lnTo>
                  <a:pt x="371" y="30"/>
                </a:lnTo>
                <a:lnTo>
                  <a:pt x="371" y="30"/>
                </a:lnTo>
                <a:lnTo>
                  <a:pt x="371" y="30"/>
                </a:lnTo>
                <a:cubicBezTo>
                  <a:pt x="371" y="30"/>
                  <a:pt x="371" y="30"/>
                  <a:pt x="341" y="30"/>
                </a:cubicBezTo>
                <a:lnTo>
                  <a:pt x="341" y="30"/>
                </a:lnTo>
                <a:cubicBezTo>
                  <a:pt x="341" y="30"/>
                  <a:pt x="341" y="30"/>
                  <a:pt x="310" y="30"/>
                </a:cubicBezTo>
                <a:cubicBezTo>
                  <a:pt x="310" y="30"/>
                  <a:pt x="310" y="30"/>
                  <a:pt x="310" y="0"/>
                </a:cubicBezTo>
                <a:cubicBezTo>
                  <a:pt x="310" y="0"/>
                  <a:pt x="310" y="0"/>
                  <a:pt x="278" y="0"/>
                </a:cubicBezTo>
                <a:lnTo>
                  <a:pt x="278" y="0"/>
                </a:lnTo>
                <a:cubicBezTo>
                  <a:pt x="248" y="0"/>
                  <a:pt x="248" y="0"/>
                  <a:pt x="248" y="0"/>
                </a:cubicBezTo>
                <a:lnTo>
                  <a:pt x="217" y="0"/>
                </a:lnTo>
                <a:cubicBezTo>
                  <a:pt x="217" y="30"/>
                  <a:pt x="217" y="30"/>
                  <a:pt x="217" y="30"/>
                </a:cubicBezTo>
                <a:cubicBezTo>
                  <a:pt x="217" y="0"/>
                  <a:pt x="217" y="0"/>
                  <a:pt x="217" y="0"/>
                </a:cubicBezTo>
                <a:lnTo>
                  <a:pt x="217" y="0"/>
                </a:lnTo>
                <a:cubicBezTo>
                  <a:pt x="186" y="0"/>
                  <a:pt x="186" y="0"/>
                  <a:pt x="186" y="0"/>
                </a:cubicBezTo>
                <a:lnTo>
                  <a:pt x="186" y="0"/>
                </a:lnTo>
                <a:cubicBezTo>
                  <a:pt x="186" y="0"/>
                  <a:pt x="186" y="0"/>
                  <a:pt x="155" y="0"/>
                </a:cubicBezTo>
                <a:cubicBezTo>
                  <a:pt x="186" y="0"/>
                  <a:pt x="186" y="30"/>
                  <a:pt x="186" y="30"/>
                </a:cubicBezTo>
                <a:lnTo>
                  <a:pt x="186" y="30"/>
                </a:lnTo>
                <a:lnTo>
                  <a:pt x="186" y="30"/>
                </a:lnTo>
                <a:lnTo>
                  <a:pt x="186" y="30"/>
                </a:lnTo>
                <a:cubicBezTo>
                  <a:pt x="186" y="61"/>
                  <a:pt x="186" y="93"/>
                  <a:pt x="155" y="93"/>
                </a:cubicBezTo>
                <a:lnTo>
                  <a:pt x="155" y="93"/>
                </a:lnTo>
                <a:cubicBezTo>
                  <a:pt x="155" y="124"/>
                  <a:pt x="124" y="124"/>
                  <a:pt x="124" y="124"/>
                </a:cubicBezTo>
                <a:lnTo>
                  <a:pt x="124" y="124"/>
                </a:lnTo>
                <a:lnTo>
                  <a:pt x="124" y="124"/>
                </a:lnTo>
                <a:lnTo>
                  <a:pt x="93" y="124"/>
                </a:lnTo>
                <a:cubicBezTo>
                  <a:pt x="93" y="154"/>
                  <a:pt x="93" y="154"/>
                  <a:pt x="62" y="154"/>
                </a:cubicBezTo>
                <a:lnTo>
                  <a:pt x="62" y="154"/>
                </a:lnTo>
                <a:cubicBezTo>
                  <a:pt x="62" y="185"/>
                  <a:pt x="62" y="185"/>
                  <a:pt x="31" y="185"/>
                </a:cubicBezTo>
                <a:lnTo>
                  <a:pt x="31" y="185"/>
                </a:lnTo>
                <a:lnTo>
                  <a:pt x="31" y="185"/>
                </a:lnTo>
                <a:lnTo>
                  <a:pt x="31" y="154"/>
                </a:lnTo>
                <a:lnTo>
                  <a:pt x="0" y="154"/>
                </a:lnTo>
                <a:cubicBezTo>
                  <a:pt x="0" y="185"/>
                  <a:pt x="0" y="185"/>
                  <a:pt x="0" y="185"/>
                </a:cubicBezTo>
                <a:cubicBezTo>
                  <a:pt x="31" y="185"/>
                  <a:pt x="31" y="217"/>
                  <a:pt x="31" y="217"/>
                </a:cubicBezTo>
                <a:cubicBezTo>
                  <a:pt x="62" y="248"/>
                  <a:pt x="62" y="278"/>
                  <a:pt x="93" y="309"/>
                </a:cubicBezTo>
                <a:cubicBezTo>
                  <a:pt x="93" y="341"/>
                  <a:pt x="93" y="341"/>
                  <a:pt x="93" y="341"/>
                </a:cubicBezTo>
                <a:cubicBezTo>
                  <a:pt x="93" y="341"/>
                  <a:pt x="124" y="341"/>
                  <a:pt x="124" y="372"/>
                </a:cubicBezTo>
                <a:cubicBezTo>
                  <a:pt x="124" y="372"/>
                  <a:pt x="155" y="402"/>
                  <a:pt x="155" y="433"/>
                </a:cubicBezTo>
                <a:lnTo>
                  <a:pt x="155" y="433"/>
                </a:lnTo>
                <a:cubicBezTo>
                  <a:pt x="155" y="433"/>
                  <a:pt x="155" y="433"/>
                  <a:pt x="155" y="465"/>
                </a:cubicBezTo>
                <a:cubicBezTo>
                  <a:pt x="186" y="465"/>
                  <a:pt x="186" y="465"/>
                  <a:pt x="186" y="465"/>
                </a:cubicBezTo>
                <a:cubicBezTo>
                  <a:pt x="186" y="465"/>
                  <a:pt x="217" y="465"/>
                  <a:pt x="217" y="495"/>
                </a:cubicBezTo>
                <a:cubicBezTo>
                  <a:pt x="217" y="495"/>
                  <a:pt x="217" y="495"/>
                  <a:pt x="217" y="526"/>
                </a:cubicBezTo>
                <a:cubicBezTo>
                  <a:pt x="248" y="526"/>
                  <a:pt x="248" y="526"/>
                  <a:pt x="248" y="526"/>
                </a:cubicBezTo>
                <a:cubicBezTo>
                  <a:pt x="248" y="557"/>
                  <a:pt x="248" y="589"/>
                  <a:pt x="248" y="589"/>
                </a:cubicBezTo>
                <a:lnTo>
                  <a:pt x="248" y="589"/>
                </a:lnTo>
                <a:cubicBezTo>
                  <a:pt x="248" y="619"/>
                  <a:pt x="248" y="650"/>
                  <a:pt x="248" y="650"/>
                </a:cubicBezTo>
                <a:cubicBezTo>
                  <a:pt x="278" y="681"/>
                  <a:pt x="310" y="713"/>
                  <a:pt x="310" y="713"/>
                </a:cubicBezTo>
                <a:cubicBezTo>
                  <a:pt x="341" y="713"/>
                  <a:pt x="341" y="743"/>
                  <a:pt x="371" y="805"/>
                </a:cubicBezTo>
                <a:cubicBezTo>
                  <a:pt x="371" y="837"/>
                  <a:pt x="371" y="837"/>
                  <a:pt x="403" y="867"/>
                </a:cubicBezTo>
                <a:cubicBezTo>
                  <a:pt x="403" y="867"/>
                  <a:pt x="434" y="867"/>
                  <a:pt x="434" y="898"/>
                </a:cubicBezTo>
                <a:lnTo>
                  <a:pt x="434" y="898"/>
                </a:lnTo>
                <a:cubicBezTo>
                  <a:pt x="434" y="867"/>
                  <a:pt x="434" y="867"/>
                  <a:pt x="465" y="867"/>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293" name="Freeform 11"/>
          <p:cNvSpPr>
            <a:spLocks noChangeArrowheads="1"/>
          </p:cNvSpPr>
          <p:nvPr/>
        </p:nvSpPr>
        <p:spPr bwMode="auto">
          <a:xfrm>
            <a:off x="6419979" y="3574159"/>
            <a:ext cx="361315" cy="399204"/>
          </a:xfrm>
          <a:custGeom>
            <a:avLst/>
            <a:gdLst>
              <a:gd name="T0" fmla="*/ 465 w 714"/>
              <a:gd name="T1" fmla="*/ 218 h 652"/>
              <a:gd name="T2" fmla="*/ 403 w 714"/>
              <a:gd name="T3" fmla="*/ 186 h 652"/>
              <a:gd name="T4" fmla="*/ 403 w 714"/>
              <a:gd name="T5" fmla="*/ 155 h 652"/>
              <a:gd name="T6" fmla="*/ 433 w 714"/>
              <a:gd name="T7" fmla="*/ 94 h 652"/>
              <a:gd name="T8" fmla="*/ 403 w 714"/>
              <a:gd name="T9" fmla="*/ 62 h 652"/>
              <a:gd name="T10" fmla="*/ 372 w 714"/>
              <a:gd name="T11" fmla="*/ 31 h 652"/>
              <a:gd name="T12" fmla="*/ 310 w 714"/>
              <a:gd name="T13" fmla="*/ 0 h 652"/>
              <a:gd name="T14" fmla="*/ 248 w 714"/>
              <a:gd name="T15" fmla="*/ 0 h 652"/>
              <a:gd name="T16" fmla="*/ 248 w 714"/>
              <a:gd name="T17" fmla="*/ 0 h 652"/>
              <a:gd name="T18" fmla="*/ 217 w 714"/>
              <a:gd name="T19" fmla="*/ 0 h 652"/>
              <a:gd name="T20" fmla="*/ 217 w 714"/>
              <a:gd name="T21" fmla="*/ 0 h 652"/>
              <a:gd name="T22" fmla="*/ 217 w 714"/>
              <a:gd name="T23" fmla="*/ 31 h 652"/>
              <a:gd name="T24" fmla="*/ 186 w 714"/>
              <a:gd name="T25" fmla="*/ 0 h 652"/>
              <a:gd name="T26" fmla="*/ 155 w 714"/>
              <a:gd name="T27" fmla="*/ 31 h 652"/>
              <a:gd name="T28" fmla="*/ 155 w 714"/>
              <a:gd name="T29" fmla="*/ 62 h 652"/>
              <a:gd name="T30" fmla="*/ 155 w 714"/>
              <a:gd name="T31" fmla="*/ 94 h 652"/>
              <a:gd name="T32" fmla="*/ 124 w 714"/>
              <a:gd name="T33" fmla="*/ 124 h 652"/>
              <a:gd name="T34" fmla="*/ 124 w 714"/>
              <a:gd name="T35" fmla="*/ 124 h 652"/>
              <a:gd name="T36" fmla="*/ 93 w 714"/>
              <a:gd name="T37" fmla="*/ 155 h 652"/>
              <a:gd name="T38" fmla="*/ 93 w 714"/>
              <a:gd name="T39" fmla="*/ 218 h 652"/>
              <a:gd name="T40" fmla="*/ 62 w 714"/>
              <a:gd name="T41" fmla="*/ 248 h 652"/>
              <a:gd name="T42" fmla="*/ 62 w 714"/>
              <a:gd name="T43" fmla="*/ 248 h 652"/>
              <a:gd name="T44" fmla="*/ 62 w 714"/>
              <a:gd name="T45" fmla="*/ 248 h 652"/>
              <a:gd name="T46" fmla="*/ 31 w 714"/>
              <a:gd name="T47" fmla="*/ 279 h 652"/>
              <a:gd name="T48" fmla="*/ 31 w 714"/>
              <a:gd name="T49" fmla="*/ 279 h 652"/>
              <a:gd name="T50" fmla="*/ 31 w 714"/>
              <a:gd name="T51" fmla="*/ 310 h 652"/>
              <a:gd name="T52" fmla="*/ 31 w 714"/>
              <a:gd name="T53" fmla="*/ 372 h 652"/>
              <a:gd name="T54" fmla="*/ 0 w 714"/>
              <a:gd name="T55" fmla="*/ 372 h 652"/>
              <a:gd name="T56" fmla="*/ 31 w 714"/>
              <a:gd name="T57" fmla="*/ 403 h 652"/>
              <a:gd name="T58" fmla="*/ 62 w 714"/>
              <a:gd name="T59" fmla="*/ 496 h 652"/>
              <a:gd name="T60" fmla="*/ 93 w 714"/>
              <a:gd name="T61" fmla="*/ 527 h 652"/>
              <a:gd name="T62" fmla="*/ 93 w 714"/>
              <a:gd name="T63" fmla="*/ 527 h 652"/>
              <a:gd name="T64" fmla="*/ 124 w 714"/>
              <a:gd name="T65" fmla="*/ 558 h 652"/>
              <a:gd name="T66" fmla="*/ 124 w 714"/>
              <a:gd name="T67" fmla="*/ 589 h 652"/>
              <a:gd name="T68" fmla="*/ 124 w 714"/>
              <a:gd name="T69" fmla="*/ 589 h 652"/>
              <a:gd name="T70" fmla="*/ 217 w 714"/>
              <a:gd name="T71" fmla="*/ 620 h 652"/>
              <a:gd name="T72" fmla="*/ 248 w 714"/>
              <a:gd name="T73" fmla="*/ 651 h 652"/>
              <a:gd name="T74" fmla="*/ 310 w 714"/>
              <a:gd name="T75" fmla="*/ 651 h 652"/>
              <a:gd name="T76" fmla="*/ 340 w 714"/>
              <a:gd name="T77" fmla="*/ 620 h 652"/>
              <a:gd name="T78" fmla="*/ 372 w 714"/>
              <a:gd name="T79" fmla="*/ 589 h 652"/>
              <a:gd name="T80" fmla="*/ 403 w 714"/>
              <a:gd name="T81" fmla="*/ 620 h 652"/>
              <a:gd name="T82" fmla="*/ 403 w 714"/>
              <a:gd name="T83" fmla="*/ 620 h 652"/>
              <a:gd name="T84" fmla="*/ 433 w 714"/>
              <a:gd name="T85" fmla="*/ 589 h 652"/>
              <a:gd name="T86" fmla="*/ 465 w 714"/>
              <a:gd name="T87" fmla="*/ 589 h 652"/>
              <a:gd name="T88" fmla="*/ 496 w 714"/>
              <a:gd name="T89" fmla="*/ 589 h 652"/>
              <a:gd name="T90" fmla="*/ 557 w 714"/>
              <a:gd name="T91" fmla="*/ 558 h 652"/>
              <a:gd name="T92" fmla="*/ 620 w 714"/>
              <a:gd name="T93" fmla="*/ 558 h 652"/>
              <a:gd name="T94" fmla="*/ 681 w 714"/>
              <a:gd name="T95" fmla="*/ 403 h 652"/>
              <a:gd name="T96" fmla="*/ 589 w 714"/>
              <a:gd name="T97" fmla="*/ 372 h 652"/>
              <a:gd name="T98" fmla="*/ 527 w 714"/>
              <a:gd name="T99" fmla="*/ 34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4" h="652">
                <a:moveTo>
                  <a:pt x="465" y="218"/>
                </a:moveTo>
                <a:lnTo>
                  <a:pt x="465" y="218"/>
                </a:lnTo>
                <a:cubicBezTo>
                  <a:pt x="465" y="218"/>
                  <a:pt x="465" y="218"/>
                  <a:pt x="433" y="218"/>
                </a:cubicBezTo>
                <a:cubicBezTo>
                  <a:pt x="433" y="218"/>
                  <a:pt x="403" y="218"/>
                  <a:pt x="403" y="186"/>
                </a:cubicBezTo>
                <a:lnTo>
                  <a:pt x="403" y="186"/>
                </a:lnTo>
                <a:lnTo>
                  <a:pt x="403" y="155"/>
                </a:lnTo>
                <a:lnTo>
                  <a:pt x="403" y="124"/>
                </a:lnTo>
                <a:cubicBezTo>
                  <a:pt x="433" y="124"/>
                  <a:pt x="433" y="124"/>
                  <a:pt x="433" y="94"/>
                </a:cubicBezTo>
                <a:lnTo>
                  <a:pt x="433" y="94"/>
                </a:lnTo>
                <a:cubicBezTo>
                  <a:pt x="433" y="94"/>
                  <a:pt x="433" y="94"/>
                  <a:pt x="403" y="62"/>
                </a:cubicBezTo>
                <a:cubicBezTo>
                  <a:pt x="403" y="62"/>
                  <a:pt x="403" y="62"/>
                  <a:pt x="372" y="31"/>
                </a:cubicBezTo>
                <a:lnTo>
                  <a:pt x="372" y="31"/>
                </a:lnTo>
                <a:cubicBezTo>
                  <a:pt x="340" y="0"/>
                  <a:pt x="310" y="0"/>
                  <a:pt x="310" y="0"/>
                </a:cubicBezTo>
                <a:lnTo>
                  <a:pt x="310" y="0"/>
                </a:lnTo>
                <a:cubicBezTo>
                  <a:pt x="279" y="0"/>
                  <a:pt x="279" y="0"/>
                  <a:pt x="279" y="0"/>
                </a:cubicBezTo>
                <a:cubicBezTo>
                  <a:pt x="279" y="0"/>
                  <a:pt x="279" y="0"/>
                  <a:pt x="248" y="0"/>
                </a:cubicBezTo>
                <a:lnTo>
                  <a:pt x="248" y="0"/>
                </a:lnTo>
                <a:lnTo>
                  <a:pt x="248" y="0"/>
                </a:lnTo>
                <a:cubicBezTo>
                  <a:pt x="217" y="0"/>
                  <a:pt x="217" y="0"/>
                  <a:pt x="217" y="0"/>
                </a:cubicBezTo>
                <a:lnTo>
                  <a:pt x="217" y="0"/>
                </a:lnTo>
                <a:lnTo>
                  <a:pt x="217" y="0"/>
                </a:lnTo>
                <a:lnTo>
                  <a:pt x="217" y="0"/>
                </a:lnTo>
                <a:lnTo>
                  <a:pt x="217" y="31"/>
                </a:lnTo>
                <a:lnTo>
                  <a:pt x="217" y="31"/>
                </a:lnTo>
                <a:lnTo>
                  <a:pt x="217" y="31"/>
                </a:lnTo>
                <a:cubicBezTo>
                  <a:pt x="186" y="31"/>
                  <a:pt x="186" y="31"/>
                  <a:pt x="186" y="0"/>
                </a:cubicBezTo>
                <a:cubicBezTo>
                  <a:pt x="186" y="0"/>
                  <a:pt x="186" y="0"/>
                  <a:pt x="155" y="0"/>
                </a:cubicBezTo>
                <a:lnTo>
                  <a:pt x="155" y="31"/>
                </a:lnTo>
                <a:cubicBezTo>
                  <a:pt x="155" y="31"/>
                  <a:pt x="155" y="31"/>
                  <a:pt x="155" y="62"/>
                </a:cubicBezTo>
                <a:lnTo>
                  <a:pt x="155" y="62"/>
                </a:lnTo>
                <a:lnTo>
                  <a:pt x="155" y="62"/>
                </a:lnTo>
                <a:cubicBezTo>
                  <a:pt x="155" y="94"/>
                  <a:pt x="155" y="94"/>
                  <a:pt x="155" y="94"/>
                </a:cubicBezTo>
                <a:lnTo>
                  <a:pt x="124" y="124"/>
                </a:lnTo>
                <a:lnTo>
                  <a:pt x="124" y="124"/>
                </a:lnTo>
                <a:lnTo>
                  <a:pt x="124" y="124"/>
                </a:lnTo>
                <a:lnTo>
                  <a:pt x="124" y="124"/>
                </a:lnTo>
                <a:lnTo>
                  <a:pt x="93" y="124"/>
                </a:lnTo>
                <a:cubicBezTo>
                  <a:pt x="93" y="124"/>
                  <a:pt x="93" y="124"/>
                  <a:pt x="93" y="155"/>
                </a:cubicBezTo>
                <a:lnTo>
                  <a:pt x="93" y="218"/>
                </a:lnTo>
                <a:lnTo>
                  <a:pt x="93" y="218"/>
                </a:lnTo>
                <a:cubicBezTo>
                  <a:pt x="62" y="248"/>
                  <a:pt x="62" y="248"/>
                  <a:pt x="62" y="248"/>
                </a:cubicBezTo>
                <a:lnTo>
                  <a:pt x="62" y="248"/>
                </a:lnTo>
                <a:lnTo>
                  <a:pt x="62" y="248"/>
                </a:lnTo>
                <a:lnTo>
                  <a:pt x="62" y="248"/>
                </a:lnTo>
                <a:lnTo>
                  <a:pt x="62" y="248"/>
                </a:lnTo>
                <a:lnTo>
                  <a:pt x="62" y="248"/>
                </a:lnTo>
                <a:cubicBezTo>
                  <a:pt x="62" y="248"/>
                  <a:pt x="62" y="279"/>
                  <a:pt x="31" y="279"/>
                </a:cubicBezTo>
                <a:lnTo>
                  <a:pt x="31" y="279"/>
                </a:lnTo>
                <a:lnTo>
                  <a:pt x="31" y="279"/>
                </a:lnTo>
                <a:lnTo>
                  <a:pt x="31" y="279"/>
                </a:lnTo>
                <a:cubicBezTo>
                  <a:pt x="31" y="310"/>
                  <a:pt x="31" y="310"/>
                  <a:pt x="31" y="310"/>
                </a:cubicBezTo>
                <a:lnTo>
                  <a:pt x="31" y="310"/>
                </a:lnTo>
                <a:lnTo>
                  <a:pt x="31" y="342"/>
                </a:lnTo>
                <a:cubicBezTo>
                  <a:pt x="31" y="342"/>
                  <a:pt x="31" y="342"/>
                  <a:pt x="31" y="372"/>
                </a:cubicBezTo>
                <a:cubicBezTo>
                  <a:pt x="31" y="372"/>
                  <a:pt x="31" y="403"/>
                  <a:pt x="0" y="372"/>
                </a:cubicBezTo>
                <a:lnTo>
                  <a:pt x="0" y="372"/>
                </a:lnTo>
                <a:cubicBezTo>
                  <a:pt x="0" y="403"/>
                  <a:pt x="0" y="403"/>
                  <a:pt x="0" y="403"/>
                </a:cubicBezTo>
                <a:cubicBezTo>
                  <a:pt x="31" y="403"/>
                  <a:pt x="31" y="403"/>
                  <a:pt x="31" y="403"/>
                </a:cubicBezTo>
                <a:cubicBezTo>
                  <a:pt x="31" y="434"/>
                  <a:pt x="62" y="434"/>
                  <a:pt x="62" y="434"/>
                </a:cubicBezTo>
                <a:cubicBezTo>
                  <a:pt x="62" y="466"/>
                  <a:pt x="62" y="466"/>
                  <a:pt x="62" y="496"/>
                </a:cubicBezTo>
                <a:lnTo>
                  <a:pt x="62" y="496"/>
                </a:lnTo>
                <a:cubicBezTo>
                  <a:pt x="93" y="496"/>
                  <a:pt x="93" y="496"/>
                  <a:pt x="93" y="527"/>
                </a:cubicBezTo>
                <a:lnTo>
                  <a:pt x="93" y="527"/>
                </a:lnTo>
                <a:lnTo>
                  <a:pt x="93" y="527"/>
                </a:lnTo>
                <a:lnTo>
                  <a:pt x="93" y="527"/>
                </a:lnTo>
                <a:cubicBezTo>
                  <a:pt x="124" y="527"/>
                  <a:pt x="124" y="558"/>
                  <a:pt x="124" y="558"/>
                </a:cubicBezTo>
                <a:lnTo>
                  <a:pt x="124" y="558"/>
                </a:lnTo>
                <a:lnTo>
                  <a:pt x="124" y="589"/>
                </a:lnTo>
                <a:lnTo>
                  <a:pt x="124" y="589"/>
                </a:lnTo>
                <a:lnTo>
                  <a:pt x="124" y="589"/>
                </a:lnTo>
                <a:cubicBezTo>
                  <a:pt x="155" y="589"/>
                  <a:pt x="186" y="589"/>
                  <a:pt x="186" y="589"/>
                </a:cubicBezTo>
                <a:cubicBezTo>
                  <a:pt x="186" y="620"/>
                  <a:pt x="217" y="620"/>
                  <a:pt x="217" y="620"/>
                </a:cubicBezTo>
                <a:lnTo>
                  <a:pt x="217" y="620"/>
                </a:lnTo>
                <a:cubicBezTo>
                  <a:pt x="217" y="651"/>
                  <a:pt x="248" y="651"/>
                  <a:pt x="248" y="651"/>
                </a:cubicBezTo>
                <a:cubicBezTo>
                  <a:pt x="248" y="651"/>
                  <a:pt x="248" y="651"/>
                  <a:pt x="279" y="651"/>
                </a:cubicBezTo>
                <a:lnTo>
                  <a:pt x="310" y="651"/>
                </a:lnTo>
                <a:cubicBezTo>
                  <a:pt x="340" y="620"/>
                  <a:pt x="340" y="620"/>
                  <a:pt x="340" y="620"/>
                </a:cubicBezTo>
                <a:lnTo>
                  <a:pt x="340" y="620"/>
                </a:lnTo>
                <a:lnTo>
                  <a:pt x="340" y="620"/>
                </a:lnTo>
                <a:cubicBezTo>
                  <a:pt x="372" y="589"/>
                  <a:pt x="372" y="589"/>
                  <a:pt x="372" y="589"/>
                </a:cubicBezTo>
                <a:lnTo>
                  <a:pt x="372" y="589"/>
                </a:lnTo>
                <a:cubicBezTo>
                  <a:pt x="403" y="589"/>
                  <a:pt x="403" y="620"/>
                  <a:pt x="403" y="620"/>
                </a:cubicBezTo>
                <a:lnTo>
                  <a:pt x="403" y="620"/>
                </a:lnTo>
                <a:lnTo>
                  <a:pt x="403" y="620"/>
                </a:lnTo>
                <a:lnTo>
                  <a:pt x="433" y="620"/>
                </a:lnTo>
                <a:cubicBezTo>
                  <a:pt x="433" y="589"/>
                  <a:pt x="433" y="589"/>
                  <a:pt x="433" y="589"/>
                </a:cubicBezTo>
                <a:cubicBezTo>
                  <a:pt x="465" y="589"/>
                  <a:pt x="465" y="589"/>
                  <a:pt x="465" y="589"/>
                </a:cubicBezTo>
                <a:lnTo>
                  <a:pt x="465" y="589"/>
                </a:lnTo>
                <a:lnTo>
                  <a:pt x="465" y="589"/>
                </a:lnTo>
                <a:cubicBezTo>
                  <a:pt x="496" y="589"/>
                  <a:pt x="496" y="589"/>
                  <a:pt x="496" y="589"/>
                </a:cubicBezTo>
                <a:lnTo>
                  <a:pt x="496" y="589"/>
                </a:lnTo>
                <a:cubicBezTo>
                  <a:pt x="496" y="558"/>
                  <a:pt x="527" y="558"/>
                  <a:pt x="557" y="558"/>
                </a:cubicBezTo>
                <a:lnTo>
                  <a:pt x="557" y="558"/>
                </a:lnTo>
                <a:cubicBezTo>
                  <a:pt x="557" y="558"/>
                  <a:pt x="589" y="558"/>
                  <a:pt x="620" y="558"/>
                </a:cubicBezTo>
                <a:cubicBezTo>
                  <a:pt x="713" y="403"/>
                  <a:pt x="713" y="403"/>
                  <a:pt x="713" y="403"/>
                </a:cubicBezTo>
                <a:lnTo>
                  <a:pt x="681" y="403"/>
                </a:lnTo>
                <a:cubicBezTo>
                  <a:pt x="651" y="403"/>
                  <a:pt x="620" y="372"/>
                  <a:pt x="620" y="372"/>
                </a:cubicBezTo>
                <a:lnTo>
                  <a:pt x="589" y="372"/>
                </a:lnTo>
                <a:cubicBezTo>
                  <a:pt x="557" y="372"/>
                  <a:pt x="557" y="372"/>
                  <a:pt x="527" y="342"/>
                </a:cubicBezTo>
                <a:lnTo>
                  <a:pt x="527" y="342"/>
                </a:lnTo>
                <a:cubicBezTo>
                  <a:pt x="496" y="310"/>
                  <a:pt x="465" y="248"/>
                  <a:pt x="465" y="218"/>
                </a:cubicBezTo>
              </a:path>
            </a:pathLst>
          </a:custGeom>
          <a:solidFill>
            <a:schemeClr val="tx1"/>
          </a:solidFill>
          <a:ln>
            <a:noFill/>
          </a:ln>
          <a:effec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294" name="Freeform 12"/>
          <p:cNvSpPr>
            <a:spLocks noChangeArrowheads="1"/>
          </p:cNvSpPr>
          <p:nvPr/>
        </p:nvSpPr>
        <p:spPr bwMode="auto">
          <a:xfrm>
            <a:off x="6368886" y="4360488"/>
            <a:ext cx="102189" cy="180801"/>
          </a:xfrm>
          <a:custGeom>
            <a:avLst/>
            <a:gdLst>
              <a:gd name="T0" fmla="*/ 217 w 249"/>
              <a:gd name="T1" fmla="*/ 62 h 373"/>
              <a:gd name="T2" fmla="*/ 217 w 249"/>
              <a:gd name="T3" fmla="*/ 62 h 373"/>
              <a:gd name="T4" fmla="*/ 217 w 249"/>
              <a:gd name="T5" fmla="*/ 62 h 373"/>
              <a:gd name="T6" fmla="*/ 186 w 249"/>
              <a:gd name="T7" fmla="*/ 62 h 373"/>
              <a:gd name="T8" fmla="*/ 155 w 249"/>
              <a:gd name="T9" fmla="*/ 31 h 373"/>
              <a:gd name="T10" fmla="*/ 155 w 249"/>
              <a:gd name="T11" fmla="*/ 31 h 373"/>
              <a:gd name="T12" fmla="*/ 124 w 249"/>
              <a:gd name="T13" fmla="*/ 0 h 373"/>
              <a:gd name="T14" fmla="*/ 124 w 249"/>
              <a:gd name="T15" fmla="*/ 0 h 373"/>
              <a:gd name="T16" fmla="*/ 93 w 249"/>
              <a:gd name="T17" fmla="*/ 0 h 373"/>
              <a:gd name="T18" fmla="*/ 93 w 249"/>
              <a:gd name="T19" fmla="*/ 0 h 373"/>
              <a:gd name="T20" fmla="*/ 93 w 249"/>
              <a:gd name="T21" fmla="*/ 0 h 373"/>
              <a:gd name="T22" fmla="*/ 93 w 249"/>
              <a:gd name="T23" fmla="*/ 0 h 373"/>
              <a:gd name="T24" fmla="*/ 93 w 249"/>
              <a:gd name="T25" fmla="*/ 0 h 373"/>
              <a:gd name="T26" fmla="*/ 93 w 249"/>
              <a:gd name="T27" fmla="*/ 0 h 373"/>
              <a:gd name="T28" fmla="*/ 62 w 249"/>
              <a:gd name="T29" fmla="*/ 0 h 373"/>
              <a:gd name="T30" fmla="*/ 31 w 249"/>
              <a:gd name="T31" fmla="*/ 0 h 373"/>
              <a:gd name="T32" fmla="*/ 31 w 249"/>
              <a:gd name="T33" fmla="*/ 0 h 373"/>
              <a:gd name="T34" fmla="*/ 31 w 249"/>
              <a:gd name="T35" fmla="*/ 31 h 373"/>
              <a:gd name="T36" fmla="*/ 0 w 249"/>
              <a:gd name="T37" fmla="*/ 62 h 373"/>
              <a:gd name="T38" fmla="*/ 0 w 249"/>
              <a:gd name="T39" fmla="*/ 62 h 373"/>
              <a:gd name="T40" fmla="*/ 0 w 249"/>
              <a:gd name="T41" fmla="*/ 93 h 373"/>
              <a:gd name="T42" fmla="*/ 0 w 249"/>
              <a:gd name="T43" fmla="*/ 93 h 373"/>
              <a:gd name="T44" fmla="*/ 0 w 249"/>
              <a:gd name="T45" fmla="*/ 124 h 373"/>
              <a:gd name="T46" fmla="*/ 0 w 249"/>
              <a:gd name="T47" fmla="*/ 155 h 373"/>
              <a:gd name="T48" fmla="*/ 0 w 249"/>
              <a:gd name="T49" fmla="*/ 186 h 373"/>
              <a:gd name="T50" fmla="*/ 0 w 249"/>
              <a:gd name="T51" fmla="*/ 186 h 373"/>
              <a:gd name="T52" fmla="*/ 31 w 249"/>
              <a:gd name="T53" fmla="*/ 217 h 373"/>
              <a:gd name="T54" fmla="*/ 31 w 249"/>
              <a:gd name="T55" fmla="*/ 217 h 373"/>
              <a:gd name="T56" fmla="*/ 31 w 249"/>
              <a:gd name="T57" fmla="*/ 217 h 373"/>
              <a:gd name="T58" fmla="*/ 31 w 249"/>
              <a:gd name="T59" fmla="*/ 186 h 373"/>
              <a:gd name="T60" fmla="*/ 93 w 249"/>
              <a:gd name="T61" fmla="*/ 186 h 373"/>
              <a:gd name="T62" fmla="*/ 93 w 249"/>
              <a:gd name="T63" fmla="*/ 372 h 373"/>
              <a:gd name="T64" fmla="*/ 93 w 249"/>
              <a:gd name="T65" fmla="*/ 372 h 373"/>
              <a:gd name="T66" fmla="*/ 186 w 249"/>
              <a:gd name="T67" fmla="*/ 341 h 373"/>
              <a:gd name="T68" fmla="*/ 186 w 249"/>
              <a:gd name="T69" fmla="*/ 310 h 373"/>
              <a:gd name="T70" fmla="*/ 186 w 249"/>
              <a:gd name="T71" fmla="*/ 310 h 373"/>
              <a:gd name="T72" fmla="*/ 186 w 249"/>
              <a:gd name="T73" fmla="*/ 310 h 373"/>
              <a:gd name="T74" fmla="*/ 186 w 249"/>
              <a:gd name="T75" fmla="*/ 279 h 373"/>
              <a:gd name="T76" fmla="*/ 217 w 249"/>
              <a:gd name="T77" fmla="*/ 279 h 373"/>
              <a:gd name="T78" fmla="*/ 217 w 249"/>
              <a:gd name="T79" fmla="*/ 247 h 373"/>
              <a:gd name="T80" fmla="*/ 217 w 249"/>
              <a:gd name="T81" fmla="*/ 247 h 373"/>
              <a:gd name="T82" fmla="*/ 217 w 249"/>
              <a:gd name="T83" fmla="*/ 247 h 373"/>
              <a:gd name="T84" fmla="*/ 217 w 249"/>
              <a:gd name="T85" fmla="*/ 217 h 373"/>
              <a:gd name="T86" fmla="*/ 217 w 249"/>
              <a:gd name="T87" fmla="*/ 217 h 373"/>
              <a:gd name="T88" fmla="*/ 217 w 249"/>
              <a:gd name="T89" fmla="*/ 186 h 373"/>
              <a:gd name="T90" fmla="*/ 217 w 249"/>
              <a:gd name="T91" fmla="*/ 155 h 373"/>
              <a:gd name="T92" fmla="*/ 217 w 249"/>
              <a:gd name="T93" fmla="*/ 124 h 373"/>
              <a:gd name="T94" fmla="*/ 217 w 249"/>
              <a:gd name="T95" fmla="*/ 124 h 373"/>
              <a:gd name="T96" fmla="*/ 248 w 249"/>
              <a:gd name="T97" fmla="*/ 124 h 373"/>
              <a:gd name="T98" fmla="*/ 217 w 249"/>
              <a:gd name="T99" fmla="*/ 93 h 373"/>
              <a:gd name="T100" fmla="*/ 217 w 249"/>
              <a:gd name="T101" fmla="*/ 62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9" h="373">
                <a:moveTo>
                  <a:pt x="217" y="62"/>
                </a:moveTo>
                <a:lnTo>
                  <a:pt x="217" y="62"/>
                </a:lnTo>
                <a:lnTo>
                  <a:pt x="217" y="62"/>
                </a:lnTo>
                <a:cubicBezTo>
                  <a:pt x="217" y="62"/>
                  <a:pt x="217" y="62"/>
                  <a:pt x="186" y="62"/>
                </a:cubicBezTo>
                <a:cubicBezTo>
                  <a:pt x="186" y="62"/>
                  <a:pt x="155" y="62"/>
                  <a:pt x="155" y="31"/>
                </a:cubicBezTo>
                <a:lnTo>
                  <a:pt x="155" y="31"/>
                </a:lnTo>
                <a:cubicBezTo>
                  <a:pt x="124" y="31"/>
                  <a:pt x="124" y="31"/>
                  <a:pt x="124" y="0"/>
                </a:cubicBezTo>
                <a:lnTo>
                  <a:pt x="124" y="0"/>
                </a:lnTo>
                <a:cubicBezTo>
                  <a:pt x="93" y="0"/>
                  <a:pt x="93" y="0"/>
                  <a:pt x="93" y="0"/>
                </a:cubicBezTo>
                <a:lnTo>
                  <a:pt x="93" y="0"/>
                </a:lnTo>
                <a:lnTo>
                  <a:pt x="93" y="0"/>
                </a:lnTo>
                <a:lnTo>
                  <a:pt x="93" y="0"/>
                </a:lnTo>
                <a:lnTo>
                  <a:pt x="93" y="0"/>
                </a:lnTo>
                <a:lnTo>
                  <a:pt x="93" y="0"/>
                </a:lnTo>
                <a:lnTo>
                  <a:pt x="62" y="0"/>
                </a:lnTo>
                <a:cubicBezTo>
                  <a:pt x="62" y="0"/>
                  <a:pt x="62" y="0"/>
                  <a:pt x="31" y="0"/>
                </a:cubicBezTo>
                <a:lnTo>
                  <a:pt x="31" y="0"/>
                </a:lnTo>
                <a:cubicBezTo>
                  <a:pt x="31" y="31"/>
                  <a:pt x="31" y="31"/>
                  <a:pt x="31" y="31"/>
                </a:cubicBezTo>
                <a:cubicBezTo>
                  <a:pt x="31" y="31"/>
                  <a:pt x="31" y="31"/>
                  <a:pt x="0" y="62"/>
                </a:cubicBezTo>
                <a:lnTo>
                  <a:pt x="0" y="62"/>
                </a:lnTo>
                <a:lnTo>
                  <a:pt x="0" y="93"/>
                </a:lnTo>
                <a:lnTo>
                  <a:pt x="0" y="93"/>
                </a:lnTo>
                <a:cubicBezTo>
                  <a:pt x="0" y="124"/>
                  <a:pt x="0" y="124"/>
                  <a:pt x="0" y="124"/>
                </a:cubicBezTo>
                <a:cubicBezTo>
                  <a:pt x="0" y="155"/>
                  <a:pt x="0" y="155"/>
                  <a:pt x="0" y="155"/>
                </a:cubicBezTo>
                <a:lnTo>
                  <a:pt x="0" y="186"/>
                </a:lnTo>
                <a:lnTo>
                  <a:pt x="0" y="186"/>
                </a:lnTo>
                <a:lnTo>
                  <a:pt x="31" y="217"/>
                </a:lnTo>
                <a:lnTo>
                  <a:pt x="31" y="217"/>
                </a:lnTo>
                <a:lnTo>
                  <a:pt x="31" y="217"/>
                </a:lnTo>
                <a:cubicBezTo>
                  <a:pt x="31" y="186"/>
                  <a:pt x="31" y="186"/>
                  <a:pt x="31" y="186"/>
                </a:cubicBezTo>
                <a:cubicBezTo>
                  <a:pt x="93" y="186"/>
                  <a:pt x="93" y="186"/>
                  <a:pt x="93" y="186"/>
                </a:cubicBezTo>
                <a:cubicBezTo>
                  <a:pt x="93" y="372"/>
                  <a:pt x="93" y="372"/>
                  <a:pt x="93" y="372"/>
                </a:cubicBezTo>
                <a:lnTo>
                  <a:pt x="93" y="372"/>
                </a:lnTo>
                <a:cubicBezTo>
                  <a:pt x="93" y="372"/>
                  <a:pt x="155" y="341"/>
                  <a:pt x="186" y="341"/>
                </a:cubicBezTo>
                <a:cubicBezTo>
                  <a:pt x="186" y="341"/>
                  <a:pt x="186" y="341"/>
                  <a:pt x="186" y="310"/>
                </a:cubicBezTo>
                <a:lnTo>
                  <a:pt x="186" y="310"/>
                </a:lnTo>
                <a:lnTo>
                  <a:pt x="186" y="310"/>
                </a:lnTo>
                <a:lnTo>
                  <a:pt x="186" y="279"/>
                </a:lnTo>
                <a:cubicBezTo>
                  <a:pt x="217" y="279"/>
                  <a:pt x="217" y="279"/>
                  <a:pt x="217" y="279"/>
                </a:cubicBezTo>
                <a:cubicBezTo>
                  <a:pt x="217" y="279"/>
                  <a:pt x="217" y="279"/>
                  <a:pt x="217" y="247"/>
                </a:cubicBezTo>
                <a:lnTo>
                  <a:pt x="217" y="247"/>
                </a:lnTo>
                <a:lnTo>
                  <a:pt x="217" y="247"/>
                </a:lnTo>
                <a:lnTo>
                  <a:pt x="217" y="217"/>
                </a:lnTo>
                <a:lnTo>
                  <a:pt x="217" y="217"/>
                </a:lnTo>
                <a:cubicBezTo>
                  <a:pt x="217" y="217"/>
                  <a:pt x="217" y="217"/>
                  <a:pt x="217" y="186"/>
                </a:cubicBezTo>
                <a:lnTo>
                  <a:pt x="217" y="155"/>
                </a:lnTo>
                <a:lnTo>
                  <a:pt x="217" y="124"/>
                </a:lnTo>
                <a:lnTo>
                  <a:pt x="217" y="124"/>
                </a:lnTo>
                <a:cubicBezTo>
                  <a:pt x="217" y="124"/>
                  <a:pt x="217" y="124"/>
                  <a:pt x="248" y="124"/>
                </a:cubicBezTo>
                <a:cubicBezTo>
                  <a:pt x="217" y="93"/>
                  <a:pt x="217" y="93"/>
                  <a:pt x="217" y="93"/>
                </a:cubicBezTo>
                <a:lnTo>
                  <a:pt x="217" y="62"/>
                </a:lnTo>
              </a:path>
            </a:pathLst>
          </a:custGeom>
          <a:solidFill>
            <a:schemeClr val="tx1"/>
          </a:solidFill>
          <a:ln>
            <a:noFill/>
          </a:ln>
          <a:effec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295" name="Freeform 13"/>
          <p:cNvSpPr>
            <a:spLocks noChangeArrowheads="1"/>
          </p:cNvSpPr>
          <p:nvPr/>
        </p:nvSpPr>
        <p:spPr bwMode="auto">
          <a:xfrm>
            <a:off x="6228374" y="4449824"/>
            <a:ext cx="167883" cy="180801"/>
          </a:xfrm>
          <a:custGeom>
            <a:avLst/>
            <a:gdLst>
              <a:gd name="T0" fmla="*/ 372 w 404"/>
              <a:gd name="T1" fmla="*/ 155 h 373"/>
              <a:gd name="T2" fmla="*/ 372 w 404"/>
              <a:gd name="T3" fmla="*/ 155 h 373"/>
              <a:gd name="T4" fmla="*/ 310 w 404"/>
              <a:gd name="T5" fmla="*/ 124 h 373"/>
              <a:gd name="T6" fmla="*/ 310 w 404"/>
              <a:gd name="T7" fmla="*/ 93 h 373"/>
              <a:gd name="T8" fmla="*/ 310 w 404"/>
              <a:gd name="T9" fmla="*/ 93 h 373"/>
              <a:gd name="T10" fmla="*/ 217 w 404"/>
              <a:gd name="T11" fmla="*/ 61 h 373"/>
              <a:gd name="T12" fmla="*/ 217 w 404"/>
              <a:gd name="T13" fmla="*/ 61 h 373"/>
              <a:gd name="T14" fmla="*/ 124 w 404"/>
              <a:gd name="T15" fmla="*/ 31 h 373"/>
              <a:gd name="T16" fmla="*/ 124 w 404"/>
              <a:gd name="T17" fmla="*/ 0 h 373"/>
              <a:gd name="T18" fmla="*/ 92 w 404"/>
              <a:gd name="T19" fmla="*/ 31 h 373"/>
              <a:gd name="T20" fmla="*/ 92 w 404"/>
              <a:gd name="T21" fmla="*/ 124 h 373"/>
              <a:gd name="T22" fmla="*/ 0 w 404"/>
              <a:gd name="T23" fmla="*/ 278 h 373"/>
              <a:gd name="T24" fmla="*/ 0 w 404"/>
              <a:gd name="T25" fmla="*/ 310 h 373"/>
              <a:gd name="T26" fmla="*/ 31 w 404"/>
              <a:gd name="T27" fmla="*/ 341 h 373"/>
              <a:gd name="T28" fmla="*/ 92 w 404"/>
              <a:gd name="T29" fmla="*/ 341 h 373"/>
              <a:gd name="T30" fmla="*/ 124 w 404"/>
              <a:gd name="T31" fmla="*/ 341 h 373"/>
              <a:gd name="T32" fmla="*/ 124 w 404"/>
              <a:gd name="T33" fmla="*/ 341 h 373"/>
              <a:gd name="T34" fmla="*/ 124 w 404"/>
              <a:gd name="T35" fmla="*/ 341 h 373"/>
              <a:gd name="T36" fmla="*/ 155 w 404"/>
              <a:gd name="T37" fmla="*/ 372 h 373"/>
              <a:gd name="T38" fmla="*/ 155 w 404"/>
              <a:gd name="T39" fmla="*/ 372 h 373"/>
              <a:gd name="T40" fmla="*/ 186 w 404"/>
              <a:gd name="T41" fmla="*/ 372 h 373"/>
              <a:gd name="T42" fmla="*/ 186 w 404"/>
              <a:gd name="T43" fmla="*/ 372 h 373"/>
              <a:gd name="T44" fmla="*/ 217 w 404"/>
              <a:gd name="T45" fmla="*/ 372 h 373"/>
              <a:gd name="T46" fmla="*/ 217 w 404"/>
              <a:gd name="T47" fmla="*/ 372 h 373"/>
              <a:gd name="T48" fmla="*/ 248 w 404"/>
              <a:gd name="T49" fmla="*/ 372 h 373"/>
              <a:gd name="T50" fmla="*/ 248 w 404"/>
              <a:gd name="T51" fmla="*/ 372 h 373"/>
              <a:gd name="T52" fmla="*/ 279 w 404"/>
              <a:gd name="T53" fmla="*/ 310 h 373"/>
              <a:gd name="T54" fmla="*/ 310 w 404"/>
              <a:gd name="T55" fmla="*/ 278 h 373"/>
              <a:gd name="T56" fmla="*/ 372 w 404"/>
              <a:gd name="T57" fmla="*/ 217 h 373"/>
              <a:gd name="T58" fmla="*/ 403 w 404"/>
              <a:gd name="T59" fmla="*/ 248 h 373"/>
              <a:gd name="T60" fmla="*/ 403 w 404"/>
              <a:gd name="T61" fmla="*/ 217 h 373"/>
              <a:gd name="T62" fmla="*/ 403 w 404"/>
              <a:gd name="T63" fmla="*/ 18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4" h="373">
                <a:moveTo>
                  <a:pt x="372" y="155"/>
                </a:moveTo>
                <a:lnTo>
                  <a:pt x="372" y="155"/>
                </a:lnTo>
                <a:lnTo>
                  <a:pt x="372" y="155"/>
                </a:lnTo>
                <a:lnTo>
                  <a:pt x="372" y="155"/>
                </a:lnTo>
                <a:lnTo>
                  <a:pt x="372" y="155"/>
                </a:lnTo>
                <a:cubicBezTo>
                  <a:pt x="341" y="155"/>
                  <a:pt x="341" y="124"/>
                  <a:pt x="310" y="124"/>
                </a:cubicBezTo>
                <a:lnTo>
                  <a:pt x="310" y="124"/>
                </a:lnTo>
                <a:cubicBezTo>
                  <a:pt x="310" y="93"/>
                  <a:pt x="310" y="93"/>
                  <a:pt x="310" y="93"/>
                </a:cubicBezTo>
                <a:lnTo>
                  <a:pt x="310" y="93"/>
                </a:lnTo>
                <a:lnTo>
                  <a:pt x="310" y="93"/>
                </a:lnTo>
                <a:cubicBezTo>
                  <a:pt x="279" y="61"/>
                  <a:pt x="248" y="61"/>
                  <a:pt x="248" y="61"/>
                </a:cubicBezTo>
                <a:cubicBezTo>
                  <a:pt x="248" y="61"/>
                  <a:pt x="248" y="61"/>
                  <a:pt x="217" y="61"/>
                </a:cubicBezTo>
                <a:lnTo>
                  <a:pt x="217" y="61"/>
                </a:lnTo>
                <a:lnTo>
                  <a:pt x="217" y="61"/>
                </a:lnTo>
                <a:cubicBezTo>
                  <a:pt x="186" y="61"/>
                  <a:pt x="186" y="61"/>
                  <a:pt x="186" y="61"/>
                </a:cubicBezTo>
                <a:cubicBezTo>
                  <a:pt x="155" y="61"/>
                  <a:pt x="155" y="31"/>
                  <a:pt x="124" y="31"/>
                </a:cubicBezTo>
                <a:lnTo>
                  <a:pt x="124" y="31"/>
                </a:lnTo>
                <a:cubicBezTo>
                  <a:pt x="124" y="31"/>
                  <a:pt x="124" y="31"/>
                  <a:pt x="124" y="0"/>
                </a:cubicBezTo>
                <a:cubicBezTo>
                  <a:pt x="124" y="0"/>
                  <a:pt x="124" y="0"/>
                  <a:pt x="124" y="31"/>
                </a:cubicBezTo>
                <a:cubicBezTo>
                  <a:pt x="124" y="31"/>
                  <a:pt x="124" y="31"/>
                  <a:pt x="92" y="31"/>
                </a:cubicBezTo>
                <a:lnTo>
                  <a:pt x="92" y="31"/>
                </a:lnTo>
                <a:cubicBezTo>
                  <a:pt x="92" y="124"/>
                  <a:pt x="92" y="124"/>
                  <a:pt x="92" y="124"/>
                </a:cubicBezTo>
                <a:cubicBezTo>
                  <a:pt x="0" y="124"/>
                  <a:pt x="0" y="124"/>
                  <a:pt x="0" y="124"/>
                </a:cubicBezTo>
                <a:cubicBezTo>
                  <a:pt x="0" y="278"/>
                  <a:pt x="0" y="278"/>
                  <a:pt x="0" y="278"/>
                </a:cubicBezTo>
                <a:cubicBezTo>
                  <a:pt x="0" y="278"/>
                  <a:pt x="0" y="278"/>
                  <a:pt x="0" y="310"/>
                </a:cubicBezTo>
                <a:lnTo>
                  <a:pt x="0" y="310"/>
                </a:lnTo>
                <a:lnTo>
                  <a:pt x="31" y="341"/>
                </a:lnTo>
                <a:lnTo>
                  <a:pt x="31" y="341"/>
                </a:lnTo>
                <a:cubicBezTo>
                  <a:pt x="62" y="341"/>
                  <a:pt x="92" y="341"/>
                  <a:pt x="92" y="341"/>
                </a:cubicBezTo>
                <a:lnTo>
                  <a:pt x="92" y="341"/>
                </a:lnTo>
                <a:cubicBezTo>
                  <a:pt x="92" y="341"/>
                  <a:pt x="92" y="341"/>
                  <a:pt x="124" y="341"/>
                </a:cubicBezTo>
                <a:lnTo>
                  <a:pt x="124" y="341"/>
                </a:lnTo>
                <a:lnTo>
                  <a:pt x="124" y="341"/>
                </a:lnTo>
                <a:lnTo>
                  <a:pt x="124" y="341"/>
                </a:lnTo>
                <a:lnTo>
                  <a:pt x="124" y="341"/>
                </a:lnTo>
                <a:lnTo>
                  <a:pt x="124" y="341"/>
                </a:lnTo>
                <a:cubicBezTo>
                  <a:pt x="124" y="341"/>
                  <a:pt x="124" y="341"/>
                  <a:pt x="155" y="341"/>
                </a:cubicBezTo>
                <a:cubicBezTo>
                  <a:pt x="155" y="372"/>
                  <a:pt x="155" y="372"/>
                  <a:pt x="155" y="372"/>
                </a:cubicBezTo>
                <a:lnTo>
                  <a:pt x="155" y="372"/>
                </a:lnTo>
                <a:lnTo>
                  <a:pt x="155" y="372"/>
                </a:lnTo>
                <a:lnTo>
                  <a:pt x="155" y="372"/>
                </a:lnTo>
                <a:lnTo>
                  <a:pt x="186" y="372"/>
                </a:lnTo>
                <a:lnTo>
                  <a:pt x="186" y="372"/>
                </a:lnTo>
                <a:lnTo>
                  <a:pt x="186" y="372"/>
                </a:lnTo>
                <a:cubicBezTo>
                  <a:pt x="186" y="372"/>
                  <a:pt x="186" y="372"/>
                  <a:pt x="217" y="372"/>
                </a:cubicBezTo>
                <a:lnTo>
                  <a:pt x="217" y="372"/>
                </a:lnTo>
                <a:lnTo>
                  <a:pt x="217" y="372"/>
                </a:lnTo>
                <a:lnTo>
                  <a:pt x="217" y="372"/>
                </a:lnTo>
                <a:lnTo>
                  <a:pt x="217" y="372"/>
                </a:lnTo>
                <a:cubicBezTo>
                  <a:pt x="217" y="372"/>
                  <a:pt x="217" y="372"/>
                  <a:pt x="248" y="372"/>
                </a:cubicBezTo>
                <a:lnTo>
                  <a:pt x="248" y="372"/>
                </a:lnTo>
                <a:lnTo>
                  <a:pt x="248" y="372"/>
                </a:lnTo>
                <a:lnTo>
                  <a:pt x="248" y="372"/>
                </a:lnTo>
                <a:cubicBezTo>
                  <a:pt x="248" y="341"/>
                  <a:pt x="248" y="341"/>
                  <a:pt x="279" y="310"/>
                </a:cubicBezTo>
                <a:lnTo>
                  <a:pt x="310" y="310"/>
                </a:lnTo>
                <a:lnTo>
                  <a:pt x="310" y="278"/>
                </a:lnTo>
                <a:lnTo>
                  <a:pt x="310" y="278"/>
                </a:lnTo>
                <a:cubicBezTo>
                  <a:pt x="372" y="217"/>
                  <a:pt x="372" y="217"/>
                  <a:pt x="372" y="217"/>
                </a:cubicBezTo>
                <a:lnTo>
                  <a:pt x="372" y="217"/>
                </a:lnTo>
                <a:cubicBezTo>
                  <a:pt x="372" y="217"/>
                  <a:pt x="372" y="217"/>
                  <a:pt x="403" y="248"/>
                </a:cubicBezTo>
                <a:cubicBezTo>
                  <a:pt x="403" y="248"/>
                  <a:pt x="403" y="248"/>
                  <a:pt x="403" y="217"/>
                </a:cubicBezTo>
                <a:lnTo>
                  <a:pt x="403" y="217"/>
                </a:lnTo>
                <a:lnTo>
                  <a:pt x="403" y="186"/>
                </a:lnTo>
                <a:lnTo>
                  <a:pt x="403" y="186"/>
                </a:lnTo>
                <a:cubicBezTo>
                  <a:pt x="372" y="155"/>
                  <a:pt x="372" y="155"/>
                  <a:pt x="372" y="155"/>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296" name="Freeform 14"/>
          <p:cNvSpPr>
            <a:spLocks noChangeArrowheads="1"/>
          </p:cNvSpPr>
          <p:nvPr/>
        </p:nvSpPr>
        <p:spPr bwMode="auto">
          <a:xfrm>
            <a:off x="6498447" y="3956346"/>
            <a:ext cx="155110" cy="255247"/>
          </a:xfrm>
          <a:custGeom>
            <a:avLst/>
            <a:gdLst>
              <a:gd name="T0" fmla="*/ 341 w 373"/>
              <a:gd name="T1" fmla="*/ 341 h 528"/>
              <a:gd name="T2" fmla="*/ 341 w 373"/>
              <a:gd name="T3" fmla="*/ 341 h 528"/>
              <a:gd name="T4" fmla="*/ 341 w 373"/>
              <a:gd name="T5" fmla="*/ 341 h 528"/>
              <a:gd name="T6" fmla="*/ 341 w 373"/>
              <a:gd name="T7" fmla="*/ 341 h 528"/>
              <a:gd name="T8" fmla="*/ 341 w 373"/>
              <a:gd name="T9" fmla="*/ 155 h 528"/>
              <a:gd name="T10" fmla="*/ 341 w 373"/>
              <a:gd name="T11" fmla="*/ 124 h 528"/>
              <a:gd name="T12" fmla="*/ 372 w 373"/>
              <a:gd name="T13" fmla="*/ 62 h 528"/>
              <a:gd name="T14" fmla="*/ 372 w 373"/>
              <a:gd name="T15" fmla="*/ 62 h 528"/>
              <a:gd name="T16" fmla="*/ 372 w 373"/>
              <a:gd name="T17" fmla="*/ 62 h 528"/>
              <a:gd name="T18" fmla="*/ 372 w 373"/>
              <a:gd name="T19" fmla="*/ 62 h 528"/>
              <a:gd name="T20" fmla="*/ 372 w 373"/>
              <a:gd name="T21" fmla="*/ 62 h 528"/>
              <a:gd name="T22" fmla="*/ 372 w 373"/>
              <a:gd name="T23" fmla="*/ 62 h 528"/>
              <a:gd name="T24" fmla="*/ 341 w 373"/>
              <a:gd name="T25" fmla="*/ 31 h 528"/>
              <a:gd name="T26" fmla="*/ 341 w 373"/>
              <a:gd name="T27" fmla="*/ 31 h 528"/>
              <a:gd name="T28" fmla="*/ 341 w 373"/>
              <a:gd name="T29" fmla="*/ 62 h 528"/>
              <a:gd name="T30" fmla="*/ 309 w 373"/>
              <a:gd name="T31" fmla="*/ 93 h 528"/>
              <a:gd name="T32" fmla="*/ 279 w 373"/>
              <a:gd name="T33" fmla="*/ 93 h 528"/>
              <a:gd name="T34" fmla="*/ 186 w 373"/>
              <a:gd name="T35" fmla="*/ 93 h 528"/>
              <a:gd name="T36" fmla="*/ 186 w 373"/>
              <a:gd name="T37" fmla="*/ 93 h 528"/>
              <a:gd name="T38" fmla="*/ 155 w 373"/>
              <a:gd name="T39" fmla="*/ 62 h 528"/>
              <a:gd name="T40" fmla="*/ 155 w 373"/>
              <a:gd name="T41" fmla="*/ 62 h 528"/>
              <a:gd name="T42" fmla="*/ 124 w 373"/>
              <a:gd name="T43" fmla="*/ 31 h 528"/>
              <a:gd name="T44" fmla="*/ 93 w 373"/>
              <a:gd name="T45" fmla="*/ 31 h 528"/>
              <a:gd name="T46" fmla="*/ 93 w 373"/>
              <a:gd name="T47" fmla="*/ 31 h 528"/>
              <a:gd name="T48" fmla="*/ 93 w 373"/>
              <a:gd name="T49" fmla="*/ 31 h 528"/>
              <a:gd name="T50" fmla="*/ 93 w 373"/>
              <a:gd name="T51" fmla="*/ 31 h 528"/>
              <a:gd name="T52" fmla="*/ 93 w 373"/>
              <a:gd name="T53" fmla="*/ 62 h 528"/>
              <a:gd name="T54" fmla="*/ 62 w 373"/>
              <a:gd name="T55" fmla="*/ 0 h 528"/>
              <a:gd name="T56" fmla="*/ 62 w 373"/>
              <a:gd name="T57" fmla="*/ 0 h 528"/>
              <a:gd name="T58" fmla="*/ 62 w 373"/>
              <a:gd name="T59" fmla="*/ 0 h 528"/>
              <a:gd name="T60" fmla="*/ 31 w 373"/>
              <a:gd name="T61" fmla="*/ 0 h 528"/>
              <a:gd name="T62" fmla="*/ 0 w 373"/>
              <a:gd name="T63" fmla="*/ 0 h 528"/>
              <a:gd name="T64" fmla="*/ 0 w 373"/>
              <a:gd name="T65" fmla="*/ 0 h 528"/>
              <a:gd name="T66" fmla="*/ 0 w 373"/>
              <a:gd name="T67" fmla="*/ 0 h 528"/>
              <a:gd name="T68" fmla="*/ 31 w 373"/>
              <a:gd name="T69" fmla="*/ 31 h 528"/>
              <a:gd name="T70" fmla="*/ 31 w 373"/>
              <a:gd name="T71" fmla="*/ 31 h 528"/>
              <a:gd name="T72" fmla="*/ 31 w 373"/>
              <a:gd name="T73" fmla="*/ 62 h 528"/>
              <a:gd name="T74" fmla="*/ 31 w 373"/>
              <a:gd name="T75" fmla="*/ 93 h 528"/>
              <a:gd name="T76" fmla="*/ 31 w 373"/>
              <a:gd name="T77" fmla="*/ 93 h 528"/>
              <a:gd name="T78" fmla="*/ 62 w 373"/>
              <a:gd name="T79" fmla="*/ 155 h 528"/>
              <a:gd name="T80" fmla="*/ 62 w 373"/>
              <a:gd name="T81" fmla="*/ 155 h 528"/>
              <a:gd name="T82" fmla="*/ 62 w 373"/>
              <a:gd name="T83" fmla="*/ 186 h 528"/>
              <a:gd name="T84" fmla="*/ 62 w 373"/>
              <a:gd name="T85" fmla="*/ 186 h 528"/>
              <a:gd name="T86" fmla="*/ 31 w 373"/>
              <a:gd name="T87" fmla="*/ 217 h 528"/>
              <a:gd name="T88" fmla="*/ 31 w 373"/>
              <a:gd name="T89" fmla="*/ 248 h 528"/>
              <a:gd name="T90" fmla="*/ 0 w 373"/>
              <a:gd name="T91" fmla="*/ 279 h 528"/>
              <a:gd name="T92" fmla="*/ 0 w 373"/>
              <a:gd name="T93" fmla="*/ 341 h 528"/>
              <a:gd name="T94" fmla="*/ 217 w 373"/>
              <a:gd name="T95" fmla="*/ 465 h 528"/>
              <a:gd name="T96" fmla="*/ 217 w 373"/>
              <a:gd name="T97" fmla="*/ 496 h 528"/>
              <a:gd name="T98" fmla="*/ 248 w 373"/>
              <a:gd name="T99" fmla="*/ 527 h 528"/>
              <a:gd name="T100" fmla="*/ 279 w 373"/>
              <a:gd name="T101" fmla="*/ 527 h 528"/>
              <a:gd name="T102" fmla="*/ 279 w 373"/>
              <a:gd name="T103" fmla="*/ 465 h 528"/>
              <a:gd name="T104" fmla="*/ 309 w 373"/>
              <a:gd name="T105" fmla="*/ 465 h 528"/>
              <a:gd name="T106" fmla="*/ 309 w 373"/>
              <a:gd name="T107" fmla="*/ 465 h 528"/>
              <a:gd name="T108" fmla="*/ 309 w 373"/>
              <a:gd name="T109" fmla="*/ 465 h 528"/>
              <a:gd name="T110" fmla="*/ 341 w 373"/>
              <a:gd name="T111" fmla="*/ 434 h 528"/>
              <a:gd name="T112" fmla="*/ 341 w 373"/>
              <a:gd name="T113" fmla="*/ 434 h 528"/>
              <a:gd name="T114" fmla="*/ 372 w 373"/>
              <a:gd name="T115" fmla="*/ 403 h 528"/>
              <a:gd name="T116" fmla="*/ 372 w 373"/>
              <a:gd name="T117" fmla="*/ 372 h 528"/>
              <a:gd name="T118" fmla="*/ 372 w 373"/>
              <a:gd name="T119" fmla="*/ 372 h 528"/>
              <a:gd name="T120" fmla="*/ 341 w 373"/>
              <a:gd name="T121" fmla="*/ 341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3" h="528">
                <a:moveTo>
                  <a:pt x="341" y="341"/>
                </a:moveTo>
                <a:lnTo>
                  <a:pt x="341" y="341"/>
                </a:lnTo>
                <a:lnTo>
                  <a:pt x="341" y="341"/>
                </a:lnTo>
                <a:lnTo>
                  <a:pt x="341" y="341"/>
                </a:lnTo>
                <a:cubicBezTo>
                  <a:pt x="341" y="341"/>
                  <a:pt x="341" y="217"/>
                  <a:pt x="341" y="155"/>
                </a:cubicBezTo>
                <a:cubicBezTo>
                  <a:pt x="341" y="124"/>
                  <a:pt x="341" y="124"/>
                  <a:pt x="341" y="124"/>
                </a:cubicBezTo>
                <a:cubicBezTo>
                  <a:pt x="341" y="93"/>
                  <a:pt x="341" y="62"/>
                  <a:pt x="372" y="62"/>
                </a:cubicBezTo>
                <a:lnTo>
                  <a:pt x="372" y="62"/>
                </a:lnTo>
                <a:lnTo>
                  <a:pt x="372" y="62"/>
                </a:lnTo>
                <a:lnTo>
                  <a:pt x="372" y="62"/>
                </a:lnTo>
                <a:lnTo>
                  <a:pt x="372" y="62"/>
                </a:lnTo>
                <a:lnTo>
                  <a:pt x="372" y="62"/>
                </a:lnTo>
                <a:cubicBezTo>
                  <a:pt x="341" y="62"/>
                  <a:pt x="341" y="62"/>
                  <a:pt x="341" y="31"/>
                </a:cubicBezTo>
                <a:lnTo>
                  <a:pt x="341" y="31"/>
                </a:lnTo>
                <a:cubicBezTo>
                  <a:pt x="341" y="31"/>
                  <a:pt x="341" y="31"/>
                  <a:pt x="341" y="62"/>
                </a:cubicBezTo>
                <a:cubicBezTo>
                  <a:pt x="309" y="93"/>
                  <a:pt x="309" y="93"/>
                  <a:pt x="309" y="93"/>
                </a:cubicBezTo>
                <a:cubicBezTo>
                  <a:pt x="279" y="93"/>
                  <a:pt x="279" y="93"/>
                  <a:pt x="279" y="93"/>
                </a:cubicBezTo>
                <a:cubicBezTo>
                  <a:pt x="248" y="93"/>
                  <a:pt x="217" y="93"/>
                  <a:pt x="186" y="93"/>
                </a:cubicBezTo>
                <a:lnTo>
                  <a:pt x="186" y="93"/>
                </a:lnTo>
                <a:cubicBezTo>
                  <a:pt x="186" y="93"/>
                  <a:pt x="186" y="62"/>
                  <a:pt x="155" y="62"/>
                </a:cubicBezTo>
                <a:lnTo>
                  <a:pt x="155" y="62"/>
                </a:lnTo>
                <a:cubicBezTo>
                  <a:pt x="155" y="31"/>
                  <a:pt x="155" y="31"/>
                  <a:pt x="124" y="31"/>
                </a:cubicBezTo>
                <a:cubicBezTo>
                  <a:pt x="124" y="31"/>
                  <a:pt x="124" y="31"/>
                  <a:pt x="93" y="31"/>
                </a:cubicBezTo>
                <a:lnTo>
                  <a:pt x="93" y="31"/>
                </a:lnTo>
                <a:lnTo>
                  <a:pt x="93" y="31"/>
                </a:lnTo>
                <a:lnTo>
                  <a:pt x="93" y="31"/>
                </a:lnTo>
                <a:cubicBezTo>
                  <a:pt x="93" y="62"/>
                  <a:pt x="93" y="62"/>
                  <a:pt x="93" y="62"/>
                </a:cubicBezTo>
                <a:cubicBezTo>
                  <a:pt x="62" y="0"/>
                  <a:pt x="62" y="0"/>
                  <a:pt x="62" y="0"/>
                </a:cubicBezTo>
                <a:lnTo>
                  <a:pt x="62" y="0"/>
                </a:lnTo>
                <a:lnTo>
                  <a:pt x="62" y="0"/>
                </a:lnTo>
                <a:cubicBezTo>
                  <a:pt x="62" y="0"/>
                  <a:pt x="62" y="0"/>
                  <a:pt x="31" y="0"/>
                </a:cubicBezTo>
                <a:cubicBezTo>
                  <a:pt x="31" y="0"/>
                  <a:pt x="31" y="0"/>
                  <a:pt x="0" y="0"/>
                </a:cubicBezTo>
                <a:lnTo>
                  <a:pt x="0" y="0"/>
                </a:lnTo>
                <a:lnTo>
                  <a:pt x="0" y="0"/>
                </a:lnTo>
                <a:cubicBezTo>
                  <a:pt x="0" y="31"/>
                  <a:pt x="31" y="31"/>
                  <a:pt x="31" y="31"/>
                </a:cubicBezTo>
                <a:lnTo>
                  <a:pt x="31" y="31"/>
                </a:lnTo>
                <a:cubicBezTo>
                  <a:pt x="31" y="62"/>
                  <a:pt x="31" y="62"/>
                  <a:pt x="31" y="62"/>
                </a:cubicBezTo>
                <a:cubicBezTo>
                  <a:pt x="31" y="62"/>
                  <a:pt x="31" y="62"/>
                  <a:pt x="31" y="93"/>
                </a:cubicBezTo>
                <a:lnTo>
                  <a:pt x="31" y="93"/>
                </a:lnTo>
                <a:lnTo>
                  <a:pt x="62" y="155"/>
                </a:lnTo>
                <a:lnTo>
                  <a:pt x="62" y="155"/>
                </a:lnTo>
                <a:cubicBezTo>
                  <a:pt x="62" y="186"/>
                  <a:pt x="62" y="186"/>
                  <a:pt x="62" y="186"/>
                </a:cubicBezTo>
                <a:lnTo>
                  <a:pt x="62" y="186"/>
                </a:lnTo>
                <a:cubicBezTo>
                  <a:pt x="31" y="217"/>
                  <a:pt x="31" y="217"/>
                  <a:pt x="31" y="217"/>
                </a:cubicBezTo>
                <a:cubicBezTo>
                  <a:pt x="31" y="217"/>
                  <a:pt x="31" y="217"/>
                  <a:pt x="31" y="248"/>
                </a:cubicBezTo>
                <a:cubicBezTo>
                  <a:pt x="0" y="248"/>
                  <a:pt x="0" y="248"/>
                  <a:pt x="0" y="279"/>
                </a:cubicBezTo>
                <a:cubicBezTo>
                  <a:pt x="0" y="279"/>
                  <a:pt x="0" y="310"/>
                  <a:pt x="0" y="341"/>
                </a:cubicBezTo>
                <a:cubicBezTo>
                  <a:pt x="217" y="465"/>
                  <a:pt x="217" y="465"/>
                  <a:pt x="217" y="465"/>
                </a:cubicBezTo>
                <a:cubicBezTo>
                  <a:pt x="217" y="496"/>
                  <a:pt x="217" y="496"/>
                  <a:pt x="217" y="496"/>
                </a:cubicBezTo>
                <a:cubicBezTo>
                  <a:pt x="248" y="527"/>
                  <a:pt x="248" y="527"/>
                  <a:pt x="248" y="527"/>
                </a:cubicBezTo>
                <a:cubicBezTo>
                  <a:pt x="279" y="527"/>
                  <a:pt x="279" y="527"/>
                  <a:pt x="279" y="527"/>
                </a:cubicBezTo>
                <a:cubicBezTo>
                  <a:pt x="279" y="496"/>
                  <a:pt x="279" y="496"/>
                  <a:pt x="279" y="465"/>
                </a:cubicBezTo>
                <a:cubicBezTo>
                  <a:pt x="279" y="465"/>
                  <a:pt x="279" y="465"/>
                  <a:pt x="309" y="465"/>
                </a:cubicBezTo>
                <a:lnTo>
                  <a:pt x="309" y="465"/>
                </a:lnTo>
                <a:lnTo>
                  <a:pt x="309" y="465"/>
                </a:lnTo>
                <a:cubicBezTo>
                  <a:pt x="309" y="434"/>
                  <a:pt x="309" y="434"/>
                  <a:pt x="341" y="434"/>
                </a:cubicBezTo>
                <a:lnTo>
                  <a:pt x="341" y="434"/>
                </a:lnTo>
                <a:cubicBezTo>
                  <a:pt x="341" y="403"/>
                  <a:pt x="341" y="403"/>
                  <a:pt x="372" y="403"/>
                </a:cubicBezTo>
                <a:cubicBezTo>
                  <a:pt x="372" y="372"/>
                  <a:pt x="372" y="372"/>
                  <a:pt x="372" y="372"/>
                </a:cubicBezTo>
                <a:lnTo>
                  <a:pt x="372" y="372"/>
                </a:lnTo>
                <a:cubicBezTo>
                  <a:pt x="372" y="372"/>
                  <a:pt x="341" y="372"/>
                  <a:pt x="341" y="341"/>
                </a:cubicBezTo>
              </a:path>
            </a:pathLst>
          </a:custGeom>
          <a:solidFill>
            <a:schemeClr val="tx1">
              <a:lumMod val="75000"/>
            </a:schemeClr>
          </a:solidFill>
          <a:ln>
            <a:noFill/>
          </a:ln>
          <a:effec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297" name="Freeform 15"/>
          <p:cNvSpPr>
            <a:spLocks noChangeArrowheads="1"/>
          </p:cNvSpPr>
          <p:nvPr/>
        </p:nvSpPr>
        <p:spPr bwMode="auto">
          <a:xfrm>
            <a:off x="6305017" y="4583830"/>
            <a:ext cx="155110" cy="180800"/>
          </a:xfrm>
          <a:custGeom>
            <a:avLst/>
            <a:gdLst>
              <a:gd name="T0" fmla="*/ 341 w 373"/>
              <a:gd name="T1" fmla="*/ 218 h 373"/>
              <a:gd name="T2" fmla="*/ 341 w 373"/>
              <a:gd name="T3" fmla="*/ 187 h 373"/>
              <a:gd name="T4" fmla="*/ 372 w 373"/>
              <a:gd name="T5" fmla="*/ 156 h 373"/>
              <a:gd name="T6" fmla="*/ 372 w 373"/>
              <a:gd name="T7" fmla="*/ 156 h 373"/>
              <a:gd name="T8" fmla="*/ 341 w 373"/>
              <a:gd name="T9" fmla="*/ 94 h 373"/>
              <a:gd name="T10" fmla="*/ 341 w 373"/>
              <a:gd name="T11" fmla="*/ 63 h 373"/>
              <a:gd name="T12" fmla="*/ 279 w 373"/>
              <a:gd name="T13" fmla="*/ 32 h 373"/>
              <a:gd name="T14" fmla="*/ 248 w 373"/>
              <a:gd name="T15" fmla="*/ 32 h 373"/>
              <a:gd name="T16" fmla="*/ 248 w 373"/>
              <a:gd name="T17" fmla="*/ 32 h 373"/>
              <a:gd name="T18" fmla="*/ 248 w 373"/>
              <a:gd name="T19" fmla="*/ 32 h 373"/>
              <a:gd name="T20" fmla="*/ 217 w 373"/>
              <a:gd name="T21" fmla="*/ 0 h 373"/>
              <a:gd name="T22" fmla="*/ 186 w 373"/>
              <a:gd name="T23" fmla="*/ 0 h 373"/>
              <a:gd name="T24" fmla="*/ 155 w 373"/>
              <a:gd name="T25" fmla="*/ 63 h 373"/>
              <a:gd name="T26" fmla="*/ 124 w 373"/>
              <a:gd name="T27" fmla="*/ 94 h 373"/>
              <a:gd name="T28" fmla="*/ 93 w 373"/>
              <a:gd name="T29" fmla="*/ 124 h 373"/>
              <a:gd name="T30" fmla="*/ 62 w 373"/>
              <a:gd name="T31" fmla="*/ 156 h 373"/>
              <a:gd name="T32" fmla="*/ 62 w 373"/>
              <a:gd name="T33" fmla="*/ 156 h 373"/>
              <a:gd name="T34" fmla="*/ 31 w 373"/>
              <a:gd name="T35" fmla="*/ 156 h 373"/>
              <a:gd name="T36" fmla="*/ 0 w 373"/>
              <a:gd name="T37" fmla="*/ 156 h 373"/>
              <a:gd name="T38" fmla="*/ 0 w 373"/>
              <a:gd name="T39" fmla="*/ 187 h 373"/>
              <a:gd name="T40" fmla="*/ 31 w 373"/>
              <a:gd name="T41" fmla="*/ 187 h 373"/>
              <a:gd name="T42" fmla="*/ 62 w 373"/>
              <a:gd name="T43" fmla="*/ 218 h 373"/>
              <a:gd name="T44" fmla="*/ 93 w 373"/>
              <a:gd name="T45" fmla="*/ 280 h 373"/>
              <a:gd name="T46" fmla="*/ 124 w 373"/>
              <a:gd name="T47" fmla="*/ 342 h 373"/>
              <a:gd name="T48" fmla="*/ 124 w 373"/>
              <a:gd name="T49" fmla="*/ 342 h 373"/>
              <a:gd name="T50" fmla="*/ 155 w 373"/>
              <a:gd name="T51" fmla="*/ 342 h 373"/>
              <a:gd name="T52" fmla="*/ 186 w 373"/>
              <a:gd name="T53" fmla="*/ 372 h 373"/>
              <a:gd name="T54" fmla="*/ 217 w 373"/>
              <a:gd name="T55" fmla="*/ 372 h 373"/>
              <a:gd name="T56" fmla="*/ 217 w 373"/>
              <a:gd name="T57" fmla="*/ 372 h 373"/>
              <a:gd name="T58" fmla="*/ 248 w 373"/>
              <a:gd name="T59" fmla="*/ 372 h 373"/>
              <a:gd name="T60" fmla="*/ 279 w 373"/>
              <a:gd name="T61" fmla="*/ 372 h 373"/>
              <a:gd name="T62" fmla="*/ 279 w 373"/>
              <a:gd name="T63" fmla="*/ 372 h 373"/>
              <a:gd name="T64" fmla="*/ 341 w 373"/>
              <a:gd name="T65" fmla="*/ 342 h 373"/>
              <a:gd name="T66" fmla="*/ 341 w 373"/>
              <a:gd name="T67" fmla="*/ 311 h 373"/>
              <a:gd name="T68" fmla="*/ 341 w 373"/>
              <a:gd name="T69" fmla="*/ 248 h 373"/>
              <a:gd name="T70" fmla="*/ 341 w 373"/>
              <a:gd name="T71" fmla="*/ 218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3" h="373">
                <a:moveTo>
                  <a:pt x="341" y="218"/>
                </a:moveTo>
                <a:lnTo>
                  <a:pt x="341" y="218"/>
                </a:lnTo>
                <a:lnTo>
                  <a:pt x="341" y="187"/>
                </a:lnTo>
                <a:lnTo>
                  <a:pt x="341" y="187"/>
                </a:lnTo>
                <a:lnTo>
                  <a:pt x="341" y="156"/>
                </a:lnTo>
                <a:lnTo>
                  <a:pt x="372" y="156"/>
                </a:lnTo>
                <a:lnTo>
                  <a:pt x="372" y="156"/>
                </a:lnTo>
                <a:lnTo>
                  <a:pt x="372" y="156"/>
                </a:lnTo>
                <a:cubicBezTo>
                  <a:pt x="341" y="124"/>
                  <a:pt x="341" y="124"/>
                  <a:pt x="341" y="94"/>
                </a:cubicBezTo>
                <a:lnTo>
                  <a:pt x="341" y="94"/>
                </a:lnTo>
                <a:lnTo>
                  <a:pt x="341" y="63"/>
                </a:lnTo>
                <a:lnTo>
                  <a:pt x="341" y="63"/>
                </a:lnTo>
                <a:cubicBezTo>
                  <a:pt x="341" y="63"/>
                  <a:pt x="341" y="63"/>
                  <a:pt x="310" y="63"/>
                </a:cubicBezTo>
                <a:cubicBezTo>
                  <a:pt x="310" y="63"/>
                  <a:pt x="310" y="32"/>
                  <a:pt x="279" y="32"/>
                </a:cubicBezTo>
                <a:lnTo>
                  <a:pt x="279" y="32"/>
                </a:lnTo>
                <a:cubicBezTo>
                  <a:pt x="279" y="32"/>
                  <a:pt x="279" y="32"/>
                  <a:pt x="248" y="32"/>
                </a:cubicBezTo>
                <a:lnTo>
                  <a:pt x="248" y="32"/>
                </a:lnTo>
                <a:lnTo>
                  <a:pt x="248" y="32"/>
                </a:lnTo>
                <a:lnTo>
                  <a:pt x="248" y="32"/>
                </a:lnTo>
                <a:lnTo>
                  <a:pt x="248" y="32"/>
                </a:lnTo>
                <a:cubicBezTo>
                  <a:pt x="248" y="32"/>
                  <a:pt x="217" y="32"/>
                  <a:pt x="217" y="0"/>
                </a:cubicBezTo>
                <a:lnTo>
                  <a:pt x="217" y="0"/>
                </a:lnTo>
                <a:lnTo>
                  <a:pt x="186" y="0"/>
                </a:lnTo>
                <a:lnTo>
                  <a:pt x="186" y="0"/>
                </a:lnTo>
                <a:lnTo>
                  <a:pt x="186" y="32"/>
                </a:lnTo>
                <a:cubicBezTo>
                  <a:pt x="186" y="32"/>
                  <a:pt x="186" y="63"/>
                  <a:pt x="155" y="63"/>
                </a:cubicBezTo>
                <a:lnTo>
                  <a:pt x="155" y="63"/>
                </a:lnTo>
                <a:lnTo>
                  <a:pt x="124" y="94"/>
                </a:lnTo>
                <a:cubicBezTo>
                  <a:pt x="93" y="94"/>
                  <a:pt x="93" y="94"/>
                  <a:pt x="93" y="94"/>
                </a:cubicBezTo>
                <a:lnTo>
                  <a:pt x="93" y="124"/>
                </a:lnTo>
                <a:lnTo>
                  <a:pt x="93" y="124"/>
                </a:lnTo>
                <a:cubicBezTo>
                  <a:pt x="93" y="124"/>
                  <a:pt x="93" y="156"/>
                  <a:pt x="62" y="156"/>
                </a:cubicBezTo>
                <a:lnTo>
                  <a:pt x="62" y="156"/>
                </a:lnTo>
                <a:lnTo>
                  <a:pt x="62" y="156"/>
                </a:lnTo>
                <a:cubicBezTo>
                  <a:pt x="31" y="156"/>
                  <a:pt x="31" y="156"/>
                  <a:pt x="31" y="156"/>
                </a:cubicBezTo>
                <a:lnTo>
                  <a:pt x="31" y="156"/>
                </a:lnTo>
                <a:lnTo>
                  <a:pt x="31" y="156"/>
                </a:lnTo>
                <a:cubicBezTo>
                  <a:pt x="0" y="156"/>
                  <a:pt x="0" y="156"/>
                  <a:pt x="0" y="156"/>
                </a:cubicBezTo>
                <a:lnTo>
                  <a:pt x="0" y="156"/>
                </a:lnTo>
                <a:cubicBezTo>
                  <a:pt x="0" y="156"/>
                  <a:pt x="0" y="156"/>
                  <a:pt x="0" y="187"/>
                </a:cubicBezTo>
                <a:lnTo>
                  <a:pt x="0" y="187"/>
                </a:lnTo>
                <a:cubicBezTo>
                  <a:pt x="0" y="187"/>
                  <a:pt x="0" y="187"/>
                  <a:pt x="31" y="187"/>
                </a:cubicBezTo>
                <a:cubicBezTo>
                  <a:pt x="31" y="218"/>
                  <a:pt x="31" y="218"/>
                  <a:pt x="31" y="218"/>
                </a:cubicBezTo>
                <a:lnTo>
                  <a:pt x="62" y="218"/>
                </a:lnTo>
                <a:cubicBezTo>
                  <a:pt x="62" y="218"/>
                  <a:pt x="93" y="248"/>
                  <a:pt x="93" y="280"/>
                </a:cubicBezTo>
                <a:lnTo>
                  <a:pt x="93" y="280"/>
                </a:lnTo>
                <a:cubicBezTo>
                  <a:pt x="124" y="280"/>
                  <a:pt x="124" y="311"/>
                  <a:pt x="124" y="311"/>
                </a:cubicBezTo>
                <a:lnTo>
                  <a:pt x="124" y="342"/>
                </a:lnTo>
                <a:lnTo>
                  <a:pt x="124" y="342"/>
                </a:lnTo>
                <a:lnTo>
                  <a:pt x="124" y="342"/>
                </a:lnTo>
                <a:lnTo>
                  <a:pt x="124" y="342"/>
                </a:lnTo>
                <a:cubicBezTo>
                  <a:pt x="155" y="342"/>
                  <a:pt x="155" y="342"/>
                  <a:pt x="155" y="342"/>
                </a:cubicBezTo>
                <a:cubicBezTo>
                  <a:pt x="186" y="342"/>
                  <a:pt x="186" y="342"/>
                  <a:pt x="186" y="342"/>
                </a:cubicBezTo>
                <a:cubicBezTo>
                  <a:pt x="186" y="372"/>
                  <a:pt x="186" y="372"/>
                  <a:pt x="186" y="372"/>
                </a:cubicBezTo>
                <a:lnTo>
                  <a:pt x="186" y="372"/>
                </a:lnTo>
                <a:cubicBezTo>
                  <a:pt x="186" y="372"/>
                  <a:pt x="186" y="372"/>
                  <a:pt x="217" y="372"/>
                </a:cubicBezTo>
                <a:lnTo>
                  <a:pt x="217" y="372"/>
                </a:lnTo>
                <a:lnTo>
                  <a:pt x="217" y="372"/>
                </a:lnTo>
                <a:lnTo>
                  <a:pt x="217" y="372"/>
                </a:lnTo>
                <a:lnTo>
                  <a:pt x="248" y="372"/>
                </a:lnTo>
                <a:lnTo>
                  <a:pt x="248" y="372"/>
                </a:lnTo>
                <a:lnTo>
                  <a:pt x="279" y="372"/>
                </a:lnTo>
                <a:lnTo>
                  <a:pt x="279" y="372"/>
                </a:lnTo>
                <a:lnTo>
                  <a:pt x="279" y="372"/>
                </a:lnTo>
                <a:lnTo>
                  <a:pt x="279" y="372"/>
                </a:lnTo>
                <a:cubicBezTo>
                  <a:pt x="310" y="342"/>
                  <a:pt x="310" y="342"/>
                  <a:pt x="341" y="342"/>
                </a:cubicBezTo>
                <a:lnTo>
                  <a:pt x="341" y="342"/>
                </a:lnTo>
                <a:cubicBezTo>
                  <a:pt x="341" y="311"/>
                  <a:pt x="341" y="311"/>
                  <a:pt x="341" y="311"/>
                </a:cubicBezTo>
                <a:lnTo>
                  <a:pt x="341" y="311"/>
                </a:lnTo>
                <a:cubicBezTo>
                  <a:pt x="341" y="280"/>
                  <a:pt x="341" y="280"/>
                  <a:pt x="341" y="248"/>
                </a:cubicBezTo>
                <a:lnTo>
                  <a:pt x="372" y="248"/>
                </a:lnTo>
                <a:lnTo>
                  <a:pt x="341" y="218"/>
                </a:lnTo>
              </a:path>
            </a:pathLst>
          </a:custGeom>
          <a:solidFill>
            <a:schemeClr val="tx1"/>
          </a:solidFill>
          <a:ln>
            <a:noFill/>
          </a:ln>
          <a:effec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298" name="Freeform 16"/>
          <p:cNvSpPr>
            <a:spLocks noChangeArrowheads="1"/>
          </p:cNvSpPr>
          <p:nvPr/>
        </p:nvSpPr>
        <p:spPr bwMode="auto">
          <a:xfrm>
            <a:off x="6472899" y="4405157"/>
            <a:ext cx="51096" cy="178673"/>
          </a:xfrm>
          <a:custGeom>
            <a:avLst/>
            <a:gdLst>
              <a:gd name="T0" fmla="*/ 31 w 125"/>
              <a:gd name="T1" fmla="*/ 186 h 372"/>
              <a:gd name="T2" fmla="*/ 31 w 125"/>
              <a:gd name="T3" fmla="*/ 186 h 372"/>
              <a:gd name="T4" fmla="*/ 31 w 125"/>
              <a:gd name="T5" fmla="*/ 154 h 372"/>
              <a:gd name="T6" fmla="*/ 31 w 125"/>
              <a:gd name="T7" fmla="*/ 154 h 372"/>
              <a:gd name="T8" fmla="*/ 31 w 125"/>
              <a:gd name="T9" fmla="*/ 154 h 372"/>
              <a:gd name="T10" fmla="*/ 31 w 125"/>
              <a:gd name="T11" fmla="*/ 154 h 372"/>
              <a:gd name="T12" fmla="*/ 31 w 125"/>
              <a:gd name="T13" fmla="*/ 124 h 372"/>
              <a:gd name="T14" fmla="*/ 62 w 125"/>
              <a:gd name="T15" fmla="*/ 93 h 372"/>
              <a:gd name="T16" fmla="*/ 62 w 125"/>
              <a:gd name="T17" fmla="*/ 93 h 372"/>
              <a:gd name="T18" fmla="*/ 62 w 125"/>
              <a:gd name="T19" fmla="*/ 93 h 372"/>
              <a:gd name="T20" fmla="*/ 62 w 125"/>
              <a:gd name="T21" fmla="*/ 31 h 372"/>
              <a:gd name="T22" fmla="*/ 31 w 125"/>
              <a:gd name="T23" fmla="*/ 0 h 372"/>
              <a:gd name="T24" fmla="*/ 31 w 125"/>
              <a:gd name="T25" fmla="*/ 0 h 372"/>
              <a:gd name="T26" fmla="*/ 31 w 125"/>
              <a:gd name="T27" fmla="*/ 0 h 372"/>
              <a:gd name="T28" fmla="*/ 31 w 125"/>
              <a:gd name="T29" fmla="*/ 0 h 372"/>
              <a:gd name="T30" fmla="*/ 31 w 125"/>
              <a:gd name="T31" fmla="*/ 31 h 372"/>
              <a:gd name="T32" fmla="*/ 31 w 125"/>
              <a:gd name="T33" fmla="*/ 62 h 372"/>
              <a:gd name="T34" fmla="*/ 31 w 125"/>
              <a:gd name="T35" fmla="*/ 62 h 372"/>
              <a:gd name="T36" fmla="*/ 31 w 125"/>
              <a:gd name="T37" fmla="*/ 93 h 372"/>
              <a:gd name="T38" fmla="*/ 31 w 125"/>
              <a:gd name="T39" fmla="*/ 124 h 372"/>
              <a:gd name="T40" fmla="*/ 0 w 125"/>
              <a:gd name="T41" fmla="*/ 186 h 372"/>
              <a:gd name="T42" fmla="*/ 0 w 125"/>
              <a:gd name="T43" fmla="*/ 186 h 372"/>
              <a:gd name="T44" fmla="*/ 0 w 125"/>
              <a:gd name="T45" fmla="*/ 186 h 372"/>
              <a:gd name="T46" fmla="*/ 0 w 125"/>
              <a:gd name="T47" fmla="*/ 186 h 372"/>
              <a:gd name="T48" fmla="*/ 0 w 125"/>
              <a:gd name="T49" fmla="*/ 186 h 372"/>
              <a:gd name="T50" fmla="*/ 0 w 125"/>
              <a:gd name="T51" fmla="*/ 186 h 372"/>
              <a:gd name="T52" fmla="*/ 0 w 125"/>
              <a:gd name="T53" fmla="*/ 217 h 372"/>
              <a:gd name="T54" fmla="*/ 0 w 125"/>
              <a:gd name="T55" fmla="*/ 217 h 372"/>
              <a:gd name="T56" fmla="*/ 31 w 125"/>
              <a:gd name="T57" fmla="*/ 248 h 372"/>
              <a:gd name="T58" fmla="*/ 31 w 125"/>
              <a:gd name="T59" fmla="*/ 248 h 372"/>
              <a:gd name="T60" fmla="*/ 31 w 125"/>
              <a:gd name="T61" fmla="*/ 248 h 372"/>
              <a:gd name="T62" fmla="*/ 31 w 125"/>
              <a:gd name="T63" fmla="*/ 248 h 372"/>
              <a:gd name="T64" fmla="*/ 62 w 125"/>
              <a:gd name="T65" fmla="*/ 248 h 372"/>
              <a:gd name="T66" fmla="*/ 62 w 125"/>
              <a:gd name="T67" fmla="*/ 248 h 372"/>
              <a:gd name="T68" fmla="*/ 93 w 125"/>
              <a:gd name="T69" fmla="*/ 279 h 372"/>
              <a:gd name="T70" fmla="*/ 93 w 125"/>
              <a:gd name="T71" fmla="*/ 310 h 372"/>
              <a:gd name="T72" fmla="*/ 93 w 125"/>
              <a:gd name="T73" fmla="*/ 310 h 372"/>
              <a:gd name="T74" fmla="*/ 93 w 125"/>
              <a:gd name="T75" fmla="*/ 310 h 372"/>
              <a:gd name="T76" fmla="*/ 93 w 125"/>
              <a:gd name="T77" fmla="*/ 371 h 372"/>
              <a:gd name="T78" fmla="*/ 93 w 125"/>
              <a:gd name="T79" fmla="*/ 371 h 372"/>
              <a:gd name="T80" fmla="*/ 93 w 125"/>
              <a:gd name="T81" fmla="*/ 371 h 372"/>
              <a:gd name="T82" fmla="*/ 93 w 125"/>
              <a:gd name="T83" fmla="*/ 371 h 372"/>
              <a:gd name="T84" fmla="*/ 93 w 125"/>
              <a:gd name="T85" fmla="*/ 371 h 372"/>
              <a:gd name="T86" fmla="*/ 124 w 125"/>
              <a:gd name="T87" fmla="*/ 371 h 372"/>
              <a:gd name="T88" fmla="*/ 124 w 125"/>
              <a:gd name="T89" fmla="*/ 371 h 372"/>
              <a:gd name="T90" fmla="*/ 124 w 125"/>
              <a:gd name="T91" fmla="*/ 341 h 372"/>
              <a:gd name="T92" fmla="*/ 124 w 125"/>
              <a:gd name="T93" fmla="*/ 341 h 372"/>
              <a:gd name="T94" fmla="*/ 124 w 125"/>
              <a:gd name="T95" fmla="*/ 310 h 372"/>
              <a:gd name="T96" fmla="*/ 124 w 125"/>
              <a:gd name="T97" fmla="*/ 279 h 372"/>
              <a:gd name="T98" fmla="*/ 124 w 125"/>
              <a:gd name="T99" fmla="*/ 279 h 372"/>
              <a:gd name="T100" fmla="*/ 93 w 125"/>
              <a:gd name="T101" fmla="*/ 279 h 372"/>
              <a:gd name="T102" fmla="*/ 62 w 125"/>
              <a:gd name="T103" fmla="*/ 248 h 372"/>
              <a:gd name="T104" fmla="*/ 62 w 125"/>
              <a:gd name="T105" fmla="*/ 217 h 372"/>
              <a:gd name="T106" fmla="*/ 62 w 125"/>
              <a:gd name="T107" fmla="*/ 217 h 372"/>
              <a:gd name="T108" fmla="*/ 31 w 125"/>
              <a:gd name="T109" fmla="*/ 186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5" h="372">
                <a:moveTo>
                  <a:pt x="31" y="186"/>
                </a:moveTo>
                <a:lnTo>
                  <a:pt x="31" y="186"/>
                </a:lnTo>
                <a:cubicBezTo>
                  <a:pt x="31" y="186"/>
                  <a:pt x="31" y="186"/>
                  <a:pt x="31" y="154"/>
                </a:cubicBezTo>
                <a:lnTo>
                  <a:pt x="31" y="154"/>
                </a:lnTo>
                <a:lnTo>
                  <a:pt x="31" y="154"/>
                </a:lnTo>
                <a:lnTo>
                  <a:pt x="31" y="154"/>
                </a:lnTo>
                <a:cubicBezTo>
                  <a:pt x="31" y="154"/>
                  <a:pt x="31" y="154"/>
                  <a:pt x="31" y="124"/>
                </a:cubicBezTo>
                <a:cubicBezTo>
                  <a:pt x="31" y="124"/>
                  <a:pt x="31" y="124"/>
                  <a:pt x="62" y="93"/>
                </a:cubicBezTo>
                <a:lnTo>
                  <a:pt x="62" y="93"/>
                </a:lnTo>
                <a:lnTo>
                  <a:pt x="62" y="93"/>
                </a:lnTo>
                <a:cubicBezTo>
                  <a:pt x="62" y="62"/>
                  <a:pt x="62" y="31"/>
                  <a:pt x="62" y="31"/>
                </a:cubicBezTo>
                <a:lnTo>
                  <a:pt x="31" y="0"/>
                </a:lnTo>
                <a:lnTo>
                  <a:pt x="31" y="0"/>
                </a:lnTo>
                <a:lnTo>
                  <a:pt x="31" y="0"/>
                </a:lnTo>
                <a:lnTo>
                  <a:pt x="31" y="0"/>
                </a:lnTo>
                <a:lnTo>
                  <a:pt x="31" y="31"/>
                </a:lnTo>
                <a:lnTo>
                  <a:pt x="31" y="62"/>
                </a:lnTo>
                <a:lnTo>
                  <a:pt x="31" y="62"/>
                </a:lnTo>
                <a:lnTo>
                  <a:pt x="31" y="93"/>
                </a:lnTo>
                <a:lnTo>
                  <a:pt x="31" y="124"/>
                </a:lnTo>
                <a:cubicBezTo>
                  <a:pt x="31" y="154"/>
                  <a:pt x="31" y="154"/>
                  <a:pt x="0" y="186"/>
                </a:cubicBezTo>
                <a:lnTo>
                  <a:pt x="0" y="186"/>
                </a:lnTo>
                <a:lnTo>
                  <a:pt x="0" y="186"/>
                </a:lnTo>
                <a:lnTo>
                  <a:pt x="0" y="186"/>
                </a:lnTo>
                <a:lnTo>
                  <a:pt x="0" y="186"/>
                </a:lnTo>
                <a:lnTo>
                  <a:pt x="0" y="186"/>
                </a:lnTo>
                <a:cubicBezTo>
                  <a:pt x="0" y="217"/>
                  <a:pt x="0" y="217"/>
                  <a:pt x="0" y="217"/>
                </a:cubicBezTo>
                <a:lnTo>
                  <a:pt x="0" y="217"/>
                </a:lnTo>
                <a:cubicBezTo>
                  <a:pt x="0" y="248"/>
                  <a:pt x="31" y="248"/>
                  <a:pt x="31" y="248"/>
                </a:cubicBezTo>
                <a:lnTo>
                  <a:pt x="31" y="248"/>
                </a:lnTo>
                <a:lnTo>
                  <a:pt x="31" y="248"/>
                </a:lnTo>
                <a:lnTo>
                  <a:pt x="31" y="248"/>
                </a:lnTo>
                <a:lnTo>
                  <a:pt x="62" y="248"/>
                </a:lnTo>
                <a:lnTo>
                  <a:pt x="62" y="248"/>
                </a:lnTo>
                <a:cubicBezTo>
                  <a:pt x="62" y="248"/>
                  <a:pt x="93" y="248"/>
                  <a:pt x="93" y="279"/>
                </a:cubicBezTo>
                <a:lnTo>
                  <a:pt x="93" y="310"/>
                </a:lnTo>
                <a:lnTo>
                  <a:pt x="93" y="310"/>
                </a:lnTo>
                <a:lnTo>
                  <a:pt x="93" y="310"/>
                </a:lnTo>
                <a:cubicBezTo>
                  <a:pt x="93" y="341"/>
                  <a:pt x="93" y="341"/>
                  <a:pt x="93" y="371"/>
                </a:cubicBezTo>
                <a:lnTo>
                  <a:pt x="93" y="371"/>
                </a:lnTo>
                <a:lnTo>
                  <a:pt x="93" y="371"/>
                </a:lnTo>
                <a:lnTo>
                  <a:pt x="93" y="371"/>
                </a:lnTo>
                <a:lnTo>
                  <a:pt x="93" y="371"/>
                </a:lnTo>
                <a:cubicBezTo>
                  <a:pt x="93" y="371"/>
                  <a:pt x="93" y="371"/>
                  <a:pt x="124" y="371"/>
                </a:cubicBezTo>
                <a:lnTo>
                  <a:pt x="124" y="371"/>
                </a:lnTo>
                <a:lnTo>
                  <a:pt x="124" y="341"/>
                </a:lnTo>
                <a:lnTo>
                  <a:pt x="124" y="341"/>
                </a:lnTo>
                <a:lnTo>
                  <a:pt x="124" y="310"/>
                </a:lnTo>
                <a:cubicBezTo>
                  <a:pt x="124" y="310"/>
                  <a:pt x="124" y="310"/>
                  <a:pt x="124" y="279"/>
                </a:cubicBezTo>
                <a:lnTo>
                  <a:pt x="124" y="279"/>
                </a:lnTo>
                <a:cubicBezTo>
                  <a:pt x="93" y="279"/>
                  <a:pt x="93" y="279"/>
                  <a:pt x="93" y="279"/>
                </a:cubicBezTo>
                <a:cubicBezTo>
                  <a:pt x="93" y="248"/>
                  <a:pt x="93" y="248"/>
                  <a:pt x="62" y="248"/>
                </a:cubicBezTo>
                <a:cubicBezTo>
                  <a:pt x="62" y="217"/>
                  <a:pt x="62" y="217"/>
                  <a:pt x="62" y="217"/>
                </a:cubicBezTo>
                <a:lnTo>
                  <a:pt x="62" y="217"/>
                </a:lnTo>
                <a:cubicBezTo>
                  <a:pt x="62" y="217"/>
                  <a:pt x="31" y="217"/>
                  <a:pt x="31" y="186"/>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299" name="Freeform 17"/>
          <p:cNvSpPr>
            <a:spLocks noChangeArrowheads="1"/>
          </p:cNvSpPr>
          <p:nvPr/>
        </p:nvSpPr>
        <p:spPr bwMode="auto">
          <a:xfrm>
            <a:off x="5330565" y="3254416"/>
            <a:ext cx="167883" cy="165911"/>
          </a:xfrm>
          <a:custGeom>
            <a:avLst/>
            <a:gdLst>
              <a:gd name="T0" fmla="*/ 217 w 405"/>
              <a:gd name="T1" fmla="*/ 217 h 342"/>
              <a:gd name="T2" fmla="*/ 217 w 405"/>
              <a:gd name="T3" fmla="*/ 217 h 342"/>
              <a:gd name="T4" fmla="*/ 217 w 405"/>
              <a:gd name="T5" fmla="*/ 31 h 342"/>
              <a:gd name="T6" fmla="*/ 404 w 405"/>
              <a:gd name="T7" fmla="*/ 31 h 342"/>
              <a:gd name="T8" fmla="*/ 404 w 405"/>
              <a:gd name="T9" fmla="*/ 0 h 342"/>
              <a:gd name="T10" fmla="*/ 217 w 405"/>
              <a:gd name="T11" fmla="*/ 0 h 342"/>
              <a:gd name="T12" fmla="*/ 186 w 405"/>
              <a:gd name="T13" fmla="*/ 31 h 342"/>
              <a:gd name="T14" fmla="*/ 156 w 405"/>
              <a:gd name="T15" fmla="*/ 63 h 342"/>
              <a:gd name="T16" fmla="*/ 124 w 405"/>
              <a:gd name="T17" fmla="*/ 94 h 342"/>
              <a:gd name="T18" fmla="*/ 124 w 405"/>
              <a:gd name="T19" fmla="*/ 94 h 342"/>
              <a:gd name="T20" fmla="*/ 124 w 405"/>
              <a:gd name="T21" fmla="*/ 155 h 342"/>
              <a:gd name="T22" fmla="*/ 124 w 405"/>
              <a:gd name="T23" fmla="*/ 155 h 342"/>
              <a:gd name="T24" fmla="*/ 93 w 405"/>
              <a:gd name="T25" fmla="*/ 187 h 342"/>
              <a:gd name="T26" fmla="*/ 62 w 405"/>
              <a:gd name="T27" fmla="*/ 217 h 342"/>
              <a:gd name="T28" fmla="*/ 62 w 405"/>
              <a:gd name="T29" fmla="*/ 217 h 342"/>
              <a:gd name="T30" fmla="*/ 32 w 405"/>
              <a:gd name="T31" fmla="*/ 248 h 342"/>
              <a:gd name="T32" fmla="*/ 32 w 405"/>
              <a:gd name="T33" fmla="*/ 311 h 342"/>
              <a:gd name="T34" fmla="*/ 0 w 405"/>
              <a:gd name="T35" fmla="*/ 311 h 342"/>
              <a:gd name="T36" fmla="*/ 0 w 405"/>
              <a:gd name="T37" fmla="*/ 341 h 342"/>
              <a:gd name="T38" fmla="*/ 0 w 405"/>
              <a:gd name="T39" fmla="*/ 341 h 342"/>
              <a:gd name="T40" fmla="*/ 156 w 405"/>
              <a:gd name="T41" fmla="*/ 341 h 342"/>
              <a:gd name="T42" fmla="*/ 156 w 405"/>
              <a:gd name="T43" fmla="*/ 341 h 342"/>
              <a:gd name="T44" fmla="*/ 156 w 405"/>
              <a:gd name="T45" fmla="*/ 311 h 342"/>
              <a:gd name="T46" fmla="*/ 186 w 405"/>
              <a:gd name="T47" fmla="*/ 248 h 342"/>
              <a:gd name="T48" fmla="*/ 217 w 405"/>
              <a:gd name="T49" fmla="*/ 217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5" h="342">
                <a:moveTo>
                  <a:pt x="217" y="217"/>
                </a:moveTo>
                <a:lnTo>
                  <a:pt x="217" y="217"/>
                </a:lnTo>
                <a:cubicBezTo>
                  <a:pt x="217" y="31"/>
                  <a:pt x="217" y="31"/>
                  <a:pt x="217" y="31"/>
                </a:cubicBezTo>
                <a:cubicBezTo>
                  <a:pt x="404" y="31"/>
                  <a:pt x="404" y="31"/>
                  <a:pt x="404" y="31"/>
                </a:cubicBezTo>
                <a:cubicBezTo>
                  <a:pt x="404" y="0"/>
                  <a:pt x="404" y="0"/>
                  <a:pt x="404" y="0"/>
                </a:cubicBezTo>
                <a:cubicBezTo>
                  <a:pt x="217" y="0"/>
                  <a:pt x="217" y="0"/>
                  <a:pt x="217" y="0"/>
                </a:cubicBezTo>
                <a:cubicBezTo>
                  <a:pt x="217" y="0"/>
                  <a:pt x="186" y="0"/>
                  <a:pt x="186" y="31"/>
                </a:cubicBezTo>
                <a:cubicBezTo>
                  <a:pt x="186" y="31"/>
                  <a:pt x="186" y="63"/>
                  <a:pt x="156" y="63"/>
                </a:cubicBezTo>
                <a:lnTo>
                  <a:pt x="124" y="94"/>
                </a:lnTo>
                <a:lnTo>
                  <a:pt x="124" y="94"/>
                </a:lnTo>
                <a:cubicBezTo>
                  <a:pt x="124" y="124"/>
                  <a:pt x="124" y="124"/>
                  <a:pt x="124" y="155"/>
                </a:cubicBezTo>
                <a:lnTo>
                  <a:pt x="124" y="155"/>
                </a:lnTo>
                <a:cubicBezTo>
                  <a:pt x="124" y="155"/>
                  <a:pt x="124" y="187"/>
                  <a:pt x="93" y="187"/>
                </a:cubicBezTo>
                <a:cubicBezTo>
                  <a:pt x="93" y="187"/>
                  <a:pt x="93" y="217"/>
                  <a:pt x="62" y="217"/>
                </a:cubicBezTo>
                <a:lnTo>
                  <a:pt x="62" y="217"/>
                </a:lnTo>
                <a:lnTo>
                  <a:pt x="32" y="248"/>
                </a:lnTo>
                <a:cubicBezTo>
                  <a:pt x="32" y="279"/>
                  <a:pt x="32" y="279"/>
                  <a:pt x="32" y="311"/>
                </a:cubicBezTo>
                <a:lnTo>
                  <a:pt x="0" y="311"/>
                </a:lnTo>
                <a:cubicBezTo>
                  <a:pt x="0" y="341"/>
                  <a:pt x="0" y="341"/>
                  <a:pt x="0" y="341"/>
                </a:cubicBezTo>
                <a:lnTo>
                  <a:pt x="0" y="341"/>
                </a:lnTo>
                <a:cubicBezTo>
                  <a:pt x="156" y="341"/>
                  <a:pt x="156" y="341"/>
                  <a:pt x="156" y="341"/>
                </a:cubicBezTo>
                <a:lnTo>
                  <a:pt x="156" y="341"/>
                </a:lnTo>
                <a:lnTo>
                  <a:pt x="156" y="311"/>
                </a:lnTo>
                <a:cubicBezTo>
                  <a:pt x="156" y="279"/>
                  <a:pt x="156" y="279"/>
                  <a:pt x="186" y="248"/>
                </a:cubicBezTo>
                <a:cubicBezTo>
                  <a:pt x="186" y="217"/>
                  <a:pt x="217" y="217"/>
                  <a:pt x="217" y="217"/>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00" name="Freeform 18"/>
          <p:cNvSpPr>
            <a:spLocks noChangeArrowheads="1"/>
          </p:cNvSpPr>
          <p:nvPr/>
        </p:nvSpPr>
        <p:spPr bwMode="auto">
          <a:xfrm>
            <a:off x="5523995" y="2954502"/>
            <a:ext cx="448905" cy="538146"/>
          </a:xfrm>
          <a:custGeom>
            <a:avLst/>
            <a:gdLst>
              <a:gd name="T0" fmla="*/ 0 w 1085"/>
              <a:gd name="T1" fmla="*/ 590 h 1117"/>
              <a:gd name="T2" fmla="*/ 559 w 1085"/>
              <a:gd name="T3" fmla="*/ 1023 h 1117"/>
              <a:gd name="T4" fmla="*/ 559 w 1085"/>
              <a:gd name="T5" fmla="*/ 1023 h 1117"/>
              <a:gd name="T6" fmla="*/ 651 w 1085"/>
              <a:gd name="T7" fmla="*/ 1085 h 1117"/>
              <a:gd name="T8" fmla="*/ 651 w 1085"/>
              <a:gd name="T9" fmla="*/ 1085 h 1117"/>
              <a:gd name="T10" fmla="*/ 744 w 1085"/>
              <a:gd name="T11" fmla="*/ 1085 h 1117"/>
              <a:gd name="T12" fmla="*/ 868 w 1085"/>
              <a:gd name="T13" fmla="*/ 992 h 1117"/>
              <a:gd name="T14" fmla="*/ 1055 w 1085"/>
              <a:gd name="T15" fmla="*/ 868 h 1117"/>
              <a:gd name="T16" fmla="*/ 1084 w 1085"/>
              <a:gd name="T17" fmla="*/ 837 h 1117"/>
              <a:gd name="T18" fmla="*/ 992 w 1085"/>
              <a:gd name="T19" fmla="*/ 775 h 1117"/>
              <a:gd name="T20" fmla="*/ 992 w 1085"/>
              <a:gd name="T21" fmla="*/ 744 h 1117"/>
              <a:gd name="T22" fmla="*/ 961 w 1085"/>
              <a:gd name="T23" fmla="*/ 714 h 1117"/>
              <a:gd name="T24" fmla="*/ 931 w 1085"/>
              <a:gd name="T25" fmla="*/ 683 h 1117"/>
              <a:gd name="T26" fmla="*/ 961 w 1085"/>
              <a:gd name="T27" fmla="*/ 651 h 1117"/>
              <a:gd name="T28" fmla="*/ 961 w 1085"/>
              <a:gd name="T29" fmla="*/ 590 h 1117"/>
              <a:gd name="T30" fmla="*/ 961 w 1085"/>
              <a:gd name="T31" fmla="*/ 496 h 1117"/>
              <a:gd name="T32" fmla="*/ 961 w 1085"/>
              <a:gd name="T33" fmla="*/ 466 h 1117"/>
              <a:gd name="T34" fmla="*/ 931 w 1085"/>
              <a:gd name="T35" fmla="*/ 435 h 1117"/>
              <a:gd name="T36" fmla="*/ 931 w 1085"/>
              <a:gd name="T37" fmla="*/ 372 h 1117"/>
              <a:gd name="T38" fmla="*/ 899 w 1085"/>
              <a:gd name="T39" fmla="*/ 311 h 1117"/>
              <a:gd name="T40" fmla="*/ 899 w 1085"/>
              <a:gd name="T41" fmla="*/ 279 h 1117"/>
              <a:gd name="T42" fmla="*/ 837 w 1085"/>
              <a:gd name="T43" fmla="*/ 218 h 1117"/>
              <a:gd name="T44" fmla="*/ 837 w 1085"/>
              <a:gd name="T45" fmla="*/ 187 h 1117"/>
              <a:gd name="T46" fmla="*/ 868 w 1085"/>
              <a:gd name="T47" fmla="*/ 124 h 1117"/>
              <a:gd name="T48" fmla="*/ 899 w 1085"/>
              <a:gd name="T49" fmla="*/ 94 h 1117"/>
              <a:gd name="T50" fmla="*/ 899 w 1085"/>
              <a:gd name="T51" fmla="*/ 31 h 1117"/>
              <a:gd name="T52" fmla="*/ 868 w 1085"/>
              <a:gd name="T53" fmla="*/ 0 h 1117"/>
              <a:gd name="T54" fmla="*/ 868 w 1085"/>
              <a:gd name="T55" fmla="*/ 0 h 1117"/>
              <a:gd name="T56" fmla="*/ 775 w 1085"/>
              <a:gd name="T57" fmla="*/ 31 h 1117"/>
              <a:gd name="T58" fmla="*/ 713 w 1085"/>
              <a:gd name="T59" fmla="*/ 0 h 1117"/>
              <a:gd name="T60" fmla="*/ 683 w 1085"/>
              <a:gd name="T61" fmla="*/ 0 h 1117"/>
              <a:gd name="T62" fmla="*/ 620 w 1085"/>
              <a:gd name="T63" fmla="*/ 31 h 1117"/>
              <a:gd name="T64" fmla="*/ 527 w 1085"/>
              <a:gd name="T65" fmla="*/ 31 h 1117"/>
              <a:gd name="T66" fmla="*/ 403 w 1085"/>
              <a:gd name="T67" fmla="*/ 94 h 1117"/>
              <a:gd name="T68" fmla="*/ 372 w 1085"/>
              <a:gd name="T69" fmla="*/ 124 h 1117"/>
              <a:gd name="T70" fmla="*/ 372 w 1085"/>
              <a:gd name="T71" fmla="*/ 187 h 1117"/>
              <a:gd name="T72" fmla="*/ 403 w 1085"/>
              <a:gd name="T73" fmla="*/ 311 h 1117"/>
              <a:gd name="T74" fmla="*/ 372 w 1085"/>
              <a:gd name="T75" fmla="*/ 342 h 1117"/>
              <a:gd name="T76" fmla="*/ 311 w 1085"/>
              <a:gd name="T77" fmla="*/ 342 h 1117"/>
              <a:gd name="T78" fmla="*/ 279 w 1085"/>
              <a:gd name="T79" fmla="*/ 372 h 1117"/>
              <a:gd name="T80" fmla="*/ 248 w 1085"/>
              <a:gd name="T81" fmla="*/ 372 h 1117"/>
              <a:gd name="T82" fmla="*/ 217 w 1085"/>
              <a:gd name="T83" fmla="*/ 435 h 1117"/>
              <a:gd name="T84" fmla="*/ 186 w 1085"/>
              <a:gd name="T85" fmla="*/ 435 h 1117"/>
              <a:gd name="T86" fmla="*/ 124 w 1085"/>
              <a:gd name="T87" fmla="*/ 466 h 1117"/>
              <a:gd name="T88" fmla="*/ 93 w 1085"/>
              <a:gd name="T89" fmla="*/ 496 h 1117"/>
              <a:gd name="T90" fmla="*/ 63 w 1085"/>
              <a:gd name="T91" fmla="*/ 496 h 1117"/>
              <a:gd name="T92" fmla="*/ 31 w 1085"/>
              <a:gd name="T93" fmla="*/ 496 h 1117"/>
              <a:gd name="T94" fmla="*/ 0 w 1085"/>
              <a:gd name="T95" fmla="*/ 559 h 1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85" h="1117">
                <a:moveTo>
                  <a:pt x="0" y="590"/>
                </a:moveTo>
                <a:lnTo>
                  <a:pt x="0" y="590"/>
                </a:lnTo>
                <a:lnTo>
                  <a:pt x="0" y="590"/>
                </a:lnTo>
                <a:cubicBezTo>
                  <a:pt x="527" y="992"/>
                  <a:pt x="527" y="992"/>
                  <a:pt x="527" y="992"/>
                </a:cubicBezTo>
                <a:lnTo>
                  <a:pt x="527" y="992"/>
                </a:lnTo>
                <a:cubicBezTo>
                  <a:pt x="559" y="1023"/>
                  <a:pt x="559" y="1023"/>
                  <a:pt x="559" y="1023"/>
                </a:cubicBezTo>
                <a:lnTo>
                  <a:pt x="559" y="1023"/>
                </a:lnTo>
                <a:lnTo>
                  <a:pt x="559" y="1023"/>
                </a:lnTo>
                <a:lnTo>
                  <a:pt x="559" y="1023"/>
                </a:lnTo>
                <a:cubicBezTo>
                  <a:pt x="589" y="1023"/>
                  <a:pt x="589" y="1023"/>
                  <a:pt x="589" y="1055"/>
                </a:cubicBezTo>
                <a:cubicBezTo>
                  <a:pt x="620" y="1055"/>
                  <a:pt x="620" y="1055"/>
                  <a:pt x="620" y="1055"/>
                </a:cubicBezTo>
                <a:cubicBezTo>
                  <a:pt x="651" y="1055"/>
                  <a:pt x="651" y="1085"/>
                  <a:pt x="651" y="1085"/>
                </a:cubicBezTo>
                <a:cubicBezTo>
                  <a:pt x="651" y="1116"/>
                  <a:pt x="651" y="1116"/>
                  <a:pt x="651" y="1116"/>
                </a:cubicBezTo>
                <a:lnTo>
                  <a:pt x="651" y="1116"/>
                </a:lnTo>
                <a:cubicBezTo>
                  <a:pt x="651" y="1085"/>
                  <a:pt x="651" y="1085"/>
                  <a:pt x="651" y="1085"/>
                </a:cubicBezTo>
                <a:cubicBezTo>
                  <a:pt x="683" y="1085"/>
                  <a:pt x="683" y="1085"/>
                  <a:pt x="683" y="1085"/>
                </a:cubicBezTo>
                <a:cubicBezTo>
                  <a:pt x="683" y="1085"/>
                  <a:pt x="683" y="1085"/>
                  <a:pt x="713" y="1085"/>
                </a:cubicBezTo>
                <a:cubicBezTo>
                  <a:pt x="744" y="1085"/>
                  <a:pt x="744" y="1085"/>
                  <a:pt x="744" y="1085"/>
                </a:cubicBezTo>
                <a:cubicBezTo>
                  <a:pt x="775" y="1085"/>
                  <a:pt x="775" y="1055"/>
                  <a:pt x="807" y="1055"/>
                </a:cubicBezTo>
                <a:lnTo>
                  <a:pt x="807" y="1055"/>
                </a:lnTo>
                <a:cubicBezTo>
                  <a:pt x="837" y="1023"/>
                  <a:pt x="837" y="992"/>
                  <a:pt x="868" y="992"/>
                </a:cubicBezTo>
                <a:cubicBezTo>
                  <a:pt x="899" y="961"/>
                  <a:pt x="961" y="899"/>
                  <a:pt x="1023" y="868"/>
                </a:cubicBezTo>
                <a:cubicBezTo>
                  <a:pt x="1055" y="868"/>
                  <a:pt x="1055" y="868"/>
                  <a:pt x="1055" y="868"/>
                </a:cubicBezTo>
                <a:lnTo>
                  <a:pt x="1055" y="868"/>
                </a:lnTo>
                <a:lnTo>
                  <a:pt x="1055" y="868"/>
                </a:lnTo>
                <a:cubicBezTo>
                  <a:pt x="1084" y="837"/>
                  <a:pt x="1084" y="837"/>
                  <a:pt x="1084" y="837"/>
                </a:cubicBezTo>
                <a:lnTo>
                  <a:pt x="1084" y="837"/>
                </a:lnTo>
                <a:cubicBezTo>
                  <a:pt x="1054" y="807"/>
                  <a:pt x="1055" y="807"/>
                  <a:pt x="1055" y="807"/>
                </a:cubicBezTo>
                <a:lnTo>
                  <a:pt x="1023" y="807"/>
                </a:lnTo>
                <a:cubicBezTo>
                  <a:pt x="992" y="807"/>
                  <a:pt x="992" y="775"/>
                  <a:pt x="992" y="775"/>
                </a:cubicBezTo>
                <a:lnTo>
                  <a:pt x="992" y="775"/>
                </a:lnTo>
                <a:cubicBezTo>
                  <a:pt x="992" y="775"/>
                  <a:pt x="992" y="775"/>
                  <a:pt x="992" y="744"/>
                </a:cubicBezTo>
                <a:lnTo>
                  <a:pt x="992" y="744"/>
                </a:lnTo>
                <a:lnTo>
                  <a:pt x="992" y="744"/>
                </a:lnTo>
                <a:lnTo>
                  <a:pt x="961" y="714"/>
                </a:lnTo>
                <a:lnTo>
                  <a:pt x="961" y="714"/>
                </a:lnTo>
                <a:lnTo>
                  <a:pt x="961" y="714"/>
                </a:lnTo>
                <a:lnTo>
                  <a:pt x="931" y="683"/>
                </a:lnTo>
                <a:lnTo>
                  <a:pt x="931" y="683"/>
                </a:lnTo>
                <a:lnTo>
                  <a:pt x="961" y="651"/>
                </a:lnTo>
                <a:lnTo>
                  <a:pt x="961" y="651"/>
                </a:lnTo>
                <a:lnTo>
                  <a:pt x="961" y="651"/>
                </a:lnTo>
                <a:cubicBezTo>
                  <a:pt x="961" y="620"/>
                  <a:pt x="961" y="620"/>
                  <a:pt x="961" y="620"/>
                </a:cubicBezTo>
                <a:lnTo>
                  <a:pt x="961" y="590"/>
                </a:lnTo>
                <a:lnTo>
                  <a:pt x="961" y="590"/>
                </a:lnTo>
                <a:lnTo>
                  <a:pt x="961" y="559"/>
                </a:lnTo>
                <a:cubicBezTo>
                  <a:pt x="961" y="559"/>
                  <a:pt x="961" y="559"/>
                  <a:pt x="961" y="527"/>
                </a:cubicBezTo>
                <a:lnTo>
                  <a:pt x="961" y="496"/>
                </a:lnTo>
                <a:cubicBezTo>
                  <a:pt x="961" y="496"/>
                  <a:pt x="961" y="496"/>
                  <a:pt x="961" y="466"/>
                </a:cubicBezTo>
                <a:lnTo>
                  <a:pt x="961" y="466"/>
                </a:lnTo>
                <a:lnTo>
                  <a:pt x="961" y="466"/>
                </a:lnTo>
                <a:cubicBezTo>
                  <a:pt x="961" y="466"/>
                  <a:pt x="931" y="466"/>
                  <a:pt x="931" y="435"/>
                </a:cubicBezTo>
                <a:lnTo>
                  <a:pt x="931" y="435"/>
                </a:lnTo>
                <a:lnTo>
                  <a:pt x="931" y="435"/>
                </a:lnTo>
                <a:cubicBezTo>
                  <a:pt x="931" y="435"/>
                  <a:pt x="931" y="403"/>
                  <a:pt x="961" y="403"/>
                </a:cubicBezTo>
                <a:cubicBezTo>
                  <a:pt x="931" y="403"/>
                  <a:pt x="931" y="372"/>
                  <a:pt x="931" y="372"/>
                </a:cubicBezTo>
                <a:lnTo>
                  <a:pt x="931" y="372"/>
                </a:lnTo>
                <a:cubicBezTo>
                  <a:pt x="931" y="342"/>
                  <a:pt x="931" y="342"/>
                  <a:pt x="931" y="342"/>
                </a:cubicBezTo>
                <a:cubicBezTo>
                  <a:pt x="931" y="311"/>
                  <a:pt x="931" y="311"/>
                  <a:pt x="931" y="311"/>
                </a:cubicBezTo>
                <a:cubicBezTo>
                  <a:pt x="931" y="311"/>
                  <a:pt x="931" y="311"/>
                  <a:pt x="899" y="311"/>
                </a:cubicBezTo>
                <a:cubicBezTo>
                  <a:pt x="899" y="311"/>
                  <a:pt x="899" y="311"/>
                  <a:pt x="899" y="279"/>
                </a:cubicBezTo>
                <a:lnTo>
                  <a:pt x="899" y="279"/>
                </a:lnTo>
                <a:lnTo>
                  <a:pt x="899" y="279"/>
                </a:lnTo>
                <a:lnTo>
                  <a:pt x="899" y="279"/>
                </a:lnTo>
                <a:cubicBezTo>
                  <a:pt x="868" y="248"/>
                  <a:pt x="868" y="248"/>
                  <a:pt x="837" y="218"/>
                </a:cubicBezTo>
                <a:lnTo>
                  <a:pt x="837" y="218"/>
                </a:lnTo>
                <a:lnTo>
                  <a:pt x="837" y="218"/>
                </a:lnTo>
                <a:lnTo>
                  <a:pt x="837" y="187"/>
                </a:lnTo>
                <a:lnTo>
                  <a:pt x="837" y="187"/>
                </a:lnTo>
                <a:lnTo>
                  <a:pt x="837" y="187"/>
                </a:lnTo>
                <a:cubicBezTo>
                  <a:pt x="837" y="155"/>
                  <a:pt x="837" y="155"/>
                  <a:pt x="868" y="124"/>
                </a:cubicBezTo>
                <a:lnTo>
                  <a:pt x="868" y="124"/>
                </a:lnTo>
                <a:cubicBezTo>
                  <a:pt x="868" y="124"/>
                  <a:pt x="868" y="124"/>
                  <a:pt x="899" y="94"/>
                </a:cubicBezTo>
                <a:lnTo>
                  <a:pt x="899" y="94"/>
                </a:lnTo>
                <a:lnTo>
                  <a:pt x="899" y="94"/>
                </a:lnTo>
                <a:lnTo>
                  <a:pt x="899" y="63"/>
                </a:lnTo>
                <a:lnTo>
                  <a:pt x="899" y="63"/>
                </a:lnTo>
                <a:lnTo>
                  <a:pt x="899" y="31"/>
                </a:lnTo>
                <a:lnTo>
                  <a:pt x="899" y="31"/>
                </a:lnTo>
                <a:cubicBezTo>
                  <a:pt x="899" y="31"/>
                  <a:pt x="899" y="31"/>
                  <a:pt x="899" y="0"/>
                </a:cubicBezTo>
                <a:lnTo>
                  <a:pt x="868" y="0"/>
                </a:lnTo>
                <a:lnTo>
                  <a:pt x="868" y="0"/>
                </a:lnTo>
                <a:lnTo>
                  <a:pt x="868" y="0"/>
                </a:lnTo>
                <a:lnTo>
                  <a:pt x="868" y="0"/>
                </a:lnTo>
                <a:cubicBezTo>
                  <a:pt x="807" y="0"/>
                  <a:pt x="807" y="0"/>
                  <a:pt x="807" y="0"/>
                </a:cubicBezTo>
                <a:lnTo>
                  <a:pt x="807" y="0"/>
                </a:lnTo>
                <a:lnTo>
                  <a:pt x="775" y="31"/>
                </a:lnTo>
                <a:cubicBezTo>
                  <a:pt x="744" y="31"/>
                  <a:pt x="744" y="31"/>
                  <a:pt x="744" y="31"/>
                </a:cubicBezTo>
                <a:cubicBezTo>
                  <a:pt x="713" y="31"/>
                  <a:pt x="713" y="31"/>
                  <a:pt x="713" y="31"/>
                </a:cubicBezTo>
                <a:lnTo>
                  <a:pt x="713" y="0"/>
                </a:lnTo>
                <a:lnTo>
                  <a:pt x="713" y="0"/>
                </a:lnTo>
                <a:lnTo>
                  <a:pt x="713" y="0"/>
                </a:lnTo>
                <a:cubicBezTo>
                  <a:pt x="683" y="0"/>
                  <a:pt x="683" y="0"/>
                  <a:pt x="683" y="0"/>
                </a:cubicBezTo>
                <a:lnTo>
                  <a:pt x="683" y="0"/>
                </a:lnTo>
                <a:cubicBezTo>
                  <a:pt x="683" y="0"/>
                  <a:pt x="683" y="0"/>
                  <a:pt x="651" y="0"/>
                </a:cubicBezTo>
                <a:lnTo>
                  <a:pt x="620" y="31"/>
                </a:lnTo>
                <a:cubicBezTo>
                  <a:pt x="589" y="31"/>
                  <a:pt x="589" y="31"/>
                  <a:pt x="559" y="31"/>
                </a:cubicBezTo>
                <a:lnTo>
                  <a:pt x="559" y="31"/>
                </a:lnTo>
                <a:cubicBezTo>
                  <a:pt x="559" y="31"/>
                  <a:pt x="559" y="31"/>
                  <a:pt x="527" y="31"/>
                </a:cubicBezTo>
                <a:lnTo>
                  <a:pt x="496" y="63"/>
                </a:lnTo>
                <a:cubicBezTo>
                  <a:pt x="496" y="63"/>
                  <a:pt x="496" y="63"/>
                  <a:pt x="465" y="63"/>
                </a:cubicBezTo>
                <a:cubicBezTo>
                  <a:pt x="465" y="94"/>
                  <a:pt x="435" y="94"/>
                  <a:pt x="403" y="94"/>
                </a:cubicBezTo>
                <a:lnTo>
                  <a:pt x="403" y="94"/>
                </a:lnTo>
                <a:cubicBezTo>
                  <a:pt x="403" y="94"/>
                  <a:pt x="403" y="94"/>
                  <a:pt x="372" y="124"/>
                </a:cubicBezTo>
                <a:lnTo>
                  <a:pt x="372" y="124"/>
                </a:lnTo>
                <a:lnTo>
                  <a:pt x="372" y="124"/>
                </a:lnTo>
                <a:cubicBezTo>
                  <a:pt x="372" y="155"/>
                  <a:pt x="372" y="155"/>
                  <a:pt x="372" y="187"/>
                </a:cubicBezTo>
                <a:lnTo>
                  <a:pt x="372" y="187"/>
                </a:lnTo>
                <a:cubicBezTo>
                  <a:pt x="372" y="187"/>
                  <a:pt x="372" y="218"/>
                  <a:pt x="403" y="218"/>
                </a:cubicBezTo>
                <a:cubicBezTo>
                  <a:pt x="403" y="248"/>
                  <a:pt x="403" y="248"/>
                  <a:pt x="403" y="279"/>
                </a:cubicBezTo>
                <a:lnTo>
                  <a:pt x="403" y="311"/>
                </a:lnTo>
                <a:lnTo>
                  <a:pt x="403" y="311"/>
                </a:lnTo>
                <a:lnTo>
                  <a:pt x="403" y="311"/>
                </a:lnTo>
                <a:cubicBezTo>
                  <a:pt x="403" y="311"/>
                  <a:pt x="372" y="311"/>
                  <a:pt x="372" y="342"/>
                </a:cubicBezTo>
                <a:lnTo>
                  <a:pt x="372" y="342"/>
                </a:lnTo>
                <a:cubicBezTo>
                  <a:pt x="372" y="342"/>
                  <a:pt x="372" y="342"/>
                  <a:pt x="341" y="342"/>
                </a:cubicBezTo>
                <a:cubicBezTo>
                  <a:pt x="341" y="342"/>
                  <a:pt x="341" y="342"/>
                  <a:pt x="311" y="342"/>
                </a:cubicBezTo>
                <a:lnTo>
                  <a:pt x="311" y="342"/>
                </a:lnTo>
                <a:lnTo>
                  <a:pt x="279" y="372"/>
                </a:lnTo>
                <a:lnTo>
                  <a:pt x="279" y="372"/>
                </a:lnTo>
                <a:lnTo>
                  <a:pt x="279" y="372"/>
                </a:lnTo>
                <a:lnTo>
                  <a:pt x="279" y="372"/>
                </a:lnTo>
                <a:cubicBezTo>
                  <a:pt x="279" y="372"/>
                  <a:pt x="279" y="372"/>
                  <a:pt x="248" y="372"/>
                </a:cubicBezTo>
                <a:cubicBezTo>
                  <a:pt x="248" y="403"/>
                  <a:pt x="248" y="403"/>
                  <a:pt x="248" y="403"/>
                </a:cubicBezTo>
                <a:cubicBezTo>
                  <a:pt x="248" y="403"/>
                  <a:pt x="248" y="435"/>
                  <a:pt x="217" y="435"/>
                </a:cubicBezTo>
                <a:lnTo>
                  <a:pt x="217" y="435"/>
                </a:lnTo>
                <a:lnTo>
                  <a:pt x="217" y="435"/>
                </a:lnTo>
                <a:cubicBezTo>
                  <a:pt x="186" y="435"/>
                  <a:pt x="186" y="435"/>
                  <a:pt x="186" y="435"/>
                </a:cubicBezTo>
                <a:lnTo>
                  <a:pt x="186" y="435"/>
                </a:lnTo>
                <a:lnTo>
                  <a:pt x="186" y="435"/>
                </a:lnTo>
                <a:cubicBezTo>
                  <a:pt x="186" y="466"/>
                  <a:pt x="155" y="466"/>
                  <a:pt x="155" y="466"/>
                </a:cubicBezTo>
                <a:cubicBezTo>
                  <a:pt x="124" y="466"/>
                  <a:pt x="124" y="466"/>
                  <a:pt x="124" y="466"/>
                </a:cubicBezTo>
                <a:lnTo>
                  <a:pt x="124" y="466"/>
                </a:lnTo>
                <a:lnTo>
                  <a:pt x="124" y="466"/>
                </a:lnTo>
                <a:lnTo>
                  <a:pt x="93" y="496"/>
                </a:lnTo>
                <a:cubicBezTo>
                  <a:pt x="93" y="496"/>
                  <a:pt x="93" y="496"/>
                  <a:pt x="63" y="496"/>
                </a:cubicBezTo>
                <a:lnTo>
                  <a:pt x="63" y="496"/>
                </a:lnTo>
                <a:lnTo>
                  <a:pt x="63" y="496"/>
                </a:lnTo>
                <a:cubicBezTo>
                  <a:pt x="31" y="496"/>
                  <a:pt x="31" y="496"/>
                  <a:pt x="31" y="496"/>
                </a:cubicBezTo>
                <a:lnTo>
                  <a:pt x="31" y="496"/>
                </a:lnTo>
                <a:lnTo>
                  <a:pt x="31" y="496"/>
                </a:lnTo>
                <a:cubicBezTo>
                  <a:pt x="0" y="527"/>
                  <a:pt x="0" y="527"/>
                  <a:pt x="0" y="527"/>
                </a:cubicBezTo>
                <a:lnTo>
                  <a:pt x="0" y="527"/>
                </a:lnTo>
                <a:cubicBezTo>
                  <a:pt x="0" y="559"/>
                  <a:pt x="0" y="559"/>
                  <a:pt x="0" y="559"/>
                </a:cubicBezTo>
                <a:lnTo>
                  <a:pt x="0" y="590"/>
                </a:lnTo>
              </a:path>
            </a:pathLst>
          </a:custGeom>
          <a:solidFill>
            <a:schemeClr val="tx1"/>
          </a:solidFill>
          <a:ln>
            <a:noFill/>
          </a:ln>
          <a:effec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01" name="Freeform 19"/>
          <p:cNvSpPr>
            <a:spLocks noChangeArrowheads="1"/>
          </p:cNvSpPr>
          <p:nvPr/>
        </p:nvSpPr>
        <p:spPr bwMode="auto">
          <a:xfrm>
            <a:off x="5921804" y="3792563"/>
            <a:ext cx="153285" cy="225469"/>
          </a:xfrm>
          <a:custGeom>
            <a:avLst/>
            <a:gdLst>
              <a:gd name="T0" fmla="*/ 0 w 372"/>
              <a:gd name="T1" fmla="*/ 310 h 466"/>
              <a:gd name="T2" fmla="*/ 62 w 372"/>
              <a:gd name="T3" fmla="*/ 372 h 466"/>
              <a:gd name="T4" fmla="*/ 62 w 372"/>
              <a:gd name="T5" fmla="*/ 465 h 466"/>
              <a:gd name="T6" fmla="*/ 123 w 372"/>
              <a:gd name="T7" fmla="*/ 434 h 466"/>
              <a:gd name="T8" fmla="*/ 154 w 372"/>
              <a:gd name="T9" fmla="*/ 434 h 466"/>
              <a:gd name="T10" fmla="*/ 216 w 372"/>
              <a:gd name="T11" fmla="*/ 465 h 466"/>
              <a:gd name="T12" fmla="*/ 216 w 372"/>
              <a:gd name="T13" fmla="*/ 465 h 466"/>
              <a:gd name="T14" fmla="*/ 371 w 372"/>
              <a:gd name="T15" fmla="*/ 465 h 466"/>
              <a:gd name="T16" fmla="*/ 371 w 372"/>
              <a:gd name="T17" fmla="*/ 434 h 466"/>
              <a:gd name="T18" fmla="*/ 340 w 372"/>
              <a:gd name="T19" fmla="*/ 434 h 466"/>
              <a:gd name="T20" fmla="*/ 340 w 372"/>
              <a:gd name="T21" fmla="*/ 434 h 466"/>
              <a:gd name="T22" fmla="*/ 309 w 372"/>
              <a:gd name="T23" fmla="*/ 372 h 466"/>
              <a:gd name="T24" fmla="*/ 278 w 372"/>
              <a:gd name="T25" fmla="*/ 341 h 466"/>
              <a:gd name="T26" fmla="*/ 278 w 372"/>
              <a:gd name="T27" fmla="*/ 279 h 466"/>
              <a:gd name="T28" fmla="*/ 278 w 372"/>
              <a:gd name="T29" fmla="*/ 279 h 466"/>
              <a:gd name="T30" fmla="*/ 278 w 372"/>
              <a:gd name="T31" fmla="*/ 248 h 466"/>
              <a:gd name="T32" fmla="*/ 278 w 372"/>
              <a:gd name="T33" fmla="*/ 187 h 466"/>
              <a:gd name="T34" fmla="*/ 309 w 372"/>
              <a:gd name="T35" fmla="*/ 155 h 466"/>
              <a:gd name="T36" fmla="*/ 309 w 372"/>
              <a:gd name="T37" fmla="*/ 93 h 466"/>
              <a:gd name="T38" fmla="*/ 247 w 372"/>
              <a:gd name="T39" fmla="*/ 31 h 466"/>
              <a:gd name="T40" fmla="*/ 216 w 372"/>
              <a:gd name="T41" fmla="*/ 31 h 466"/>
              <a:gd name="T42" fmla="*/ 247 w 372"/>
              <a:gd name="T43" fmla="*/ 0 h 466"/>
              <a:gd name="T44" fmla="*/ 247 w 372"/>
              <a:gd name="T45" fmla="*/ 0 h 466"/>
              <a:gd name="T46" fmla="*/ 216 w 372"/>
              <a:gd name="T47" fmla="*/ 31 h 466"/>
              <a:gd name="T48" fmla="*/ 216 w 372"/>
              <a:gd name="T49" fmla="*/ 93 h 466"/>
              <a:gd name="T50" fmla="*/ 185 w 372"/>
              <a:gd name="T51" fmla="*/ 124 h 466"/>
              <a:gd name="T52" fmla="*/ 154 w 372"/>
              <a:gd name="T53" fmla="*/ 187 h 466"/>
              <a:gd name="T54" fmla="*/ 154 w 372"/>
              <a:gd name="T55" fmla="*/ 187 h 466"/>
              <a:gd name="T56" fmla="*/ 123 w 372"/>
              <a:gd name="T57" fmla="*/ 217 h 466"/>
              <a:gd name="T58" fmla="*/ 94 w 372"/>
              <a:gd name="T59" fmla="*/ 217 h 466"/>
              <a:gd name="T60" fmla="*/ 62 w 372"/>
              <a:gd name="T61" fmla="*/ 217 h 466"/>
              <a:gd name="T62" fmla="*/ 0 w 372"/>
              <a:gd name="T63" fmla="*/ 248 h 466"/>
              <a:gd name="T64" fmla="*/ 0 w 372"/>
              <a:gd name="T65" fmla="*/ 279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2" h="466">
                <a:moveTo>
                  <a:pt x="0" y="310"/>
                </a:moveTo>
                <a:lnTo>
                  <a:pt x="0" y="310"/>
                </a:lnTo>
                <a:lnTo>
                  <a:pt x="31" y="310"/>
                </a:lnTo>
                <a:cubicBezTo>
                  <a:pt x="62" y="341"/>
                  <a:pt x="62" y="341"/>
                  <a:pt x="62" y="372"/>
                </a:cubicBezTo>
                <a:lnTo>
                  <a:pt x="62" y="372"/>
                </a:lnTo>
                <a:cubicBezTo>
                  <a:pt x="62" y="403"/>
                  <a:pt x="62" y="434"/>
                  <a:pt x="62" y="465"/>
                </a:cubicBezTo>
                <a:cubicBezTo>
                  <a:pt x="94" y="465"/>
                  <a:pt x="94" y="465"/>
                  <a:pt x="94" y="465"/>
                </a:cubicBezTo>
                <a:cubicBezTo>
                  <a:pt x="123" y="434"/>
                  <a:pt x="123" y="434"/>
                  <a:pt x="123" y="434"/>
                </a:cubicBezTo>
                <a:cubicBezTo>
                  <a:pt x="154" y="434"/>
                  <a:pt x="154" y="434"/>
                  <a:pt x="154" y="434"/>
                </a:cubicBezTo>
                <a:lnTo>
                  <a:pt x="154" y="434"/>
                </a:lnTo>
                <a:cubicBezTo>
                  <a:pt x="154" y="434"/>
                  <a:pt x="185" y="434"/>
                  <a:pt x="216" y="465"/>
                </a:cubicBezTo>
                <a:lnTo>
                  <a:pt x="216" y="465"/>
                </a:lnTo>
                <a:lnTo>
                  <a:pt x="216" y="465"/>
                </a:lnTo>
                <a:lnTo>
                  <a:pt x="216" y="465"/>
                </a:lnTo>
                <a:cubicBezTo>
                  <a:pt x="340" y="465"/>
                  <a:pt x="340" y="465"/>
                  <a:pt x="340" y="465"/>
                </a:cubicBezTo>
                <a:cubicBezTo>
                  <a:pt x="340" y="465"/>
                  <a:pt x="340" y="465"/>
                  <a:pt x="371" y="465"/>
                </a:cubicBezTo>
                <a:lnTo>
                  <a:pt x="371" y="465"/>
                </a:lnTo>
                <a:lnTo>
                  <a:pt x="371" y="434"/>
                </a:lnTo>
                <a:lnTo>
                  <a:pt x="340" y="434"/>
                </a:lnTo>
                <a:lnTo>
                  <a:pt x="340" y="434"/>
                </a:lnTo>
                <a:lnTo>
                  <a:pt x="340" y="434"/>
                </a:lnTo>
                <a:lnTo>
                  <a:pt x="340" y="434"/>
                </a:lnTo>
                <a:cubicBezTo>
                  <a:pt x="340" y="403"/>
                  <a:pt x="309" y="403"/>
                  <a:pt x="309" y="403"/>
                </a:cubicBezTo>
                <a:lnTo>
                  <a:pt x="309" y="372"/>
                </a:lnTo>
                <a:cubicBezTo>
                  <a:pt x="309" y="341"/>
                  <a:pt x="309" y="341"/>
                  <a:pt x="309" y="341"/>
                </a:cubicBezTo>
                <a:lnTo>
                  <a:pt x="278" y="341"/>
                </a:lnTo>
                <a:cubicBezTo>
                  <a:pt x="278" y="310"/>
                  <a:pt x="278" y="310"/>
                  <a:pt x="278" y="310"/>
                </a:cubicBezTo>
                <a:cubicBezTo>
                  <a:pt x="278" y="310"/>
                  <a:pt x="278" y="310"/>
                  <a:pt x="278" y="279"/>
                </a:cubicBezTo>
                <a:lnTo>
                  <a:pt x="278" y="279"/>
                </a:lnTo>
                <a:lnTo>
                  <a:pt x="278" y="279"/>
                </a:lnTo>
                <a:cubicBezTo>
                  <a:pt x="278" y="248"/>
                  <a:pt x="278" y="248"/>
                  <a:pt x="278" y="248"/>
                </a:cubicBezTo>
                <a:lnTo>
                  <a:pt x="278" y="248"/>
                </a:lnTo>
                <a:lnTo>
                  <a:pt x="278" y="248"/>
                </a:lnTo>
                <a:cubicBezTo>
                  <a:pt x="278" y="217"/>
                  <a:pt x="278" y="187"/>
                  <a:pt x="278" y="187"/>
                </a:cubicBezTo>
                <a:lnTo>
                  <a:pt x="278" y="187"/>
                </a:lnTo>
                <a:lnTo>
                  <a:pt x="309" y="155"/>
                </a:lnTo>
                <a:lnTo>
                  <a:pt x="309" y="124"/>
                </a:lnTo>
                <a:cubicBezTo>
                  <a:pt x="309" y="93"/>
                  <a:pt x="309" y="93"/>
                  <a:pt x="309" y="93"/>
                </a:cubicBezTo>
                <a:cubicBezTo>
                  <a:pt x="309" y="63"/>
                  <a:pt x="278" y="63"/>
                  <a:pt x="278" y="63"/>
                </a:cubicBezTo>
                <a:cubicBezTo>
                  <a:pt x="278" y="63"/>
                  <a:pt x="278" y="63"/>
                  <a:pt x="247" y="31"/>
                </a:cubicBezTo>
                <a:lnTo>
                  <a:pt x="247" y="31"/>
                </a:lnTo>
                <a:cubicBezTo>
                  <a:pt x="216" y="31"/>
                  <a:pt x="216" y="31"/>
                  <a:pt x="216" y="31"/>
                </a:cubicBezTo>
                <a:cubicBezTo>
                  <a:pt x="247" y="31"/>
                  <a:pt x="247" y="31"/>
                  <a:pt x="247" y="31"/>
                </a:cubicBezTo>
                <a:cubicBezTo>
                  <a:pt x="247" y="0"/>
                  <a:pt x="247" y="0"/>
                  <a:pt x="247" y="0"/>
                </a:cubicBezTo>
                <a:lnTo>
                  <a:pt x="247" y="0"/>
                </a:lnTo>
                <a:lnTo>
                  <a:pt x="247" y="0"/>
                </a:lnTo>
                <a:cubicBezTo>
                  <a:pt x="247" y="0"/>
                  <a:pt x="247" y="0"/>
                  <a:pt x="247" y="31"/>
                </a:cubicBezTo>
                <a:lnTo>
                  <a:pt x="216" y="31"/>
                </a:lnTo>
                <a:cubicBezTo>
                  <a:pt x="216" y="31"/>
                  <a:pt x="216" y="31"/>
                  <a:pt x="216" y="63"/>
                </a:cubicBezTo>
                <a:cubicBezTo>
                  <a:pt x="216" y="63"/>
                  <a:pt x="216" y="63"/>
                  <a:pt x="216" y="93"/>
                </a:cubicBezTo>
                <a:lnTo>
                  <a:pt x="185" y="93"/>
                </a:lnTo>
                <a:lnTo>
                  <a:pt x="185" y="124"/>
                </a:lnTo>
                <a:cubicBezTo>
                  <a:pt x="185" y="155"/>
                  <a:pt x="154" y="187"/>
                  <a:pt x="154" y="187"/>
                </a:cubicBezTo>
                <a:lnTo>
                  <a:pt x="154" y="187"/>
                </a:lnTo>
                <a:lnTo>
                  <a:pt x="154" y="187"/>
                </a:lnTo>
                <a:lnTo>
                  <a:pt x="154" y="187"/>
                </a:lnTo>
                <a:cubicBezTo>
                  <a:pt x="154" y="187"/>
                  <a:pt x="154" y="217"/>
                  <a:pt x="123" y="217"/>
                </a:cubicBezTo>
                <a:lnTo>
                  <a:pt x="123" y="217"/>
                </a:lnTo>
                <a:cubicBezTo>
                  <a:pt x="93" y="217"/>
                  <a:pt x="94" y="217"/>
                  <a:pt x="94" y="217"/>
                </a:cubicBezTo>
                <a:lnTo>
                  <a:pt x="94" y="217"/>
                </a:lnTo>
                <a:lnTo>
                  <a:pt x="94" y="217"/>
                </a:lnTo>
                <a:lnTo>
                  <a:pt x="62" y="217"/>
                </a:lnTo>
                <a:lnTo>
                  <a:pt x="62" y="217"/>
                </a:lnTo>
                <a:cubicBezTo>
                  <a:pt x="31" y="217"/>
                  <a:pt x="0" y="248"/>
                  <a:pt x="0" y="248"/>
                </a:cubicBezTo>
                <a:lnTo>
                  <a:pt x="0" y="279"/>
                </a:lnTo>
                <a:lnTo>
                  <a:pt x="0" y="279"/>
                </a:lnTo>
                <a:cubicBezTo>
                  <a:pt x="0" y="310"/>
                  <a:pt x="0" y="310"/>
                  <a:pt x="0" y="310"/>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02" name="Freeform 20"/>
          <p:cNvSpPr>
            <a:spLocks noChangeArrowheads="1"/>
          </p:cNvSpPr>
          <p:nvPr/>
        </p:nvSpPr>
        <p:spPr bwMode="auto">
          <a:xfrm>
            <a:off x="6394433" y="4137146"/>
            <a:ext cx="218978" cy="299915"/>
          </a:xfrm>
          <a:custGeom>
            <a:avLst/>
            <a:gdLst>
              <a:gd name="T0" fmla="*/ 465 w 528"/>
              <a:gd name="T1" fmla="*/ 310 h 621"/>
              <a:gd name="T2" fmla="*/ 465 w 528"/>
              <a:gd name="T3" fmla="*/ 248 h 621"/>
              <a:gd name="T4" fmla="*/ 465 w 528"/>
              <a:gd name="T5" fmla="*/ 217 h 621"/>
              <a:gd name="T6" fmla="*/ 403 w 528"/>
              <a:gd name="T7" fmla="*/ 124 h 621"/>
              <a:gd name="T8" fmla="*/ 62 w 528"/>
              <a:gd name="T9" fmla="*/ 0 h 621"/>
              <a:gd name="T10" fmla="*/ 62 w 528"/>
              <a:gd name="T11" fmla="*/ 62 h 621"/>
              <a:gd name="T12" fmla="*/ 62 w 528"/>
              <a:gd name="T13" fmla="*/ 93 h 621"/>
              <a:gd name="T14" fmla="*/ 62 w 528"/>
              <a:gd name="T15" fmla="*/ 124 h 621"/>
              <a:gd name="T16" fmla="*/ 62 w 528"/>
              <a:gd name="T17" fmla="*/ 155 h 621"/>
              <a:gd name="T18" fmla="*/ 31 w 528"/>
              <a:gd name="T19" fmla="*/ 155 h 621"/>
              <a:gd name="T20" fmla="*/ 31 w 528"/>
              <a:gd name="T21" fmla="*/ 186 h 621"/>
              <a:gd name="T22" fmla="*/ 0 w 528"/>
              <a:gd name="T23" fmla="*/ 217 h 621"/>
              <a:gd name="T24" fmla="*/ 0 w 528"/>
              <a:gd name="T25" fmla="*/ 248 h 621"/>
              <a:gd name="T26" fmla="*/ 0 w 528"/>
              <a:gd name="T27" fmla="*/ 279 h 621"/>
              <a:gd name="T28" fmla="*/ 31 w 528"/>
              <a:gd name="T29" fmla="*/ 341 h 621"/>
              <a:gd name="T30" fmla="*/ 62 w 528"/>
              <a:gd name="T31" fmla="*/ 403 h 621"/>
              <a:gd name="T32" fmla="*/ 62 w 528"/>
              <a:gd name="T33" fmla="*/ 434 h 621"/>
              <a:gd name="T34" fmla="*/ 124 w 528"/>
              <a:gd name="T35" fmla="*/ 465 h 621"/>
              <a:gd name="T36" fmla="*/ 186 w 528"/>
              <a:gd name="T37" fmla="*/ 496 h 621"/>
              <a:gd name="T38" fmla="*/ 186 w 528"/>
              <a:gd name="T39" fmla="*/ 496 h 621"/>
              <a:gd name="T40" fmla="*/ 217 w 528"/>
              <a:gd name="T41" fmla="*/ 496 h 621"/>
              <a:gd name="T42" fmla="*/ 217 w 528"/>
              <a:gd name="T43" fmla="*/ 496 h 621"/>
              <a:gd name="T44" fmla="*/ 248 w 528"/>
              <a:gd name="T45" fmla="*/ 496 h 621"/>
              <a:gd name="T46" fmla="*/ 248 w 528"/>
              <a:gd name="T47" fmla="*/ 496 h 621"/>
              <a:gd name="T48" fmla="*/ 248 w 528"/>
              <a:gd name="T49" fmla="*/ 496 h 621"/>
              <a:gd name="T50" fmla="*/ 279 w 528"/>
              <a:gd name="T51" fmla="*/ 527 h 621"/>
              <a:gd name="T52" fmla="*/ 279 w 528"/>
              <a:gd name="T53" fmla="*/ 558 h 621"/>
              <a:gd name="T54" fmla="*/ 279 w 528"/>
              <a:gd name="T55" fmla="*/ 620 h 621"/>
              <a:gd name="T56" fmla="*/ 279 w 528"/>
              <a:gd name="T57" fmla="*/ 620 h 621"/>
              <a:gd name="T58" fmla="*/ 310 w 528"/>
              <a:gd name="T59" fmla="*/ 620 h 621"/>
              <a:gd name="T60" fmla="*/ 341 w 528"/>
              <a:gd name="T61" fmla="*/ 620 h 621"/>
              <a:gd name="T62" fmla="*/ 372 w 528"/>
              <a:gd name="T63" fmla="*/ 620 h 621"/>
              <a:gd name="T64" fmla="*/ 403 w 528"/>
              <a:gd name="T65" fmla="*/ 620 h 621"/>
              <a:gd name="T66" fmla="*/ 434 w 528"/>
              <a:gd name="T67" fmla="*/ 589 h 621"/>
              <a:gd name="T68" fmla="*/ 465 w 528"/>
              <a:gd name="T69" fmla="*/ 589 h 621"/>
              <a:gd name="T70" fmla="*/ 496 w 528"/>
              <a:gd name="T71" fmla="*/ 589 h 621"/>
              <a:gd name="T72" fmla="*/ 496 w 528"/>
              <a:gd name="T73" fmla="*/ 589 h 621"/>
              <a:gd name="T74" fmla="*/ 496 w 528"/>
              <a:gd name="T75" fmla="*/ 589 h 621"/>
              <a:gd name="T76" fmla="*/ 527 w 528"/>
              <a:gd name="T77" fmla="*/ 589 h 621"/>
              <a:gd name="T78" fmla="*/ 527 w 528"/>
              <a:gd name="T79" fmla="*/ 589 h 621"/>
              <a:gd name="T80" fmla="*/ 527 w 528"/>
              <a:gd name="T81" fmla="*/ 589 h 621"/>
              <a:gd name="T82" fmla="*/ 496 w 528"/>
              <a:gd name="T83" fmla="*/ 527 h 621"/>
              <a:gd name="T84" fmla="*/ 496 w 528"/>
              <a:gd name="T85" fmla="*/ 496 h 621"/>
              <a:gd name="T86" fmla="*/ 496 w 528"/>
              <a:gd name="T87" fmla="*/ 403 h 621"/>
              <a:gd name="T88" fmla="*/ 465 w 528"/>
              <a:gd name="T89" fmla="*/ 34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28" h="621">
                <a:moveTo>
                  <a:pt x="465" y="310"/>
                </a:moveTo>
                <a:lnTo>
                  <a:pt x="465" y="310"/>
                </a:lnTo>
                <a:cubicBezTo>
                  <a:pt x="465" y="310"/>
                  <a:pt x="465" y="279"/>
                  <a:pt x="465" y="248"/>
                </a:cubicBezTo>
                <a:lnTo>
                  <a:pt x="465" y="248"/>
                </a:lnTo>
                <a:cubicBezTo>
                  <a:pt x="465" y="217"/>
                  <a:pt x="465" y="217"/>
                  <a:pt x="465" y="217"/>
                </a:cubicBezTo>
                <a:lnTo>
                  <a:pt x="465" y="217"/>
                </a:lnTo>
                <a:cubicBezTo>
                  <a:pt x="403" y="155"/>
                  <a:pt x="403" y="155"/>
                  <a:pt x="403" y="155"/>
                </a:cubicBezTo>
                <a:cubicBezTo>
                  <a:pt x="403" y="124"/>
                  <a:pt x="403" y="124"/>
                  <a:pt x="403" y="124"/>
                </a:cubicBezTo>
                <a:cubicBezTo>
                  <a:pt x="217" y="0"/>
                  <a:pt x="217" y="0"/>
                  <a:pt x="217" y="0"/>
                </a:cubicBezTo>
                <a:cubicBezTo>
                  <a:pt x="62" y="0"/>
                  <a:pt x="62" y="0"/>
                  <a:pt x="62" y="0"/>
                </a:cubicBezTo>
                <a:lnTo>
                  <a:pt x="93" y="31"/>
                </a:lnTo>
                <a:lnTo>
                  <a:pt x="62" y="62"/>
                </a:lnTo>
                <a:cubicBezTo>
                  <a:pt x="62" y="62"/>
                  <a:pt x="62" y="62"/>
                  <a:pt x="62" y="93"/>
                </a:cubicBezTo>
                <a:lnTo>
                  <a:pt x="62" y="93"/>
                </a:lnTo>
                <a:cubicBezTo>
                  <a:pt x="62" y="124"/>
                  <a:pt x="62" y="124"/>
                  <a:pt x="62" y="124"/>
                </a:cubicBezTo>
                <a:lnTo>
                  <a:pt x="62" y="124"/>
                </a:lnTo>
                <a:lnTo>
                  <a:pt x="62" y="155"/>
                </a:lnTo>
                <a:lnTo>
                  <a:pt x="62" y="155"/>
                </a:lnTo>
                <a:lnTo>
                  <a:pt x="31" y="155"/>
                </a:lnTo>
                <a:lnTo>
                  <a:pt x="31" y="155"/>
                </a:lnTo>
                <a:cubicBezTo>
                  <a:pt x="31" y="186"/>
                  <a:pt x="31" y="186"/>
                  <a:pt x="31" y="186"/>
                </a:cubicBezTo>
                <a:lnTo>
                  <a:pt x="31" y="186"/>
                </a:lnTo>
                <a:cubicBezTo>
                  <a:pt x="31" y="217"/>
                  <a:pt x="0" y="217"/>
                  <a:pt x="0" y="217"/>
                </a:cubicBezTo>
                <a:lnTo>
                  <a:pt x="0" y="217"/>
                </a:lnTo>
                <a:cubicBezTo>
                  <a:pt x="0" y="217"/>
                  <a:pt x="0" y="217"/>
                  <a:pt x="0" y="248"/>
                </a:cubicBezTo>
                <a:lnTo>
                  <a:pt x="0" y="248"/>
                </a:lnTo>
                <a:lnTo>
                  <a:pt x="0" y="279"/>
                </a:lnTo>
                <a:lnTo>
                  <a:pt x="0" y="279"/>
                </a:lnTo>
                <a:cubicBezTo>
                  <a:pt x="0" y="279"/>
                  <a:pt x="0" y="279"/>
                  <a:pt x="0" y="310"/>
                </a:cubicBezTo>
                <a:cubicBezTo>
                  <a:pt x="0" y="310"/>
                  <a:pt x="31" y="310"/>
                  <a:pt x="31" y="341"/>
                </a:cubicBezTo>
                <a:cubicBezTo>
                  <a:pt x="31" y="341"/>
                  <a:pt x="31" y="341"/>
                  <a:pt x="31" y="372"/>
                </a:cubicBezTo>
                <a:cubicBezTo>
                  <a:pt x="62" y="372"/>
                  <a:pt x="62" y="403"/>
                  <a:pt x="62" y="403"/>
                </a:cubicBezTo>
                <a:lnTo>
                  <a:pt x="62" y="403"/>
                </a:lnTo>
                <a:cubicBezTo>
                  <a:pt x="62" y="434"/>
                  <a:pt x="62" y="434"/>
                  <a:pt x="62" y="434"/>
                </a:cubicBezTo>
                <a:cubicBezTo>
                  <a:pt x="93" y="434"/>
                  <a:pt x="93" y="434"/>
                  <a:pt x="124" y="465"/>
                </a:cubicBezTo>
                <a:lnTo>
                  <a:pt x="124" y="465"/>
                </a:lnTo>
                <a:cubicBezTo>
                  <a:pt x="124" y="465"/>
                  <a:pt x="124" y="465"/>
                  <a:pt x="155" y="465"/>
                </a:cubicBezTo>
                <a:cubicBezTo>
                  <a:pt x="155" y="465"/>
                  <a:pt x="155" y="465"/>
                  <a:pt x="186" y="496"/>
                </a:cubicBezTo>
                <a:lnTo>
                  <a:pt x="186" y="496"/>
                </a:lnTo>
                <a:lnTo>
                  <a:pt x="186" y="496"/>
                </a:lnTo>
                <a:lnTo>
                  <a:pt x="186" y="496"/>
                </a:lnTo>
                <a:cubicBezTo>
                  <a:pt x="186" y="496"/>
                  <a:pt x="186" y="496"/>
                  <a:pt x="217" y="496"/>
                </a:cubicBezTo>
                <a:lnTo>
                  <a:pt x="217" y="496"/>
                </a:lnTo>
                <a:lnTo>
                  <a:pt x="217" y="496"/>
                </a:lnTo>
                <a:lnTo>
                  <a:pt x="248" y="496"/>
                </a:lnTo>
                <a:lnTo>
                  <a:pt x="248" y="496"/>
                </a:lnTo>
                <a:lnTo>
                  <a:pt x="248" y="496"/>
                </a:lnTo>
                <a:lnTo>
                  <a:pt x="248" y="496"/>
                </a:lnTo>
                <a:lnTo>
                  <a:pt x="248" y="496"/>
                </a:lnTo>
                <a:lnTo>
                  <a:pt x="248" y="496"/>
                </a:lnTo>
                <a:cubicBezTo>
                  <a:pt x="248" y="496"/>
                  <a:pt x="279" y="496"/>
                  <a:pt x="279" y="527"/>
                </a:cubicBezTo>
                <a:lnTo>
                  <a:pt x="279" y="527"/>
                </a:lnTo>
                <a:lnTo>
                  <a:pt x="279" y="527"/>
                </a:lnTo>
                <a:cubicBezTo>
                  <a:pt x="279" y="527"/>
                  <a:pt x="279" y="527"/>
                  <a:pt x="279" y="558"/>
                </a:cubicBezTo>
                <a:lnTo>
                  <a:pt x="279" y="589"/>
                </a:lnTo>
                <a:cubicBezTo>
                  <a:pt x="279" y="589"/>
                  <a:pt x="279" y="589"/>
                  <a:pt x="279" y="620"/>
                </a:cubicBezTo>
                <a:lnTo>
                  <a:pt x="279" y="620"/>
                </a:lnTo>
                <a:lnTo>
                  <a:pt x="279" y="620"/>
                </a:lnTo>
                <a:lnTo>
                  <a:pt x="310" y="620"/>
                </a:lnTo>
                <a:lnTo>
                  <a:pt x="310" y="620"/>
                </a:lnTo>
                <a:lnTo>
                  <a:pt x="310" y="620"/>
                </a:lnTo>
                <a:cubicBezTo>
                  <a:pt x="341" y="620"/>
                  <a:pt x="341" y="620"/>
                  <a:pt x="341" y="620"/>
                </a:cubicBezTo>
                <a:cubicBezTo>
                  <a:pt x="341" y="620"/>
                  <a:pt x="341" y="620"/>
                  <a:pt x="372" y="620"/>
                </a:cubicBezTo>
                <a:lnTo>
                  <a:pt x="372" y="620"/>
                </a:lnTo>
                <a:cubicBezTo>
                  <a:pt x="372" y="620"/>
                  <a:pt x="372" y="620"/>
                  <a:pt x="403" y="620"/>
                </a:cubicBezTo>
                <a:lnTo>
                  <a:pt x="403" y="620"/>
                </a:lnTo>
                <a:lnTo>
                  <a:pt x="403" y="620"/>
                </a:lnTo>
                <a:lnTo>
                  <a:pt x="434" y="589"/>
                </a:lnTo>
                <a:lnTo>
                  <a:pt x="465" y="589"/>
                </a:lnTo>
                <a:lnTo>
                  <a:pt x="465" y="589"/>
                </a:lnTo>
                <a:lnTo>
                  <a:pt x="465" y="589"/>
                </a:lnTo>
                <a:lnTo>
                  <a:pt x="496" y="589"/>
                </a:lnTo>
                <a:lnTo>
                  <a:pt x="496" y="589"/>
                </a:lnTo>
                <a:lnTo>
                  <a:pt x="496" y="589"/>
                </a:lnTo>
                <a:lnTo>
                  <a:pt x="496" y="589"/>
                </a:lnTo>
                <a:lnTo>
                  <a:pt x="496" y="589"/>
                </a:lnTo>
                <a:lnTo>
                  <a:pt x="496" y="589"/>
                </a:lnTo>
                <a:cubicBezTo>
                  <a:pt x="527" y="589"/>
                  <a:pt x="527" y="589"/>
                  <a:pt x="527" y="589"/>
                </a:cubicBezTo>
                <a:lnTo>
                  <a:pt x="527" y="589"/>
                </a:lnTo>
                <a:lnTo>
                  <a:pt x="527" y="589"/>
                </a:lnTo>
                <a:lnTo>
                  <a:pt x="527" y="589"/>
                </a:lnTo>
                <a:lnTo>
                  <a:pt x="527" y="589"/>
                </a:lnTo>
                <a:lnTo>
                  <a:pt x="527" y="558"/>
                </a:lnTo>
                <a:lnTo>
                  <a:pt x="496" y="527"/>
                </a:lnTo>
                <a:lnTo>
                  <a:pt x="496" y="527"/>
                </a:lnTo>
                <a:cubicBezTo>
                  <a:pt x="496" y="496"/>
                  <a:pt x="496" y="496"/>
                  <a:pt x="496" y="496"/>
                </a:cubicBezTo>
                <a:cubicBezTo>
                  <a:pt x="496" y="465"/>
                  <a:pt x="496" y="434"/>
                  <a:pt x="496" y="434"/>
                </a:cubicBezTo>
                <a:cubicBezTo>
                  <a:pt x="496" y="403"/>
                  <a:pt x="496" y="403"/>
                  <a:pt x="496" y="403"/>
                </a:cubicBezTo>
                <a:lnTo>
                  <a:pt x="496" y="372"/>
                </a:lnTo>
                <a:cubicBezTo>
                  <a:pt x="496" y="341"/>
                  <a:pt x="496" y="341"/>
                  <a:pt x="465" y="341"/>
                </a:cubicBezTo>
                <a:lnTo>
                  <a:pt x="465" y="310"/>
                </a:lnTo>
              </a:path>
            </a:pathLst>
          </a:custGeom>
          <a:solidFill>
            <a:schemeClr val="tx1"/>
          </a:solidFill>
          <a:ln>
            <a:noFill/>
          </a:ln>
          <a:effec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03" name="Freeform 21"/>
          <p:cNvSpPr>
            <a:spLocks noChangeArrowheads="1"/>
          </p:cNvSpPr>
          <p:nvPr/>
        </p:nvSpPr>
        <p:spPr bwMode="auto">
          <a:xfrm>
            <a:off x="5983848" y="4286041"/>
            <a:ext cx="270073" cy="344584"/>
          </a:xfrm>
          <a:custGeom>
            <a:avLst/>
            <a:gdLst>
              <a:gd name="T0" fmla="*/ 31 w 652"/>
              <a:gd name="T1" fmla="*/ 682 h 714"/>
              <a:gd name="T2" fmla="*/ 31 w 652"/>
              <a:gd name="T3" fmla="*/ 682 h 714"/>
              <a:gd name="T4" fmla="*/ 62 w 652"/>
              <a:gd name="T5" fmla="*/ 651 h 714"/>
              <a:gd name="T6" fmla="*/ 93 w 652"/>
              <a:gd name="T7" fmla="*/ 651 h 714"/>
              <a:gd name="T8" fmla="*/ 124 w 652"/>
              <a:gd name="T9" fmla="*/ 682 h 714"/>
              <a:gd name="T10" fmla="*/ 279 w 652"/>
              <a:gd name="T11" fmla="*/ 682 h 714"/>
              <a:gd name="T12" fmla="*/ 279 w 652"/>
              <a:gd name="T13" fmla="*/ 682 h 714"/>
              <a:gd name="T14" fmla="*/ 372 w 652"/>
              <a:gd name="T15" fmla="*/ 682 h 714"/>
              <a:gd name="T16" fmla="*/ 496 w 652"/>
              <a:gd name="T17" fmla="*/ 713 h 714"/>
              <a:gd name="T18" fmla="*/ 589 w 652"/>
              <a:gd name="T19" fmla="*/ 713 h 714"/>
              <a:gd name="T20" fmla="*/ 527 w 652"/>
              <a:gd name="T21" fmla="*/ 651 h 714"/>
              <a:gd name="T22" fmla="*/ 527 w 652"/>
              <a:gd name="T23" fmla="*/ 651 h 714"/>
              <a:gd name="T24" fmla="*/ 651 w 652"/>
              <a:gd name="T25" fmla="*/ 402 h 714"/>
              <a:gd name="T26" fmla="*/ 589 w 652"/>
              <a:gd name="T27" fmla="*/ 341 h 714"/>
              <a:gd name="T28" fmla="*/ 589 w 652"/>
              <a:gd name="T29" fmla="*/ 341 h 714"/>
              <a:gd name="T30" fmla="*/ 527 w 652"/>
              <a:gd name="T31" fmla="*/ 310 h 714"/>
              <a:gd name="T32" fmla="*/ 527 w 652"/>
              <a:gd name="T33" fmla="*/ 248 h 714"/>
              <a:gd name="T34" fmla="*/ 527 w 652"/>
              <a:gd name="T35" fmla="*/ 248 h 714"/>
              <a:gd name="T36" fmla="*/ 527 w 652"/>
              <a:gd name="T37" fmla="*/ 248 h 714"/>
              <a:gd name="T38" fmla="*/ 527 w 652"/>
              <a:gd name="T39" fmla="*/ 186 h 714"/>
              <a:gd name="T40" fmla="*/ 527 w 652"/>
              <a:gd name="T41" fmla="*/ 124 h 714"/>
              <a:gd name="T42" fmla="*/ 527 w 652"/>
              <a:gd name="T43" fmla="*/ 93 h 714"/>
              <a:gd name="T44" fmla="*/ 434 w 652"/>
              <a:gd name="T45" fmla="*/ 93 h 714"/>
              <a:gd name="T46" fmla="*/ 434 w 652"/>
              <a:gd name="T47" fmla="*/ 62 h 714"/>
              <a:gd name="T48" fmla="*/ 434 w 652"/>
              <a:gd name="T49" fmla="*/ 124 h 714"/>
              <a:gd name="T50" fmla="*/ 403 w 652"/>
              <a:gd name="T51" fmla="*/ 155 h 714"/>
              <a:gd name="T52" fmla="*/ 372 w 652"/>
              <a:gd name="T53" fmla="*/ 124 h 714"/>
              <a:gd name="T54" fmla="*/ 341 w 652"/>
              <a:gd name="T55" fmla="*/ 155 h 714"/>
              <a:gd name="T56" fmla="*/ 279 w 652"/>
              <a:gd name="T57" fmla="*/ 155 h 714"/>
              <a:gd name="T58" fmla="*/ 279 w 652"/>
              <a:gd name="T59" fmla="*/ 93 h 714"/>
              <a:gd name="T60" fmla="*/ 248 w 652"/>
              <a:gd name="T61" fmla="*/ 62 h 714"/>
              <a:gd name="T62" fmla="*/ 31 w 652"/>
              <a:gd name="T63" fmla="*/ 0 h 714"/>
              <a:gd name="T64" fmla="*/ 93 w 652"/>
              <a:gd name="T65" fmla="*/ 155 h 714"/>
              <a:gd name="T66" fmla="*/ 93 w 652"/>
              <a:gd name="T67" fmla="*/ 186 h 714"/>
              <a:gd name="T68" fmla="*/ 124 w 652"/>
              <a:gd name="T69" fmla="*/ 279 h 714"/>
              <a:gd name="T70" fmla="*/ 124 w 652"/>
              <a:gd name="T71" fmla="*/ 372 h 714"/>
              <a:gd name="T72" fmla="*/ 93 w 652"/>
              <a:gd name="T73" fmla="*/ 434 h 714"/>
              <a:gd name="T74" fmla="*/ 31 w 652"/>
              <a:gd name="T75" fmla="*/ 465 h 714"/>
              <a:gd name="T76" fmla="*/ 0 w 652"/>
              <a:gd name="T77" fmla="*/ 619 h 714"/>
              <a:gd name="T78" fmla="*/ 0 w 652"/>
              <a:gd name="T79" fmla="*/ 682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52" h="714">
                <a:moveTo>
                  <a:pt x="31" y="682"/>
                </a:moveTo>
                <a:lnTo>
                  <a:pt x="31" y="682"/>
                </a:lnTo>
                <a:lnTo>
                  <a:pt x="31" y="682"/>
                </a:lnTo>
                <a:lnTo>
                  <a:pt x="31" y="682"/>
                </a:lnTo>
                <a:cubicBezTo>
                  <a:pt x="31" y="682"/>
                  <a:pt x="31" y="682"/>
                  <a:pt x="31" y="651"/>
                </a:cubicBezTo>
                <a:lnTo>
                  <a:pt x="62" y="651"/>
                </a:lnTo>
                <a:lnTo>
                  <a:pt x="93" y="651"/>
                </a:lnTo>
                <a:lnTo>
                  <a:pt x="93" y="651"/>
                </a:lnTo>
                <a:lnTo>
                  <a:pt x="93" y="651"/>
                </a:lnTo>
                <a:cubicBezTo>
                  <a:pt x="93" y="682"/>
                  <a:pt x="124" y="682"/>
                  <a:pt x="124" y="682"/>
                </a:cubicBezTo>
                <a:cubicBezTo>
                  <a:pt x="124" y="682"/>
                  <a:pt x="124" y="682"/>
                  <a:pt x="155" y="682"/>
                </a:cubicBezTo>
                <a:cubicBezTo>
                  <a:pt x="155" y="682"/>
                  <a:pt x="248" y="682"/>
                  <a:pt x="279" y="682"/>
                </a:cubicBezTo>
                <a:lnTo>
                  <a:pt x="279" y="682"/>
                </a:lnTo>
                <a:lnTo>
                  <a:pt x="279" y="682"/>
                </a:lnTo>
                <a:cubicBezTo>
                  <a:pt x="310" y="682"/>
                  <a:pt x="341" y="682"/>
                  <a:pt x="341" y="682"/>
                </a:cubicBezTo>
                <a:cubicBezTo>
                  <a:pt x="372" y="682"/>
                  <a:pt x="372" y="682"/>
                  <a:pt x="372" y="682"/>
                </a:cubicBezTo>
                <a:cubicBezTo>
                  <a:pt x="372" y="713"/>
                  <a:pt x="372" y="713"/>
                  <a:pt x="372" y="713"/>
                </a:cubicBezTo>
                <a:cubicBezTo>
                  <a:pt x="496" y="713"/>
                  <a:pt x="496" y="713"/>
                  <a:pt x="496" y="713"/>
                </a:cubicBezTo>
                <a:cubicBezTo>
                  <a:pt x="496" y="713"/>
                  <a:pt x="496" y="713"/>
                  <a:pt x="527" y="713"/>
                </a:cubicBezTo>
                <a:cubicBezTo>
                  <a:pt x="527" y="713"/>
                  <a:pt x="558" y="713"/>
                  <a:pt x="589" y="713"/>
                </a:cubicBezTo>
                <a:cubicBezTo>
                  <a:pt x="558" y="713"/>
                  <a:pt x="558" y="682"/>
                  <a:pt x="558" y="682"/>
                </a:cubicBezTo>
                <a:lnTo>
                  <a:pt x="527" y="651"/>
                </a:lnTo>
                <a:lnTo>
                  <a:pt x="527" y="651"/>
                </a:lnTo>
                <a:lnTo>
                  <a:pt x="527" y="651"/>
                </a:lnTo>
                <a:cubicBezTo>
                  <a:pt x="527" y="402"/>
                  <a:pt x="527" y="402"/>
                  <a:pt x="527" y="402"/>
                </a:cubicBezTo>
                <a:cubicBezTo>
                  <a:pt x="651" y="402"/>
                  <a:pt x="651" y="402"/>
                  <a:pt x="651" y="402"/>
                </a:cubicBezTo>
                <a:cubicBezTo>
                  <a:pt x="651" y="341"/>
                  <a:pt x="651" y="341"/>
                  <a:pt x="651" y="341"/>
                </a:cubicBezTo>
                <a:cubicBezTo>
                  <a:pt x="620" y="341"/>
                  <a:pt x="589" y="341"/>
                  <a:pt x="589" y="341"/>
                </a:cubicBezTo>
                <a:lnTo>
                  <a:pt x="589" y="341"/>
                </a:lnTo>
                <a:lnTo>
                  <a:pt x="589" y="341"/>
                </a:lnTo>
                <a:cubicBezTo>
                  <a:pt x="558" y="341"/>
                  <a:pt x="558" y="341"/>
                  <a:pt x="558" y="310"/>
                </a:cubicBezTo>
                <a:cubicBezTo>
                  <a:pt x="527" y="310"/>
                  <a:pt x="527" y="310"/>
                  <a:pt x="527" y="310"/>
                </a:cubicBezTo>
                <a:cubicBezTo>
                  <a:pt x="527" y="310"/>
                  <a:pt x="527" y="310"/>
                  <a:pt x="527" y="279"/>
                </a:cubicBezTo>
                <a:cubicBezTo>
                  <a:pt x="527" y="279"/>
                  <a:pt x="527" y="279"/>
                  <a:pt x="527" y="248"/>
                </a:cubicBezTo>
                <a:lnTo>
                  <a:pt x="527" y="248"/>
                </a:lnTo>
                <a:lnTo>
                  <a:pt x="527" y="248"/>
                </a:lnTo>
                <a:lnTo>
                  <a:pt x="527" y="248"/>
                </a:lnTo>
                <a:lnTo>
                  <a:pt x="527" y="248"/>
                </a:lnTo>
                <a:cubicBezTo>
                  <a:pt x="527" y="217"/>
                  <a:pt x="527" y="217"/>
                  <a:pt x="527" y="217"/>
                </a:cubicBezTo>
                <a:cubicBezTo>
                  <a:pt x="527" y="186"/>
                  <a:pt x="527" y="186"/>
                  <a:pt x="527" y="186"/>
                </a:cubicBezTo>
                <a:lnTo>
                  <a:pt x="527" y="155"/>
                </a:lnTo>
                <a:cubicBezTo>
                  <a:pt x="527" y="124"/>
                  <a:pt x="527" y="124"/>
                  <a:pt x="527" y="124"/>
                </a:cubicBezTo>
                <a:lnTo>
                  <a:pt x="527" y="124"/>
                </a:lnTo>
                <a:lnTo>
                  <a:pt x="527" y="93"/>
                </a:lnTo>
                <a:lnTo>
                  <a:pt x="527" y="93"/>
                </a:lnTo>
                <a:cubicBezTo>
                  <a:pt x="434" y="93"/>
                  <a:pt x="434" y="93"/>
                  <a:pt x="434" y="93"/>
                </a:cubicBezTo>
                <a:cubicBezTo>
                  <a:pt x="434" y="62"/>
                  <a:pt x="434" y="62"/>
                  <a:pt x="434" y="62"/>
                </a:cubicBezTo>
                <a:lnTo>
                  <a:pt x="434" y="62"/>
                </a:lnTo>
                <a:cubicBezTo>
                  <a:pt x="434" y="93"/>
                  <a:pt x="434" y="93"/>
                  <a:pt x="434" y="124"/>
                </a:cubicBezTo>
                <a:lnTo>
                  <a:pt x="434" y="124"/>
                </a:lnTo>
                <a:lnTo>
                  <a:pt x="434" y="124"/>
                </a:lnTo>
                <a:cubicBezTo>
                  <a:pt x="434" y="124"/>
                  <a:pt x="434" y="155"/>
                  <a:pt x="403" y="155"/>
                </a:cubicBezTo>
                <a:cubicBezTo>
                  <a:pt x="403" y="155"/>
                  <a:pt x="372" y="155"/>
                  <a:pt x="372" y="124"/>
                </a:cubicBezTo>
                <a:lnTo>
                  <a:pt x="372" y="124"/>
                </a:lnTo>
                <a:lnTo>
                  <a:pt x="372" y="124"/>
                </a:lnTo>
                <a:cubicBezTo>
                  <a:pt x="341" y="124"/>
                  <a:pt x="341" y="155"/>
                  <a:pt x="341" y="155"/>
                </a:cubicBezTo>
                <a:cubicBezTo>
                  <a:pt x="310" y="155"/>
                  <a:pt x="310" y="155"/>
                  <a:pt x="310" y="155"/>
                </a:cubicBezTo>
                <a:cubicBezTo>
                  <a:pt x="310" y="155"/>
                  <a:pt x="310" y="155"/>
                  <a:pt x="279" y="155"/>
                </a:cubicBezTo>
                <a:cubicBezTo>
                  <a:pt x="279" y="124"/>
                  <a:pt x="279" y="124"/>
                  <a:pt x="279" y="124"/>
                </a:cubicBezTo>
                <a:cubicBezTo>
                  <a:pt x="279" y="124"/>
                  <a:pt x="279" y="124"/>
                  <a:pt x="279" y="93"/>
                </a:cubicBezTo>
                <a:lnTo>
                  <a:pt x="248" y="93"/>
                </a:lnTo>
                <a:cubicBezTo>
                  <a:pt x="248" y="62"/>
                  <a:pt x="248" y="62"/>
                  <a:pt x="248" y="62"/>
                </a:cubicBezTo>
                <a:cubicBezTo>
                  <a:pt x="248" y="62"/>
                  <a:pt x="248" y="31"/>
                  <a:pt x="217" y="0"/>
                </a:cubicBezTo>
                <a:cubicBezTo>
                  <a:pt x="31" y="0"/>
                  <a:pt x="31" y="0"/>
                  <a:pt x="31" y="0"/>
                </a:cubicBezTo>
                <a:cubicBezTo>
                  <a:pt x="62" y="31"/>
                  <a:pt x="93" y="93"/>
                  <a:pt x="93" y="93"/>
                </a:cubicBezTo>
                <a:cubicBezTo>
                  <a:pt x="93" y="124"/>
                  <a:pt x="93" y="124"/>
                  <a:pt x="93" y="155"/>
                </a:cubicBezTo>
                <a:lnTo>
                  <a:pt x="93" y="155"/>
                </a:lnTo>
                <a:lnTo>
                  <a:pt x="93" y="186"/>
                </a:lnTo>
                <a:cubicBezTo>
                  <a:pt x="93" y="217"/>
                  <a:pt x="93" y="248"/>
                  <a:pt x="93" y="248"/>
                </a:cubicBezTo>
                <a:cubicBezTo>
                  <a:pt x="124" y="248"/>
                  <a:pt x="124" y="279"/>
                  <a:pt x="124" y="279"/>
                </a:cubicBezTo>
                <a:cubicBezTo>
                  <a:pt x="124" y="279"/>
                  <a:pt x="124" y="310"/>
                  <a:pt x="124" y="341"/>
                </a:cubicBezTo>
                <a:cubicBezTo>
                  <a:pt x="124" y="341"/>
                  <a:pt x="124" y="341"/>
                  <a:pt x="124" y="372"/>
                </a:cubicBezTo>
                <a:cubicBezTo>
                  <a:pt x="124" y="372"/>
                  <a:pt x="93" y="402"/>
                  <a:pt x="93" y="434"/>
                </a:cubicBezTo>
                <a:lnTo>
                  <a:pt x="93" y="434"/>
                </a:lnTo>
                <a:cubicBezTo>
                  <a:pt x="93" y="434"/>
                  <a:pt x="62" y="434"/>
                  <a:pt x="62" y="465"/>
                </a:cubicBezTo>
                <a:cubicBezTo>
                  <a:pt x="62" y="465"/>
                  <a:pt x="62" y="465"/>
                  <a:pt x="31" y="465"/>
                </a:cubicBezTo>
                <a:cubicBezTo>
                  <a:pt x="31" y="496"/>
                  <a:pt x="31" y="527"/>
                  <a:pt x="31" y="558"/>
                </a:cubicBezTo>
                <a:cubicBezTo>
                  <a:pt x="31" y="589"/>
                  <a:pt x="31" y="619"/>
                  <a:pt x="0" y="619"/>
                </a:cubicBezTo>
                <a:lnTo>
                  <a:pt x="0" y="619"/>
                </a:lnTo>
                <a:cubicBezTo>
                  <a:pt x="0" y="619"/>
                  <a:pt x="0" y="651"/>
                  <a:pt x="0" y="682"/>
                </a:cubicBezTo>
                <a:lnTo>
                  <a:pt x="31" y="682"/>
                </a:lnTo>
              </a:path>
            </a:pathLst>
          </a:custGeom>
          <a:solidFill>
            <a:schemeClr val="tx1"/>
          </a:solidFill>
          <a:ln>
            <a:noFill/>
          </a:ln>
          <a:effec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04" name="Freeform 22"/>
          <p:cNvSpPr>
            <a:spLocks noChangeArrowheads="1"/>
          </p:cNvSpPr>
          <p:nvPr/>
        </p:nvSpPr>
        <p:spPr bwMode="auto">
          <a:xfrm>
            <a:off x="6023995" y="3373532"/>
            <a:ext cx="218978" cy="463699"/>
          </a:xfrm>
          <a:custGeom>
            <a:avLst/>
            <a:gdLst>
              <a:gd name="T0" fmla="*/ 93 w 528"/>
              <a:gd name="T1" fmla="*/ 898 h 961"/>
              <a:gd name="T2" fmla="*/ 124 w 528"/>
              <a:gd name="T3" fmla="*/ 960 h 961"/>
              <a:gd name="T4" fmla="*/ 155 w 528"/>
              <a:gd name="T5" fmla="*/ 960 h 961"/>
              <a:gd name="T6" fmla="*/ 186 w 528"/>
              <a:gd name="T7" fmla="*/ 960 h 961"/>
              <a:gd name="T8" fmla="*/ 186 w 528"/>
              <a:gd name="T9" fmla="*/ 960 h 961"/>
              <a:gd name="T10" fmla="*/ 217 w 528"/>
              <a:gd name="T11" fmla="*/ 930 h 961"/>
              <a:gd name="T12" fmla="*/ 248 w 528"/>
              <a:gd name="T13" fmla="*/ 930 h 961"/>
              <a:gd name="T14" fmla="*/ 248 w 528"/>
              <a:gd name="T15" fmla="*/ 930 h 961"/>
              <a:gd name="T16" fmla="*/ 279 w 528"/>
              <a:gd name="T17" fmla="*/ 930 h 961"/>
              <a:gd name="T18" fmla="*/ 279 w 528"/>
              <a:gd name="T19" fmla="*/ 930 h 961"/>
              <a:gd name="T20" fmla="*/ 279 w 528"/>
              <a:gd name="T21" fmla="*/ 898 h 961"/>
              <a:gd name="T22" fmla="*/ 310 w 528"/>
              <a:gd name="T23" fmla="*/ 867 h 961"/>
              <a:gd name="T24" fmla="*/ 310 w 528"/>
              <a:gd name="T25" fmla="*/ 867 h 961"/>
              <a:gd name="T26" fmla="*/ 341 w 528"/>
              <a:gd name="T27" fmla="*/ 867 h 961"/>
              <a:gd name="T28" fmla="*/ 372 w 528"/>
              <a:gd name="T29" fmla="*/ 867 h 961"/>
              <a:gd name="T30" fmla="*/ 403 w 528"/>
              <a:gd name="T31" fmla="*/ 836 h 961"/>
              <a:gd name="T32" fmla="*/ 434 w 528"/>
              <a:gd name="T33" fmla="*/ 806 h 961"/>
              <a:gd name="T34" fmla="*/ 434 w 528"/>
              <a:gd name="T35" fmla="*/ 774 h 961"/>
              <a:gd name="T36" fmla="*/ 465 w 528"/>
              <a:gd name="T37" fmla="*/ 743 h 961"/>
              <a:gd name="T38" fmla="*/ 465 w 528"/>
              <a:gd name="T39" fmla="*/ 712 h 961"/>
              <a:gd name="T40" fmla="*/ 465 w 528"/>
              <a:gd name="T41" fmla="*/ 712 h 961"/>
              <a:gd name="T42" fmla="*/ 434 w 528"/>
              <a:gd name="T43" fmla="*/ 650 h 961"/>
              <a:gd name="T44" fmla="*/ 434 w 528"/>
              <a:gd name="T45" fmla="*/ 619 h 961"/>
              <a:gd name="T46" fmla="*/ 465 w 528"/>
              <a:gd name="T47" fmla="*/ 558 h 961"/>
              <a:gd name="T48" fmla="*/ 465 w 528"/>
              <a:gd name="T49" fmla="*/ 558 h 961"/>
              <a:gd name="T50" fmla="*/ 496 w 528"/>
              <a:gd name="T51" fmla="*/ 496 h 961"/>
              <a:gd name="T52" fmla="*/ 496 w 528"/>
              <a:gd name="T53" fmla="*/ 496 h 961"/>
              <a:gd name="T54" fmla="*/ 527 w 528"/>
              <a:gd name="T55" fmla="*/ 465 h 961"/>
              <a:gd name="T56" fmla="*/ 124 w 528"/>
              <a:gd name="T57" fmla="*/ 0 h 961"/>
              <a:gd name="T58" fmla="*/ 93 w 528"/>
              <a:gd name="T59" fmla="*/ 31 h 961"/>
              <a:gd name="T60" fmla="*/ 93 w 528"/>
              <a:gd name="T61" fmla="*/ 93 h 961"/>
              <a:gd name="T62" fmla="*/ 124 w 528"/>
              <a:gd name="T63" fmla="*/ 155 h 961"/>
              <a:gd name="T64" fmla="*/ 155 w 528"/>
              <a:gd name="T65" fmla="*/ 187 h 961"/>
              <a:gd name="T66" fmla="*/ 124 w 528"/>
              <a:gd name="T67" fmla="*/ 248 h 961"/>
              <a:gd name="T68" fmla="*/ 124 w 528"/>
              <a:gd name="T69" fmla="*/ 435 h 961"/>
              <a:gd name="T70" fmla="*/ 93 w 528"/>
              <a:gd name="T71" fmla="*/ 465 h 961"/>
              <a:gd name="T72" fmla="*/ 62 w 528"/>
              <a:gd name="T73" fmla="*/ 496 h 961"/>
              <a:gd name="T74" fmla="*/ 31 w 528"/>
              <a:gd name="T75" fmla="*/ 526 h 961"/>
              <a:gd name="T76" fmla="*/ 31 w 528"/>
              <a:gd name="T77" fmla="*/ 588 h 961"/>
              <a:gd name="T78" fmla="*/ 31 w 528"/>
              <a:gd name="T79" fmla="*/ 619 h 961"/>
              <a:gd name="T80" fmla="*/ 31 w 528"/>
              <a:gd name="T81" fmla="*/ 619 h 961"/>
              <a:gd name="T82" fmla="*/ 31 w 528"/>
              <a:gd name="T83" fmla="*/ 619 h 961"/>
              <a:gd name="T84" fmla="*/ 62 w 528"/>
              <a:gd name="T85" fmla="*/ 619 h 961"/>
              <a:gd name="T86" fmla="*/ 62 w 528"/>
              <a:gd name="T87" fmla="*/ 650 h 961"/>
              <a:gd name="T88" fmla="*/ 93 w 528"/>
              <a:gd name="T89" fmla="*/ 712 h 961"/>
              <a:gd name="T90" fmla="*/ 93 w 528"/>
              <a:gd name="T91" fmla="*/ 806 h 961"/>
              <a:gd name="T92" fmla="*/ 124 w 528"/>
              <a:gd name="T93" fmla="*/ 867 h 961"/>
              <a:gd name="T94" fmla="*/ 93 w 528"/>
              <a:gd name="T95" fmla="*/ 898 h 961"/>
              <a:gd name="T96" fmla="*/ 93 w 528"/>
              <a:gd name="T97" fmla="*/ 898 h 961"/>
              <a:gd name="T98" fmla="*/ 62 w 528"/>
              <a:gd name="T99" fmla="*/ 898 h 961"/>
              <a:gd name="T100" fmla="*/ 62 w 528"/>
              <a:gd name="T101" fmla="*/ 898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8" h="961">
                <a:moveTo>
                  <a:pt x="93" y="898"/>
                </a:moveTo>
                <a:lnTo>
                  <a:pt x="93" y="898"/>
                </a:lnTo>
                <a:lnTo>
                  <a:pt x="93" y="898"/>
                </a:lnTo>
                <a:cubicBezTo>
                  <a:pt x="124" y="960"/>
                  <a:pt x="124" y="960"/>
                  <a:pt x="124" y="960"/>
                </a:cubicBezTo>
                <a:lnTo>
                  <a:pt x="124" y="960"/>
                </a:lnTo>
                <a:cubicBezTo>
                  <a:pt x="124" y="960"/>
                  <a:pt x="124" y="960"/>
                  <a:pt x="155" y="960"/>
                </a:cubicBezTo>
                <a:lnTo>
                  <a:pt x="155" y="960"/>
                </a:lnTo>
                <a:cubicBezTo>
                  <a:pt x="186" y="960"/>
                  <a:pt x="186" y="960"/>
                  <a:pt x="186" y="960"/>
                </a:cubicBezTo>
                <a:lnTo>
                  <a:pt x="186" y="960"/>
                </a:lnTo>
                <a:lnTo>
                  <a:pt x="186" y="960"/>
                </a:lnTo>
                <a:lnTo>
                  <a:pt x="186" y="960"/>
                </a:lnTo>
                <a:lnTo>
                  <a:pt x="217" y="930"/>
                </a:lnTo>
                <a:lnTo>
                  <a:pt x="217" y="930"/>
                </a:lnTo>
                <a:cubicBezTo>
                  <a:pt x="217" y="930"/>
                  <a:pt x="217" y="930"/>
                  <a:pt x="248" y="930"/>
                </a:cubicBezTo>
                <a:lnTo>
                  <a:pt x="248" y="930"/>
                </a:lnTo>
                <a:lnTo>
                  <a:pt x="248" y="930"/>
                </a:lnTo>
                <a:lnTo>
                  <a:pt x="279" y="930"/>
                </a:lnTo>
                <a:lnTo>
                  <a:pt x="279" y="930"/>
                </a:lnTo>
                <a:lnTo>
                  <a:pt x="279" y="930"/>
                </a:lnTo>
                <a:lnTo>
                  <a:pt x="279" y="930"/>
                </a:lnTo>
                <a:lnTo>
                  <a:pt x="279" y="930"/>
                </a:lnTo>
                <a:cubicBezTo>
                  <a:pt x="279" y="898"/>
                  <a:pt x="279" y="898"/>
                  <a:pt x="279" y="898"/>
                </a:cubicBezTo>
                <a:lnTo>
                  <a:pt x="279" y="898"/>
                </a:lnTo>
                <a:cubicBezTo>
                  <a:pt x="279" y="867"/>
                  <a:pt x="310" y="867"/>
                  <a:pt x="310" y="867"/>
                </a:cubicBezTo>
                <a:lnTo>
                  <a:pt x="310" y="867"/>
                </a:lnTo>
                <a:lnTo>
                  <a:pt x="310" y="867"/>
                </a:lnTo>
                <a:lnTo>
                  <a:pt x="310" y="867"/>
                </a:lnTo>
                <a:lnTo>
                  <a:pt x="341" y="867"/>
                </a:lnTo>
                <a:lnTo>
                  <a:pt x="341" y="867"/>
                </a:lnTo>
                <a:cubicBezTo>
                  <a:pt x="341" y="867"/>
                  <a:pt x="341" y="867"/>
                  <a:pt x="372" y="867"/>
                </a:cubicBezTo>
                <a:lnTo>
                  <a:pt x="372" y="867"/>
                </a:lnTo>
                <a:cubicBezTo>
                  <a:pt x="372" y="867"/>
                  <a:pt x="372" y="836"/>
                  <a:pt x="403" y="836"/>
                </a:cubicBezTo>
                <a:lnTo>
                  <a:pt x="403" y="806"/>
                </a:lnTo>
                <a:cubicBezTo>
                  <a:pt x="403" y="806"/>
                  <a:pt x="403" y="806"/>
                  <a:pt x="434" y="806"/>
                </a:cubicBezTo>
                <a:lnTo>
                  <a:pt x="434" y="806"/>
                </a:lnTo>
                <a:cubicBezTo>
                  <a:pt x="434" y="774"/>
                  <a:pt x="434" y="774"/>
                  <a:pt x="434" y="774"/>
                </a:cubicBezTo>
                <a:cubicBezTo>
                  <a:pt x="465" y="743"/>
                  <a:pt x="465" y="743"/>
                  <a:pt x="465" y="743"/>
                </a:cubicBezTo>
                <a:lnTo>
                  <a:pt x="465" y="743"/>
                </a:lnTo>
                <a:cubicBezTo>
                  <a:pt x="465" y="743"/>
                  <a:pt x="465" y="743"/>
                  <a:pt x="465" y="712"/>
                </a:cubicBezTo>
                <a:lnTo>
                  <a:pt x="465" y="712"/>
                </a:lnTo>
                <a:lnTo>
                  <a:pt x="465" y="712"/>
                </a:lnTo>
                <a:lnTo>
                  <a:pt x="465" y="712"/>
                </a:lnTo>
                <a:cubicBezTo>
                  <a:pt x="434" y="712"/>
                  <a:pt x="434" y="682"/>
                  <a:pt x="434" y="682"/>
                </a:cubicBezTo>
                <a:cubicBezTo>
                  <a:pt x="434" y="682"/>
                  <a:pt x="434" y="682"/>
                  <a:pt x="434" y="650"/>
                </a:cubicBezTo>
                <a:lnTo>
                  <a:pt x="434" y="619"/>
                </a:lnTo>
                <a:lnTo>
                  <a:pt x="434" y="619"/>
                </a:lnTo>
                <a:cubicBezTo>
                  <a:pt x="434" y="588"/>
                  <a:pt x="434" y="588"/>
                  <a:pt x="434" y="588"/>
                </a:cubicBezTo>
                <a:lnTo>
                  <a:pt x="465" y="558"/>
                </a:lnTo>
                <a:lnTo>
                  <a:pt x="465" y="558"/>
                </a:lnTo>
                <a:lnTo>
                  <a:pt x="465" y="558"/>
                </a:lnTo>
                <a:cubicBezTo>
                  <a:pt x="465" y="526"/>
                  <a:pt x="465" y="526"/>
                  <a:pt x="496" y="526"/>
                </a:cubicBezTo>
                <a:lnTo>
                  <a:pt x="496" y="496"/>
                </a:lnTo>
                <a:lnTo>
                  <a:pt x="496" y="496"/>
                </a:lnTo>
                <a:lnTo>
                  <a:pt x="496" y="496"/>
                </a:lnTo>
                <a:cubicBezTo>
                  <a:pt x="496" y="465"/>
                  <a:pt x="496" y="465"/>
                  <a:pt x="496" y="465"/>
                </a:cubicBezTo>
                <a:cubicBezTo>
                  <a:pt x="527" y="465"/>
                  <a:pt x="527" y="465"/>
                  <a:pt x="527" y="465"/>
                </a:cubicBezTo>
                <a:cubicBezTo>
                  <a:pt x="527" y="248"/>
                  <a:pt x="527" y="248"/>
                  <a:pt x="527" y="248"/>
                </a:cubicBezTo>
                <a:cubicBezTo>
                  <a:pt x="124" y="0"/>
                  <a:pt x="124" y="0"/>
                  <a:pt x="124" y="0"/>
                </a:cubicBezTo>
                <a:cubicBezTo>
                  <a:pt x="124" y="31"/>
                  <a:pt x="124" y="31"/>
                  <a:pt x="93" y="31"/>
                </a:cubicBezTo>
                <a:lnTo>
                  <a:pt x="93" y="31"/>
                </a:lnTo>
                <a:cubicBezTo>
                  <a:pt x="93" y="63"/>
                  <a:pt x="93" y="93"/>
                  <a:pt x="93" y="93"/>
                </a:cubicBezTo>
                <a:lnTo>
                  <a:pt x="93" y="93"/>
                </a:lnTo>
                <a:cubicBezTo>
                  <a:pt x="93" y="93"/>
                  <a:pt x="93" y="93"/>
                  <a:pt x="124" y="93"/>
                </a:cubicBezTo>
                <a:cubicBezTo>
                  <a:pt x="124" y="124"/>
                  <a:pt x="124" y="124"/>
                  <a:pt x="124" y="155"/>
                </a:cubicBezTo>
                <a:cubicBezTo>
                  <a:pt x="155" y="155"/>
                  <a:pt x="155" y="155"/>
                  <a:pt x="155" y="155"/>
                </a:cubicBezTo>
                <a:cubicBezTo>
                  <a:pt x="155" y="187"/>
                  <a:pt x="155" y="187"/>
                  <a:pt x="155" y="187"/>
                </a:cubicBezTo>
                <a:lnTo>
                  <a:pt x="155" y="187"/>
                </a:lnTo>
                <a:cubicBezTo>
                  <a:pt x="155" y="187"/>
                  <a:pt x="124" y="217"/>
                  <a:pt x="124" y="248"/>
                </a:cubicBezTo>
                <a:cubicBezTo>
                  <a:pt x="124" y="311"/>
                  <a:pt x="124" y="341"/>
                  <a:pt x="124" y="372"/>
                </a:cubicBezTo>
                <a:cubicBezTo>
                  <a:pt x="124" y="403"/>
                  <a:pt x="124" y="435"/>
                  <a:pt x="124" y="435"/>
                </a:cubicBezTo>
                <a:cubicBezTo>
                  <a:pt x="93" y="435"/>
                  <a:pt x="93" y="435"/>
                  <a:pt x="93" y="435"/>
                </a:cubicBezTo>
                <a:cubicBezTo>
                  <a:pt x="93" y="465"/>
                  <a:pt x="93" y="465"/>
                  <a:pt x="93" y="465"/>
                </a:cubicBezTo>
                <a:lnTo>
                  <a:pt x="62" y="496"/>
                </a:lnTo>
                <a:lnTo>
                  <a:pt x="62" y="496"/>
                </a:lnTo>
                <a:cubicBezTo>
                  <a:pt x="31" y="526"/>
                  <a:pt x="31" y="526"/>
                  <a:pt x="31" y="526"/>
                </a:cubicBezTo>
                <a:lnTo>
                  <a:pt x="31" y="526"/>
                </a:lnTo>
                <a:cubicBezTo>
                  <a:pt x="31" y="558"/>
                  <a:pt x="31" y="558"/>
                  <a:pt x="0" y="588"/>
                </a:cubicBezTo>
                <a:lnTo>
                  <a:pt x="31" y="588"/>
                </a:lnTo>
                <a:lnTo>
                  <a:pt x="31" y="619"/>
                </a:lnTo>
                <a:lnTo>
                  <a:pt x="31" y="619"/>
                </a:lnTo>
                <a:lnTo>
                  <a:pt x="31" y="619"/>
                </a:lnTo>
                <a:lnTo>
                  <a:pt x="31" y="619"/>
                </a:lnTo>
                <a:lnTo>
                  <a:pt x="31" y="619"/>
                </a:lnTo>
                <a:lnTo>
                  <a:pt x="31" y="619"/>
                </a:lnTo>
                <a:lnTo>
                  <a:pt x="31" y="619"/>
                </a:lnTo>
                <a:lnTo>
                  <a:pt x="62" y="619"/>
                </a:lnTo>
                <a:lnTo>
                  <a:pt x="62" y="619"/>
                </a:lnTo>
                <a:lnTo>
                  <a:pt x="62" y="650"/>
                </a:lnTo>
                <a:cubicBezTo>
                  <a:pt x="93" y="650"/>
                  <a:pt x="93" y="650"/>
                  <a:pt x="93" y="650"/>
                </a:cubicBezTo>
                <a:cubicBezTo>
                  <a:pt x="93" y="682"/>
                  <a:pt x="93" y="682"/>
                  <a:pt x="93" y="712"/>
                </a:cubicBezTo>
                <a:lnTo>
                  <a:pt x="93" y="712"/>
                </a:lnTo>
                <a:cubicBezTo>
                  <a:pt x="93" y="712"/>
                  <a:pt x="93" y="774"/>
                  <a:pt x="93" y="806"/>
                </a:cubicBezTo>
                <a:cubicBezTo>
                  <a:pt x="124" y="836"/>
                  <a:pt x="124" y="836"/>
                  <a:pt x="124" y="836"/>
                </a:cubicBezTo>
                <a:cubicBezTo>
                  <a:pt x="124" y="867"/>
                  <a:pt x="124" y="867"/>
                  <a:pt x="124" y="867"/>
                </a:cubicBezTo>
                <a:lnTo>
                  <a:pt x="124" y="867"/>
                </a:lnTo>
                <a:lnTo>
                  <a:pt x="93" y="898"/>
                </a:lnTo>
                <a:lnTo>
                  <a:pt x="93" y="898"/>
                </a:lnTo>
                <a:lnTo>
                  <a:pt x="93" y="898"/>
                </a:lnTo>
                <a:lnTo>
                  <a:pt x="93" y="898"/>
                </a:lnTo>
                <a:lnTo>
                  <a:pt x="62" y="898"/>
                </a:lnTo>
                <a:lnTo>
                  <a:pt x="62" y="898"/>
                </a:lnTo>
                <a:lnTo>
                  <a:pt x="62" y="898"/>
                </a:lnTo>
                <a:cubicBezTo>
                  <a:pt x="93" y="898"/>
                  <a:pt x="93" y="898"/>
                  <a:pt x="93" y="898"/>
                </a:cubicBezTo>
              </a:path>
            </a:pathLst>
          </a:custGeom>
          <a:solidFill>
            <a:schemeClr val="tx1"/>
          </a:solidFill>
          <a:ln>
            <a:noFill/>
          </a:ln>
          <a:effec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05" name="Freeform 23"/>
          <p:cNvSpPr>
            <a:spLocks noChangeArrowheads="1"/>
          </p:cNvSpPr>
          <p:nvPr/>
        </p:nvSpPr>
        <p:spPr bwMode="auto">
          <a:xfrm>
            <a:off x="5587864" y="3643669"/>
            <a:ext cx="167883" cy="134005"/>
          </a:xfrm>
          <a:custGeom>
            <a:avLst/>
            <a:gdLst>
              <a:gd name="T0" fmla="*/ 31 w 405"/>
              <a:gd name="T1" fmla="*/ 278 h 279"/>
              <a:gd name="T2" fmla="*/ 31 w 405"/>
              <a:gd name="T3" fmla="*/ 278 h 279"/>
              <a:gd name="T4" fmla="*/ 62 w 405"/>
              <a:gd name="T5" fmla="*/ 278 h 279"/>
              <a:gd name="T6" fmla="*/ 93 w 405"/>
              <a:gd name="T7" fmla="*/ 278 h 279"/>
              <a:gd name="T8" fmla="*/ 93 w 405"/>
              <a:gd name="T9" fmla="*/ 278 h 279"/>
              <a:gd name="T10" fmla="*/ 124 w 405"/>
              <a:gd name="T11" fmla="*/ 278 h 279"/>
              <a:gd name="T12" fmla="*/ 93 w 405"/>
              <a:gd name="T13" fmla="*/ 248 h 279"/>
              <a:gd name="T14" fmla="*/ 93 w 405"/>
              <a:gd name="T15" fmla="*/ 248 h 279"/>
              <a:gd name="T16" fmla="*/ 124 w 405"/>
              <a:gd name="T17" fmla="*/ 216 h 279"/>
              <a:gd name="T18" fmla="*/ 124 w 405"/>
              <a:gd name="T19" fmla="*/ 216 h 279"/>
              <a:gd name="T20" fmla="*/ 124 w 405"/>
              <a:gd name="T21" fmla="*/ 216 h 279"/>
              <a:gd name="T22" fmla="*/ 156 w 405"/>
              <a:gd name="T23" fmla="*/ 185 h 279"/>
              <a:gd name="T24" fmla="*/ 156 w 405"/>
              <a:gd name="T25" fmla="*/ 185 h 279"/>
              <a:gd name="T26" fmla="*/ 186 w 405"/>
              <a:gd name="T27" fmla="*/ 185 h 279"/>
              <a:gd name="T28" fmla="*/ 186 w 405"/>
              <a:gd name="T29" fmla="*/ 185 h 279"/>
              <a:gd name="T30" fmla="*/ 248 w 405"/>
              <a:gd name="T31" fmla="*/ 185 h 279"/>
              <a:gd name="T32" fmla="*/ 248 w 405"/>
              <a:gd name="T33" fmla="*/ 185 h 279"/>
              <a:gd name="T34" fmla="*/ 280 w 405"/>
              <a:gd name="T35" fmla="*/ 185 h 279"/>
              <a:gd name="T36" fmla="*/ 280 w 405"/>
              <a:gd name="T37" fmla="*/ 185 h 279"/>
              <a:gd name="T38" fmla="*/ 280 w 405"/>
              <a:gd name="T39" fmla="*/ 185 h 279"/>
              <a:gd name="T40" fmla="*/ 310 w 405"/>
              <a:gd name="T41" fmla="*/ 185 h 279"/>
              <a:gd name="T42" fmla="*/ 310 w 405"/>
              <a:gd name="T43" fmla="*/ 185 h 279"/>
              <a:gd name="T44" fmla="*/ 341 w 405"/>
              <a:gd name="T45" fmla="*/ 185 h 279"/>
              <a:gd name="T46" fmla="*/ 341 w 405"/>
              <a:gd name="T47" fmla="*/ 185 h 279"/>
              <a:gd name="T48" fmla="*/ 404 w 405"/>
              <a:gd name="T49" fmla="*/ 154 h 279"/>
              <a:gd name="T50" fmla="*/ 404 w 405"/>
              <a:gd name="T51" fmla="*/ 154 h 279"/>
              <a:gd name="T52" fmla="*/ 404 w 405"/>
              <a:gd name="T53" fmla="*/ 154 h 279"/>
              <a:gd name="T54" fmla="*/ 404 w 405"/>
              <a:gd name="T55" fmla="*/ 154 h 279"/>
              <a:gd name="T56" fmla="*/ 372 w 405"/>
              <a:gd name="T57" fmla="*/ 154 h 279"/>
              <a:gd name="T58" fmla="*/ 372 w 405"/>
              <a:gd name="T59" fmla="*/ 154 h 279"/>
              <a:gd name="T60" fmla="*/ 372 w 405"/>
              <a:gd name="T61" fmla="*/ 154 h 279"/>
              <a:gd name="T62" fmla="*/ 372 w 405"/>
              <a:gd name="T63" fmla="*/ 124 h 279"/>
              <a:gd name="T64" fmla="*/ 341 w 405"/>
              <a:gd name="T65" fmla="*/ 124 h 279"/>
              <a:gd name="T66" fmla="*/ 341 w 405"/>
              <a:gd name="T67" fmla="*/ 124 h 279"/>
              <a:gd name="T68" fmla="*/ 341 w 405"/>
              <a:gd name="T69" fmla="*/ 92 h 279"/>
              <a:gd name="T70" fmla="*/ 341 w 405"/>
              <a:gd name="T71" fmla="*/ 92 h 279"/>
              <a:gd name="T72" fmla="*/ 310 w 405"/>
              <a:gd name="T73" fmla="*/ 30 h 279"/>
              <a:gd name="T74" fmla="*/ 280 w 405"/>
              <a:gd name="T75" fmla="*/ 0 h 279"/>
              <a:gd name="T76" fmla="*/ 280 w 405"/>
              <a:gd name="T77" fmla="*/ 0 h 279"/>
              <a:gd name="T78" fmla="*/ 217 w 405"/>
              <a:gd name="T79" fmla="*/ 0 h 279"/>
              <a:gd name="T80" fmla="*/ 217 w 405"/>
              <a:gd name="T81" fmla="*/ 30 h 279"/>
              <a:gd name="T82" fmla="*/ 217 w 405"/>
              <a:gd name="T83" fmla="*/ 30 h 279"/>
              <a:gd name="T84" fmla="*/ 217 w 405"/>
              <a:gd name="T85" fmla="*/ 61 h 279"/>
              <a:gd name="T86" fmla="*/ 186 w 405"/>
              <a:gd name="T87" fmla="*/ 61 h 279"/>
              <a:gd name="T88" fmla="*/ 156 w 405"/>
              <a:gd name="T89" fmla="*/ 61 h 279"/>
              <a:gd name="T90" fmla="*/ 156 w 405"/>
              <a:gd name="T91" fmla="*/ 92 h 279"/>
              <a:gd name="T92" fmla="*/ 156 w 405"/>
              <a:gd name="T93" fmla="*/ 92 h 279"/>
              <a:gd name="T94" fmla="*/ 156 w 405"/>
              <a:gd name="T95" fmla="*/ 92 h 279"/>
              <a:gd name="T96" fmla="*/ 93 w 405"/>
              <a:gd name="T97" fmla="*/ 124 h 279"/>
              <a:gd name="T98" fmla="*/ 93 w 405"/>
              <a:gd name="T99" fmla="*/ 124 h 279"/>
              <a:gd name="T100" fmla="*/ 93 w 405"/>
              <a:gd name="T101" fmla="*/ 124 h 279"/>
              <a:gd name="T102" fmla="*/ 62 w 405"/>
              <a:gd name="T103" fmla="*/ 124 h 279"/>
              <a:gd name="T104" fmla="*/ 62 w 405"/>
              <a:gd name="T105" fmla="*/ 154 h 279"/>
              <a:gd name="T106" fmla="*/ 62 w 405"/>
              <a:gd name="T107" fmla="*/ 154 h 279"/>
              <a:gd name="T108" fmla="*/ 31 w 405"/>
              <a:gd name="T109" fmla="*/ 185 h 279"/>
              <a:gd name="T110" fmla="*/ 31 w 405"/>
              <a:gd name="T111" fmla="*/ 185 h 279"/>
              <a:gd name="T112" fmla="*/ 31 w 405"/>
              <a:gd name="T113" fmla="*/ 185 h 279"/>
              <a:gd name="T114" fmla="*/ 31 w 405"/>
              <a:gd name="T115" fmla="*/ 185 h 279"/>
              <a:gd name="T116" fmla="*/ 31 w 405"/>
              <a:gd name="T117" fmla="*/ 185 h 279"/>
              <a:gd name="T118" fmla="*/ 31 w 405"/>
              <a:gd name="T119" fmla="*/ 216 h 279"/>
              <a:gd name="T120" fmla="*/ 0 w 405"/>
              <a:gd name="T121" fmla="*/ 248 h 279"/>
              <a:gd name="T122" fmla="*/ 31 w 405"/>
              <a:gd name="T123" fmla="*/ 27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5" h="279">
                <a:moveTo>
                  <a:pt x="31" y="278"/>
                </a:moveTo>
                <a:lnTo>
                  <a:pt x="31" y="278"/>
                </a:lnTo>
                <a:cubicBezTo>
                  <a:pt x="62" y="278"/>
                  <a:pt x="62" y="278"/>
                  <a:pt x="62" y="278"/>
                </a:cubicBezTo>
                <a:lnTo>
                  <a:pt x="93" y="278"/>
                </a:lnTo>
                <a:lnTo>
                  <a:pt x="93" y="278"/>
                </a:lnTo>
                <a:lnTo>
                  <a:pt x="124" y="278"/>
                </a:lnTo>
                <a:lnTo>
                  <a:pt x="93" y="248"/>
                </a:lnTo>
                <a:lnTo>
                  <a:pt x="93" y="248"/>
                </a:lnTo>
                <a:cubicBezTo>
                  <a:pt x="93" y="248"/>
                  <a:pt x="124" y="248"/>
                  <a:pt x="124" y="216"/>
                </a:cubicBezTo>
                <a:lnTo>
                  <a:pt x="124" y="216"/>
                </a:lnTo>
                <a:lnTo>
                  <a:pt x="124" y="216"/>
                </a:lnTo>
                <a:cubicBezTo>
                  <a:pt x="124" y="185"/>
                  <a:pt x="156" y="185"/>
                  <a:pt x="156" y="185"/>
                </a:cubicBezTo>
                <a:lnTo>
                  <a:pt x="156" y="185"/>
                </a:lnTo>
                <a:lnTo>
                  <a:pt x="186" y="185"/>
                </a:lnTo>
                <a:lnTo>
                  <a:pt x="186" y="185"/>
                </a:lnTo>
                <a:cubicBezTo>
                  <a:pt x="217" y="185"/>
                  <a:pt x="248" y="185"/>
                  <a:pt x="248" y="185"/>
                </a:cubicBezTo>
                <a:lnTo>
                  <a:pt x="248" y="185"/>
                </a:lnTo>
                <a:cubicBezTo>
                  <a:pt x="280" y="185"/>
                  <a:pt x="280" y="185"/>
                  <a:pt x="280" y="185"/>
                </a:cubicBezTo>
                <a:lnTo>
                  <a:pt x="280" y="185"/>
                </a:lnTo>
                <a:lnTo>
                  <a:pt x="280" y="185"/>
                </a:lnTo>
                <a:lnTo>
                  <a:pt x="310" y="185"/>
                </a:lnTo>
                <a:lnTo>
                  <a:pt x="310" y="185"/>
                </a:lnTo>
                <a:lnTo>
                  <a:pt x="341" y="185"/>
                </a:lnTo>
                <a:lnTo>
                  <a:pt x="341" y="185"/>
                </a:lnTo>
                <a:cubicBezTo>
                  <a:pt x="404" y="154"/>
                  <a:pt x="404" y="154"/>
                  <a:pt x="404" y="154"/>
                </a:cubicBezTo>
                <a:lnTo>
                  <a:pt x="404" y="154"/>
                </a:lnTo>
                <a:lnTo>
                  <a:pt x="404" y="154"/>
                </a:lnTo>
                <a:lnTo>
                  <a:pt x="404" y="154"/>
                </a:lnTo>
                <a:cubicBezTo>
                  <a:pt x="372" y="154"/>
                  <a:pt x="372" y="154"/>
                  <a:pt x="372" y="154"/>
                </a:cubicBezTo>
                <a:lnTo>
                  <a:pt x="372" y="154"/>
                </a:lnTo>
                <a:lnTo>
                  <a:pt x="372" y="154"/>
                </a:lnTo>
                <a:lnTo>
                  <a:pt x="372" y="124"/>
                </a:lnTo>
                <a:cubicBezTo>
                  <a:pt x="341" y="124"/>
                  <a:pt x="341" y="124"/>
                  <a:pt x="341" y="124"/>
                </a:cubicBezTo>
                <a:lnTo>
                  <a:pt x="341" y="124"/>
                </a:lnTo>
                <a:cubicBezTo>
                  <a:pt x="341" y="92"/>
                  <a:pt x="341" y="92"/>
                  <a:pt x="341" y="92"/>
                </a:cubicBezTo>
                <a:lnTo>
                  <a:pt x="341" y="92"/>
                </a:lnTo>
                <a:cubicBezTo>
                  <a:pt x="310" y="61"/>
                  <a:pt x="310" y="61"/>
                  <a:pt x="310" y="30"/>
                </a:cubicBezTo>
                <a:cubicBezTo>
                  <a:pt x="310" y="30"/>
                  <a:pt x="280" y="30"/>
                  <a:pt x="280" y="0"/>
                </a:cubicBezTo>
                <a:lnTo>
                  <a:pt x="280" y="0"/>
                </a:lnTo>
                <a:cubicBezTo>
                  <a:pt x="280" y="0"/>
                  <a:pt x="248" y="0"/>
                  <a:pt x="217" y="0"/>
                </a:cubicBezTo>
                <a:cubicBezTo>
                  <a:pt x="217" y="30"/>
                  <a:pt x="217" y="30"/>
                  <a:pt x="217" y="30"/>
                </a:cubicBezTo>
                <a:lnTo>
                  <a:pt x="217" y="30"/>
                </a:lnTo>
                <a:cubicBezTo>
                  <a:pt x="217" y="61"/>
                  <a:pt x="217" y="61"/>
                  <a:pt x="217" y="61"/>
                </a:cubicBezTo>
                <a:cubicBezTo>
                  <a:pt x="186" y="61"/>
                  <a:pt x="186" y="61"/>
                  <a:pt x="186" y="61"/>
                </a:cubicBezTo>
                <a:cubicBezTo>
                  <a:pt x="156" y="61"/>
                  <a:pt x="156" y="61"/>
                  <a:pt x="156" y="61"/>
                </a:cubicBezTo>
                <a:lnTo>
                  <a:pt x="156" y="92"/>
                </a:lnTo>
                <a:lnTo>
                  <a:pt x="156" y="92"/>
                </a:lnTo>
                <a:lnTo>
                  <a:pt x="156" y="92"/>
                </a:lnTo>
                <a:cubicBezTo>
                  <a:pt x="124" y="92"/>
                  <a:pt x="124" y="124"/>
                  <a:pt x="93" y="124"/>
                </a:cubicBezTo>
                <a:lnTo>
                  <a:pt x="93" y="124"/>
                </a:lnTo>
                <a:lnTo>
                  <a:pt x="93" y="124"/>
                </a:lnTo>
                <a:cubicBezTo>
                  <a:pt x="62" y="124"/>
                  <a:pt x="62" y="124"/>
                  <a:pt x="62" y="124"/>
                </a:cubicBezTo>
                <a:lnTo>
                  <a:pt x="62" y="154"/>
                </a:lnTo>
                <a:lnTo>
                  <a:pt x="62" y="154"/>
                </a:lnTo>
                <a:cubicBezTo>
                  <a:pt x="62" y="185"/>
                  <a:pt x="62" y="185"/>
                  <a:pt x="31" y="185"/>
                </a:cubicBezTo>
                <a:lnTo>
                  <a:pt x="31" y="185"/>
                </a:lnTo>
                <a:lnTo>
                  <a:pt x="31" y="185"/>
                </a:lnTo>
                <a:lnTo>
                  <a:pt x="31" y="185"/>
                </a:lnTo>
                <a:lnTo>
                  <a:pt x="31" y="185"/>
                </a:lnTo>
                <a:cubicBezTo>
                  <a:pt x="31" y="216"/>
                  <a:pt x="31" y="216"/>
                  <a:pt x="31" y="216"/>
                </a:cubicBezTo>
                <a:cubicBezTo>
                  <a:pt x="31" y="248"/>
                  <a:pt x="31" y="248"/>
                  <a:pt x="0" y="248"/>
                </a:cubicBezTo>
                <a:cubicBezTo>
                  <a:pt x="31" y="248"/>
                  <a:pt x="31" y="278"/>
                  <a:pt x="31" y="278"/>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06" name="Freeform 24"/>
          <p:cNvSpPr>
            <a:spLocks noChangeArrowheads="1"/>
          </p:cNvSpPr>
          <p:nvPr/>
        </p:nvSpPr>
        <p:spPr bwMode="auto">
          <a:xfrm>
            <a:off x="6049542" y="3762785"/>
            <a:ext cx="257300" cy="223341"/>
          </a:xfrm>
          <a:custGeom>
            <a:avLst/>
            <a:gdLst>
              <a:gd name="T0" fmla="*/ 93 w 621"/>
              <a:gd name="T1" fmla="*/ 464 h 465"/>
              <a:gd name="T2" fmla="*/ 93 w 621"/>
              <a:gd name="T3" fmla="*/ 433 h 465"/>
              <a:gd name="T4" fmla="*/ 186 w 621"/>
              <a:gd name="T5" fmla="*/ 433 h 465"/>
              <a:gd name="T6" fmla="*/ 186 w 621"/>
              <a:gd name="T7" fmla="*/ 433 h 465"/>
              <a:gd name="T8" fmla="*/ 217 w 621"/>
              <a:gd name="T9" fmla="*/ 371 h 465"/>
              <a:gd name="T10" fmla="*/ 217 w 621"/>
              <a:gd name="T11" fmla="*/ 340 h 465"/>
              <a:gd name="T12" fmla="*/ 248 w 621"/>
              <a:gd name="T13" fmla="*/ 340 h 465"/>
              <a:gd name="T14" fmla="*/ 279 w 621"/>
              <a:gd name="T15" fmla="*/ 309 h 465"/>
              <a:gd name="T16" fmla="*/ 341 w 621"/>
              <a:gd name="T17" fmla="*/ 371 h 465"/>
              <a:gd name="T18" fmla="*/ 341 w 621"/>
              <a:gd name="T19" fmla="*/ 371 h 465"/>
              <a:gd name="T20" fmla="*/ 372 w 621"/>
              <a:gd name="T21" fmla="*/ 371 h 465"/>
              <a:gd name="T22" fmla="*/ 403 w 621"/>
              <a:gd name="T23" fmla="*/ 371 h 465"/>
              <a:gd name="T24" fmla="*/ 403 w 621"/>
              <a:gd name="T25" fmla="*/ 371 h 465"/>
              <a:gd name="T26" fmla="*/ 434 w 621"/>
              <a:gd name="T27" fmla="*/ 340 h 465"/>
              <a:gd name="T28" fmla="*/ 434 w 621"/>
              <a:gd name="T29" fmla="*/ 340 h 465"/>
              <a:gd name="T30" fmla="*/ 465 w 621"/>
              <a:gd name="T31" fmla="*/ 371 h 465"/>
              <a:gd name="T32" fmla="*/ 526 w 621"/>
              <a:gd name="T33" fmla="*/ 340 h 465"/>
              <a:gd name="T34" fmla="*/ 558 w 621"/>
              <a:gd name="T35" fmla="*/ 340 h 465"/>
              <a:gd name="T36" fmla="*/ 558 w 621"/>
              <a:gd name="T37" fmla="*/ 340 h 465"/>
              <a:gd name="T38" fmla="*/ 589 w 621"/>
              <a:gd name="T39" fmla="*/ 309 h 465"/>
              <a:gd name="T40" fmla="*/ 589 w 621"/>
              <a:gd name="T41" fmla="*/ 309 h 465"/>
              <a:gd name="T42" fmla="*/ 620 w 621"/>
              <a:gd name="T43" fmla="*/ 278 h 465"/>
              <a:gd name="T44" fmla="*/ 620 w 621"/>
              <a:gd name="T45" fmla="*/ 278 h 465"/>
              <a:gd name="T46" fmla="*/ 620 w 621"/>
              <a:gd name="T47" fmla="*/ 248 h 465"/>
              <a:gd name="T48" fmla="*/ 589 w 621"/>
              <a:gd name="T49" fmla="*/ 248 h 465"/>
              <a:gd name="T50" fmla="*/ 589 w 621"/>
              <a:gd name="T51" fmla="*/ 248 h 465"/>
              <a:gd name="T52" fmla="*/ 558 w 621"/>
              <a:gd name="T53" fmla="*/ 248 h 465"/>
              <a:gd name="T54" fmla="*/ 558 w 621"/>
              <a:gd name="T55" fmla="*/ 185 h 465"/>
              <a:gd name="T56" fmla="*/ 496 w 621"/>
              <a:gd name="T57" fmla="*/ 154 h 465"/>
              <a:gd name="T58" fmla="*/ 465 w 621"/>
              <a:gd name="T59" fmla="*/ 154 h 465"/>
              <a:gd name="T60" fmla="*/ 465 w 621"/>
              <a:gd name="T61" fmla="*/ 92 h 465"/>
              <a:gd name="T62" fmla="*/ 465 w 621"/>
              <a:gd name="T63" fmla="*/ 92 h 465"/>
              <a:gd name="T64" fmla="*/ 465 w 621"/>
              <a:gd name="T65" fmla="*/ 30 h 465"/>
              <a:gd name="T66" fmla="*/ 434 w 621"/>
              <a:gd name="T67" fmla="*/ 30 h 465"/>
              <a:gd name="T68" fmla="*/ 434 w 621"/>
              <a:gd name="T69" fmla="*/ 0 h 465"/>
              <a:gd name="T70" fmla="*/ 372 w 621"/>
              <a:gd name="T71" fmla="*/ 61 h 465"/>
              <a:gd name="T72" fmla="*/ 341 w 621"/>
              <a:gd name="T73" fmla="*/ 124 h 465"/>
              <a:gd name="T74" fmla="*/ 310 w 621"/>
              <a:gd name="T75" fmla="*/ 124 h 465"/>
              <a:gd name="T76" fmla="*/ 248 w 621"/>
              <a:gd name="T77" fmla="*/ 124 h 465"/>
              <a:gd name="T78" fmla="*/ 248 w 621"/>
              <a:gd name="T79" fmla="*/ 185 h 465"/>
              <a:gd name="T80" fmla="*/ 217 w 621"/>
              <a:gd name="T81" fmla="*/ 185 h 465"/>
              <a:gd name="T82" fmla="*/ 217 w 621"/>
              <a:gd name="T83" fmla="*/ 185 h 465"/>
              <a:gd name="T84" fmla="*/ 186 w 621"/>
              <a:gd name="T85" fmla="*/ 185 h 465"/>
              <a:gd name="T86" fmla="*/ 155 w 621"/>
              <a:gd name="T87" fmla="*/ 185 h 465"/>
              <a:gd name="T88" fmla="*/ 124 w 621"/>
              <a:gd name="T89" fmla="*/ 216 h 465"/>
              <a:gd name="T90" fmla="*/ 93 w 621"/>
              <a:gd name="T91" fmla="*/ 216 h 465"/>
              <a:gd name="T92" fmla="*/ 93 w 621"/>
              <a:gd name="T93" fmla="*/ 216 h 465"/>
              <a:gd name="T94" fmla="*/ 62 w 621"/>
              <a:gd name="T95" fmla="*/ 216 h 465"/>
              <a:gd name="T96" fmla="*/ 62 w 621"/>
              <a:gd name="T97" fmla="*/ 216 h 465"/>
              <a:gd name="T98" fmla="*/ 31 w 621"/>
              <a:gd name="T99" fmla="*/ 278 h 465"/>
              <a:gd name="T100" fmla="*/ 0 w 621"/>
              <a:gd name="T101" fmla="*/ 309 h 465"/>
              <a:gd name="T102" fmla="*/ 0 w 621"/>
              <a:gd name="T103" fmla="*/ 340 h 465"/>
              <a:gd name="T104" fmla="*/ 0 w 621"/>
              <a:gd name="T105" fmla="*/ 340 h 465"/>
              <a:gd name="T106" fmla="*/ 31 w 621"/>
              <a:gd name="T107" fmla="*/ 402 h 465"/>
              <a:gd name="T108" fmla="*/ 31 w 621"/>
              <a:gd name="T109" fmla="*/ 402 h 465"/>
              <a:gd name="T110" fmla="*/ 31 w 621"/>
              <a:gd name="T111" fmla="*/ 433 h 465"/>
              <a:gd name="T112" fmla="*/ 62 w 621"/>
              <a:gd name="T113" fmla="*/ 433 h 465"/>
              <a:gd name="T114" fmla="*/ 62 w 621"/>
              <a:gd name="T115" fmla="*/ 46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21" h="465">
                <a:moveTo>
                  <a:pt x="93" y="464"/>
                </a:moveTo>
                <a:lnTo>
                  <a:pt x="93" y="464"/>
                </a:lnTo>
                <a:cubicBezTo>
                  <a:pt x="93" y="433"/>
                  <a:pt x="93" y="433"/>
                  <a:pt x="93" y="433"/>
                </a:cubicBezTo>
                <a:lnTo>
                  <a:pt x="93" y="433"/>
                </a:lnTo>
                <a:cubicBezTo>
                  <a:pt x="93" y="433"/>
                  <a:pt x="124" y="402"/>
                  <a:pt x="155" y="402"/>
                </a:cubicBezTo>
                <a:cubicBezTo>
                  <a:pt x="155" y="402"/>
                  <a:pt x="155" y="433"/>
                  <a:pt x="186" y="433"/>
                </a:cubicBezTo>
                <a:lnTo>
                  <a:pt x="186" y="433"/>
                </a:lnTo>
                <a:lnTo>
                  <a:pt x="186" y="433"/>
                </a:lnTo>
                <a:lnTo>
                  <a:pt x="186" y="433"/>
                </a:lnTo>
                <a:cubicBezTo>
                  <a:pt x="186" y="402"/>
                  <a:pt x="186" y="371"/>
                  <a:pt x="217" y="371"/>
                </a:cubicBezTo>
                <a:cubicBezTo>
                  <a:pt x="217" y="371"/>
                  <a:pt x="217" y="371"/>
                  <a:pt x="217" y="340"/>
                </a:cubicBezTo>
                <a:lnTo>
                  <a:pt x="217" y="340"/>
                </a:lnTo>
                <a:cubicBezTo>
                  <a:pt x="217" y="340"/>
                  <a:pt x="217" y="340"/>
                  <a:pt x="248" y="340"/>
                </a:cubicBezTo>
                <a:lnTo>
                  <a:pt x="248" y="340"/>
                </a:lnTo>
                <a:cubicBezTo>
                  <a:pt x="248" y="340"/>
                  <a:pt x="248" y="309"/>
                  <a:pt x="279" y="309"/>
                </a:cubicBezTo>
                <a:lnTo>
                  <a:pt x="279" y="309"/>
                </a:lnTo>
                <a:lnTo>
                  <a:pt x="279" y="309"/>
                </a:lnTo>
                <a:cubicBezTo>
                  <a:pt x="310" y="309"/>
                  <a:pt x="310" y="340"/>
                  <a:pt x="341" y="371"/>
                </a:cubicBezTo>
                <a:lnTo>
                  <a:pt x="341" y="371"/>
                </a:lnTo>
                <a:lnTo>
                  <a:pt x="341" y="371"/>
                </a:lnTo>
                <a:cubicBezTo>
                  <a:pt x="341" y="371"/>
                  <a:pt x="341" y="371"/>
                  <a:pt x="372" y="371"/>
                </a:cubicBezTo>
                <a:lnTo>
                  <a:pt x="372" y="371"/>
                </a:lnTo>
                <a:cubicBezTo>
                  <a:pt x="403" y="371"/>
                  <a:pt x="403" y="402"/>
                  <a:pt x="403" y="402"/>
                </a:cubicBezTo>
                <a:cubicBezTo>
                  <a:pt x="403" y="371"/>
                  <a:pt x="403" y="371"/>
                  <a:pt x="403" y="371"/>
                </a:cubicBezTo>
                <a:lnTo>
                  <a:pt x="403" y="371"/>
                </a:lnTo>
                <a:lnTo>
                  <a:pt x="403" y="371"/>
                </a:lnTo>
                <a:cubicBezTo>
                  <a:pt x="434" y="371"/>
                  <a:pt x="434" y="340"/>
                  <a:pt x="434" y="340"/>
                </a:cubicBezTo>
                <a:lnTo>
                  <a:pt x="434" y="340"/>
                </a:lnTo>
                <a:lnTo>
                  <a:pt x="434" y="340"/>
                </a:lnTo>
                <a:lnTo>
                  <a:pt x="434" y="340"/>
                </a:lnTo>
                <a:cubicBezTo>
                  <a:pt x="465" y="340"/>
                  <a:pt x="465" y="340"/>
                  <a:pt x="465" y="340"/>
                </a:cubicBezTo>
                <a:cubicBezTo>
                  <a:pt x="465" y="371"/>
                  <a:pt x="465" y="371"/>
                  <a:pt x="465" y="371"/>
                </a:cubicBezTo>
                <a:cubicBezTo>
                  <a:pt x="465" y="340"/>
                  <a:pt x="496" y="340"/>
                  <a:pt x="496" y="340"/>
                </a:cubicBezTo>
                <a:lnTo>
                  <a:pt x="526" y="340"/>
                </a:lnTo>
                <a:lnTo>
                  <a:pt x="526" y="340"/>
                </a:lnTo>
                <a:lnTo>
                  <a:pt x="558" y="340"/>
                </a:lnTo>
                <a:lnTo>
                  <a:pt x="558" y="340"/>
                </a:lnTo>
                <a:lnTo>
                  <a:pt x="558" y="340"/>
                </a:lnTo>
                <a:lnTo>
                  <a:pt x="558" y="340"/>
                </a:lnTo>
                <a:cubicBezTo>
                  <a:pt x="558" y="309"/>
                  <a:pt x="589" y="309"/>
                  <a:pt x="589" y="309"/>
                </a:cubicBezTo>
                <a:lnTo>
                  <a:pt x="589" y="309"/>
                </a:lnTo>
                <a:lnTo>
                  <a:pt x="589" y="309"/>
                </a:lnTo>
                <a:cubicBezTo>
                  <a:pt x="620" y="309"/>
                  <a:pt x="620" y="309"/>
                  <a:pt x="620" y="309"/>
                </a:cubicBezTo>
                <a:cubicBezTo>
                  <a:pt x="620" y="309"/>
                  <a:pt x="620" y="309"/>
                  <a:pt x="620" y="278"/>
                </a:cubicBezTo>
                <a:lnTo>
                  <a:pt x="620" y="278"/>
                </a:lnTo>
                <a:lnTo>
                  <a:pt x="620" y="278"/>
                </a:lnTo>
                <a:cubicBezTo>
                  <a:pt x="620" y="278"/>
                  <a:pt x="620" y="278"/>
                  <a:pt x="620" y="248"/>
                </a:cubicBezTo>
                <a:lnTo>
                  <a:pt x="620" y="248"/>
                </a:lnTo>
                <a:lnTo>
                  <a:pt x="620" y="248"/>
                </a:lnTo>
                <a:cubicBezTo>
                  <a:pt x="620" y="248"/>
                  <a:pt x="620" y="248"/>
                  <a:pt x="589" y="248"/>
                </a:cubicBezTo>
                <a:lnTo>
                  <a:pt x="589" y="248"/>
                </a:lnTo>
                <a:lnTo>
                  <a:pt x="589" y="248"/>
                </a:lnTo>
                <a:lnTo>
                  <a:pt x="589" y="248"/>
                </a:lnTo>
                <a:cubicBezTo>
                  <a:pt x="589" y="248"/>
                  <a:pt x="589" y="248"/>
                  <a:pt x="558" y="248"/>
                </a:cubicBezTo>
                <a:cubicBezTo>
                  <a:pt x="558" y="216"/>
                  <a:pt x="558" y="216"/>
                  <a:pt x="558" y="185"/>
                </a:cubicBezTo>
                <a:lnTo>
                  <a:pt x="558" y="185"/>
                </a:lnTo>
                <a:cubicBezTo>
                  <a:pt x="526" y="185"/>
                  <a:pt x="526" y="185"/>
                  <a:pt x="526" y="185"/>
                </a:cubicBezTo>
                <a:cubicBezTo>
                  <a:pt x="496" y="185"/>
                  <a:pt x="496" y="154"/>
                  <a:pt x="496" y="154"/>
                </a:cubicBezTo>
                <a:lnTo>
                  <a:pt x="496" y="154"/>
                </a:lnTo>
                <a:cubicBezTo>
                  <a:pt x="465" y="154"/>
                  <a:pt x="465" y="154"/>
                  <a:pt x="465" y="154"/>
                </a:cubicBezTo>
                <a:cubicBezTo>
                  <a:pt x="465" y="124"/>
                  <a:pt x="465" y="124"/>
                  <a:pt x="465" y="124"/>
                </a:cubicBezTo>
                <a:cubicBezTo>
                  <a:pt x="465" y="92"/>
                  <a:pt x="465" y="92"/>
                  <a:pt x="465" y="92"/>
                </a:cubicBezTo>
                <a:lnTo>
                  <a:pt x="465" y="92"/>
                </a:lnTo>
                <a:lnTo>
                  <a:pt x="465" y="92"/>
                </a:lnTo>
                <a:cubicBezTo>
                  <a:pt x="465" y="61"/>
                  <a:pt x="465" y="61"/>
                  <a:pt x="465" y="61"/>
                </a:cubicBezTo>
                <a:cubicBezTo>
                  <a:pt x="465" y="61"/>
                  <a:pt x="465" y="61"/>
                  <a:pt x="465" y="30"/>
                </a:cubicBezTo>
                <a:lnTo>
                  <a:pt x="465" y="30"/>
                </a:lnTo>
                <a:lnTo>
                  <a:pt x="434" y="30"/>
                </a:lnTo>
                <a:lnTo>
                  <a:pt x="434" y="30"/>
                </a:lnTo>
                <a:lnTo>
                  <a:pt x="434" y="0"/>
                </a:lnTo>
                <a:cubicBezTo>
                  <a:pt x="403" y="30"/>
                  <a:pt x="403" y="30"/>
                  <a:pt x="403" y="30"/>
                </a:cubicBezTo>
                <a:cubicBezTo>
                  <a:pt x="403" y="30"/>
                  <a:pt x="403" y="30"/>
                  <a:pt x="372" y="61"/>
                </a:cubicBezTo>
                <a:lnTo>
                  <a:pt x="372" y="61"/>
                </a:lnTo>
                <a:cubicBezTo>
                  <a:pt x="372" y="92"/>
                  <a:pt x="341" y="92"/>
                  <a:pt x="341" y="124"/>
                </a:cubicBezTo>
                <a:lnTo>
                  <a:pt x="310" y="124"/>
                </a:lnTo>
                <a:lnTo>
                  <a:pt x="310" y="124"/>
                </a:lnTo>
                <a:cubicBezTo>
                  <a:pt x="279" y="124"/>
                  <a:pt x="279" y="124"/>
                  <a:pt x="279" y="124"/>
                </a:cubicBezTo>
                <a:lnTo>
                  <a:pt x="248" y="124"/>
                </a:lnTo>
                <a:lnTo>
                  <a:pt x="248" y="124"/>
                </a:lnTo>
                <a:cubicBezTo>
                  <a:pt x="248" y="154"/>
                  <a:pt x="248" y="154"/>
                  <a:pt x="248" y="185"/>
                </a:cubicBezTo>
                <a:cubicBezTo>
                  <a:pt x="248" y="185"/>
                  <a:pt x="248" y="185"/>
                  <a:pt x="217" y="185"/>
                </a:cubicBezTo>
                <a:lnTo>
                  <a:pt x="217" y="185"/>
                </a:lnTo>
                <a:lnTo>
                  <a:pt x="217" y="185"/>
                </a:lnTo>
                <a:lnTo>
                  <a:pt x="217" y="185"/>
                </a:lnTo>
                <a:lnTo>
                  <a:pt x="217" y="185"/>
                </a:lnTo>
                <a:lnTo>
                  <a:pt x="186" y="185"/>
                </a:lnTo>
                <a:lnTo>
                  <a:pt x="186" y="185"/>
                </a:lnTo>
                <a:lnTo>
                  <a:pt x="155" y="185"/>
                </a:lnTo>
                <a:cubicBezTo>
                  <a:pt x="155" y="216"/>
                  <a:pt x="155" y="216"/>
                  <a:pt x="124" y="216"/>
                </a:cubicBezTo>
                <a:lnTo>
                  <a:pt x="124" y="216"/>
                </a:lnTo>
                <a:lnTo>
                  <a:pt x="124" y="216"/>
                </a:lnTo>
                <a:cubicBezTo>
                  <a:pt x="124" y="216"/>
                  <a:pt x="124" y="216"/>
                  <a:pt x="93" y="216"/>
                </a:cubicBezTo>
                <a:lnTo>
                  <a:pt x="93" y="216"/>
                </a:lnTo>
                <a:lnTo>
                  <a:pt x="93" y="216"/>
                </a:lnTo>
                <a:lnTo>
                  <a:pt x="62" y="216"/>
                </a:lnTo>
                <a:lnTo>
                  <a:pt x="62" y="216"/>
                </a:lnTo>
                <a:lnTo>
                  <a:pt x="62" y="216"/>
                </a:lnTo>
                <a:lnTo>
                  <a:pt x="62" y="216"/>
                </a:lnTo>
                <a:cubicBezTo>
                  <a:pt x="62" y="248"/>
                  <a:pt x="31" y="248"/>
                  <a:pt x="31" y="248"/>
                </a:cubicBezTo>
                <a:cubicBezTo>
                  <a:pt x="31" y="278"/>
                  <a:pt x="31" y="278"/>
                  <a:pt x="31" y="278"/>
                </a:cubicBezTo>
                <a:lnTo>
                  <a:pt x="0" y="278"/>
                </a:lnTo>
                <a:lnTo>
                  <a:pt x="0" y="309"/>
                </a:lnTo>
                <a:cubicBezTo>
                  <a:pt x="0" y="309"/>
                  <a:pt x="0" y="309"/>
                  <a:pt x="0" y="340"/>
                </a:cubicBezTo>
                <a:lnTo>
                  <a:pt x="0" y="340"/>
                </a:lnTo>
                <a:lnTo>
                  <a:pt x="0" y="340"/>
                </a:lnTo>
                <a:lnTo>
                  <a:pt x="0" y="340"/>
                </a:lnTo>
                <a:lnTo>
                  <a:pt x="0" y="340"/>
                </a:lnTo>
                <a:cubicBezTo>
                  <a:pt x="31" y="371"/>
                  <a:pt x="31" y="402"/>
                  <a:pt x="31" y="402"/>
                </a:cubicBezTo>
                <a:lnTo>
                  <a:pt x="31" y="402"/>
                </a:lnTo>
                <a:lnTo>
                  <a:pt x="31" y="402"/>
                </a:lnTo>
                <a:lnTo>
                  <a:pt x="31" y="433"/>
                </a:lnTo>
                <a:lnTo>
                  <a:pt x="31" y="433"/>
                </a:lnTo>
                <a:lnTo>
                  <a:pt x="62" y="433"/>
                </a:lnTo>
                <a:lnTo>
                  <a:pt x="62" y="433"/>
                </a:lnTo>
                <a:lnTo>
                  <a:pt x="62" y="433"/>
                </a:lnTo>
                <a:cubicBezTo>
                  <a:pt x="62" y="464"/>
                  <a:pt x="62" y="464"/>
                  <a:pt x="62" y="464"/>
                </a:cubicBezTo>
                <a:cubicBezTo>
                  <a:pt x="62" y="464"/>
                  <a:pt x="62" y="464"/>
                  <a:pt x="93" y="464"/>
                </a:cubicBezTo>
              </a:path>
            </a:pathLst>
          </a:custGeom>
          <a:solidFill>
            <a:schemeClr val="tx1"/>
          </a:solidFill>
          <a:ln>
            <a:noFill/>
          </a:ln>
          <a:effec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07" name="Freeform 25"/>
          <p:cNvSpPr>
            <a:spLocks noChangeArrowheads="1"/>
          </p:cNvSpPr>
          <p:nvPr/>
        </p:nvSpPr>
        <p:spPr bwMode="auto">
          <a:xfrm>
            <a:off x="6009396" y="3941457"/>
            <a:ext cx="410584" cy="523256"/>
          </a:xfrm>
          <a:custGeom>
            <a:avLst/>
            <a:gdLst>
              <a:gd name="T0" fmla="*/ 868 w 993"/>
              <a:gd name="T1" fmla="*/ 682 h 1086"/>
              <a:gd name="T2" fmla="*/ 868 w 993"/>
              <a:gd name="T3" fmla="*/ 620 h 1086"/>
              <a:gd name="T4" fmla="*/ 868 w 993"/>
              <a:gd name="T5" fmla="*/ 589 h 1086"/>
              <a:gd name="T6" fmla="*/ 868 w 993"/>
              <a:gd name="T7" fmla="*/ 527 h 1086"/>
              <a:gd name="T8" fmla="*/ 868 w 993"/>
              <a:gd name="T9" fmla="*/ 496 h 1086"/>
              <a:gd name="T10" fmla="*/ 868 w 993"/>
              <a:gd name="T11" fmla="*/ 496 h 1086"/>
              <a:gd name="T12" fmla="*/ 868 w 993"/>
              <a:gd name="T13" fmla="*/ 434 h 1086"/>
              <a:gd name="T14" fmla="*/ 868 w 993"/>
              <a:gd name="T15" fmla="*/ 403 h 1086"/>
              <a:gd name="T16" fmla="*/ 899 w 993"/>
              <a:gd name="T17" fmla="*/ 372 h 1086"/>
              <a:gd name="T18" fmla="*/ 961 w 993"/>
              <a:gd name="T19" fmla="*/ 186 h 1086"/>
              <a:gd name="T20" fmla="*/ 961 w 993"/>
              <a:gd name="T21" fmla="*/ 124 h 1086"/>
              <a:gd name="T22" fmla="*/ 868 w 993"/>
              <a:gd name="T23" fmla="*/ 62 h 1086"/>
              <a:gd name="T24" fmla="*/ 837 w 993"/>
              <a:gd name="T25" fmla="*/ 62 h 1086"/>
              <a:gd name="T26" fmla="*/ 744 w 993"/>
              <a:gd name="T27" fmla="*/ 0 h 1086"/>
              <a:gd name="T28" fmla="*/ 651 w 993"/>
              <a:gd name="T29" fmla="*/ 31 h 1086"/>
              <a:gd name="T30" fmla="*/ 619 w 993"/>
              <a:gd name="T31" fmla="*/ 31 h 1086"/>
              <a:gd name="T32" fmla="*/ 527 w 993"/>
              <a:gd name="T33" fmla="*/ 62 h 1086"/>
              <a:gd name="T34" fmla="*/ 434 w 993"/>
              <a:gd name="T35" fmla="*/ 62 h 1086"/>
              <a:gd name="T36" fmla="*/ 372 w 993"/>
              <a:gd name="T37" fmla="*/ 31 h 1086"/>
              <a:gd name="T38" fmla="*/ 341 w 993"/>
              <a:gd name="T39" fmla="*/ 31 h 1086"/>
              <a:gd name="T40" fmla="*/ 341 w 993"/>
              <a:gd name="T41" fmla="*/ 62 h 1086"/>
              <a:gd name="T42" fmla="*/ 310 w 993"/>
              <a:gd name="T43" fmla="*/ 155 h 1086"/>
              <a:gd name="T44" fmla="*/ 248 w 993"/>
              <a:gd name="T45" fmla="*/ 372 h 1086"/>
              <a:gd name="T46" fmla="*/ 217 w 993"/>
              <a:gd name="T47" fmla="*/ 403 h 1086"/>
              <a:gd name="T48" fmla="*/ 186 w 993"/>
              <a:gd name="T49" fmla="*/ 496 h 1086"/>
              <a:gd name="T50" fmla="*/ 124 w 993"/>
              <a:gd name="T51" fmla="*/ 620 h 1086"/>
              <a:gd name="T52" fmla="*/ 93 w 993"/>
              <a:gd name="T53" fmla="*/ 651 h 1086"/>
              <a:gd name="T54" fmla="*/ 62 w 993"/>
              <a:gd name="T55" fmla="*/ 620 h 1086"/>
              <a:gd name="T56" fmla="*/ 31 w 993"/>
              <a:gd name="T57" fmla="*/ 651 h 1086"/>
              <a:gd name="T58" fmla="*/ 0 w 993"/>
              <a:gd name="T59" fmla="*/ 651 h 1086"/>
              <a:gd name="T60" fmla="*/ 217 w 993"/>
              <a:gd name="T61" fmla="*/ 744 h 1086"/>
              <a:gd name="T62" fmla="*/ 310 w 993"/>
              <a:gd name="T63" fmla="*/ 806 h 1086"/>
              <a:gd name="T64" fmla="*/ 341 w 993"/>
              <a:gd name="T65" fmla="*/ 775 h 1086"/>
              <a:gd name="T66" fmla="*/ 434 w 993"/>
              <a:gd name="T67" fmla="*/ 744 h 1086"/>
              <a:gd name="T68" fmla="*/ 496 w 993"/>
              <a:gd name="T69" fmla="*/ 806 h 1086"/>
              <a:gd name="T70" fmla="*/ 496 w 993"/>
              <a:gd name="T71" fmla="*/ 930 h 1086"/>
              <a:gd name="T72" fmla="*/ 527 w 993"/>
              <a:gd name="T73" fmla="*/ 961 h 1086"/>
              <a:gd name="T74" fmla="*/ 589 w 993"/>
              <a:gd name="T75" fmla="*/ 992 h 1086"/>
              <a:gd name="T76" fmla="*/ 589 w 993"/>
              <a:gd name="T77" fmla="*/ 992 h 1086"/>
              <a:gd name="T78" fmla="*/ 619 w 993"/>
              <a:gd name="T79" fmla="*/ 992 h 1086"/>
              <a:gd name="T80" fmla="*/ 651 w 993"/>
              <a:gd name="T81" fmla="*/ 992 h 1086"/>
              <a:gd name="T82" fmla="*/ 713 w 993"/>
              <a:gd name="T83" fmla="*/ 1054 h 1086"/>
              <a:gd name="T84" fmla="*/ 775 w 993"/>
              <a:gd name="T85" fmla="*/ 1023 h 1086"/>
              <a:gd name="T86" fmla="*/ 806 w 993"/>
              <a:gd name="T87" fmla="*/ 1054 h 1086"/>
              <a:gd name="T88" fmla="*/ 837 w 993"/>
              <a:gd name="T89" fmla="*/ 992 h 1086"/>
              <a:gd name="T90" fmla="*/ 837 w 993"/>
              <a:gd name="T91" fmla="*/ 930 h 1086"/>
              <a:gd name="T92" fmla="*/ 868 w 993"/>
              <a:gd name="T93" fmla="*/ 837 h 1086"/>
              <a:gd name="T94" fmla="*/ 899 w 993"/>
              <a:gd name="T95" fmla="*/ 775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93" h="1086">
                <a:moveTo>
                  <a:pt x="899" y="744"/>
                </a:moveTo>
                <a:lnTo>
                  <a:pt x="899" y="744"/>
                </a:lnTo>
                <a:lnTo>
                  <a:pt x="868" y="713"/>
                </a:lnTo>
                <a:lnTo>
                  <a:pt x="868" y="682"/>
                </a:lnTo>
                <a:lnTo>
                  <a:pt x="868" y="682"/>
                </a:lnTo>
                <a:cubicBezTo>
                  <a:pt x="868" y="682"/>
                  <a:pt x="868" y="682"/>
                  <a:pt x="868" y="651"/>
                </a:cubicBezTo>
                <a:lnTo>
                  <a:pt x="868" y="651"/>
                </a:lnTo>
                <a:cubicBezTo>
                  <a:pt x="868" y="620"/>
                  <a:pt x="868" y="620"/>
                  <a:pt x="868" y="620"/>
                </a:cubicBezTo>
                <a:lnTo>
                  <a:pt x="868" y="620"/>
                </a:lnTo>
                <a:cubicBezTo>
                  <a:pt x="868" y="589"/>
                  <a:pt x="868" y="589"/>
                  <a:pt x="868" y="589"/>
                </a:cubicBezTo>
                <a:lnTo>
                  <a:pt x="868" y="589"/>
                </a:lnTo>
                <a:lnTo>
                  <a:pt x="868" y="589"/>
                </a:lnTo>
                <a:cubicBezTo>
                  <a:pt x="868" y="558"/>
                  <a:pt x="868" y="558"/>
                  <a:pt x="868" y="558"/>
                </a:cubicBezTo>
                <a:cubicBezTo>
                  <a:pt x="868" y="527"/>
                  <a:pt x="868" y="527"/>
                  <a:pt x="868" y="527"/>
                </a:cubicBezTo>
                <a:lnTo>
                  <a:pt x="868" y="527"/>
                </a:lnTo>
                <a:lnTo>
                  <a:pt x="868" y="527"/>
                </a:lnTo>
                <a:lnTo>
                  <a:pt x="868" y="527"/>
                </a:lnTo>
                <a:lnTo>
                  <a:pt x="868" y="527"/>
                </a:lnTo>
                <a:lnTo>
                  <a:pt x="868" y="527"/>
                </a:lnTo>
                <a:cubicBezTo>
                  <a:pt x="868" y="496"/>
                  <a:pt x="868" y="496"/>
                  <a:pt x="868" y="496"/>
                </a:cubicBezTo>
                <a:lnTo>
                  <a:pt x="868" y="496"/>
                </a:lnTo>
                <a:lnTo>
                  <a:pt x="868" y="496"/>
                </a:lnTo>
                <a:lnTo>
                  <a:pt x="868" y="496"/>
                </a:lnTo>
                <a:lnTo>
                  <a:pt x="868" y="496"/>
                </a:lnTo>
                <a:lnTo>
                  <a:pt x="868" y="496"/>
                </a:lnTo>
                <a:cubicBezTo>
                  <a:pt x="837" y="496"/>
                  <a:pt x="837" y="496"/>
                  <a:pt x="837" y="465"/>
                </a:cubicBezTo>
                <a:lnTo>
                  <a:pt x="837" y="465"/>
                </a:lnTo>
                <a:lnTo>
                  <a:pt x="868" y="434"/>
                </a:lnTo>
                <a:lnTo>
                  <a:pt x="868" y="434"/>
                </a:lnTo>
                <a:lnTo>
                  <a:pt x="868" y="434"/>
                </a:lnTo>
                <a:lnTo>
                  <a:pt x="868" y="403"/>
                </a:lnTo>
                <a:lnTo>
                  <a:pt x="868" y="403"/>
                </a:lnTo>
                <a:lnTo>
                  <a:pt x="868" y="403"/>
                </a:lnTo>
                <a:lnTo>
                  <a:pt x="868" y="403"/>
                </a:lnTo>
                <a:cubicBezTo>
                  <a:pt x="868" y="372"/>
                  <a:pt x="868" y="372"/>
                  <a:pt x="899" y="372"/>
                </a:cubicBezTo>
                <a:lnTo>
                  <a:pt x="899" y="372"/>
                </a:lnTo>
                <a:cubicBezTo>
                  <a:pt x="899" y="372"/>
                  <a:pt x="899" y="341"/>
                  <a:pt x="899" y="310"/>
                </a:cubicBezTo>
                <a:lnTo>
                  <a:pt x="899" y="310"/>
                </a:lnTo>
                <a:cubicBezTo>
                  <a:pt x="899" y="279"/>
                  <a:pt x="899" y="248"/>
                  <a:pt x="930" y="217"/>
                </a:cubicBezTo>
                <a:cubicBezTo>
                  <a:pt x="930" y="217"/>
                  <a:pt x="961" y="217"/>
                  <a:pt x="961" y="186"/>
                </a:cubicBezTo>
                <a:lnTo>
                  <a:pt x="961" y="186"/>
                </a:lnTo>
                <a:lnTo>
                  <a:pt x="992" y="186"/>
                </a:lnTo>
                <a:cubicBezTo>
                  <a:pt x="961" y="186"/>
                  <a:pt x="961" y="155"/>
                  <a:pt x="961" y="124"/>
                </a:cubicBezTo>
                <a:lnTo>
                  <a:pt x="961" y="124"/>
                </a:lnTo>
                <a:cubicBezTo>
                  <a:pt x="961" y="124"/>
                  <a:pt x="961" y="124"/>
                  <a:pt x="961" y="93"/>
                </a:cubicBezTo>
                <a:cubicBezTo>
                  <a:pt x="930" y="93"/>
                  <a:pt x="930" y="62"/>
                  <a:pt x="930" y="62"/>
                </a:cubicBezTo>
                <a:cubicBezTo>
                  <a:pt x="930" y="62"/>
                  <a:pt x="930" y="62"/>
                  <a:pt x="899" y="62"/>
                </a:cubicBezTo>
                <a:cubicBezTo>
                  <a:pt x="868" y="62"/>
                  <a:pt x="868" y="62"/>
                  <a:pt x="868" y="62"/>
                </a:cubicBezTo>
                <a:lnTo>
                  <a:pt x="868" y="62"/>
                </a:lnTo>
                <a:cubicBezTo>
                  <a:pt x="837" y="62"/>
                  <a:pt x="837" y="62"/>
                  <a:pt x="837" y="62"/>
                </a:cubicBezTo>
                <a:lnTo>
                  <a:pt x="837" y="62"/>
                </a:lnTo>
                <a:lnTo>
                  <a:pt x="837" y="62"/>
                </a:lnTo>
                <a:cubicBezTo>
                  <a:pt x="806" y="31"/>
                  <a:pt x="806" y="31"/>
                  <a:pt x="806" y="31"/>
                </a:cubicBezTo>
                <a:cubicBezTo>
                  <a:pt x="806" y="31"/>
                  <a:pt x="775" y="31"/>
                  <a:pt x="775" y="0"/>
                </a:cubicBezTo>
                <a:cubicBezTo>
                  <a:pt x="775" y="0"/>
                  <a:pt x="775" y="0"/>
                  <a:pt x="744" y="0"/>
                </a:cubicBezTo>
                <a:lnTo>
                  <a:pt x="744" y="0"/>
                </a:lnTo>
                <a:lnTo>
                  <a:pt x="713" y="0"/>
                </a:lnTo>
                <a:lnTo>
                  <a:pt x="682" y="0"/>
                </a:lnTo>
                <a:lnTo>
                  <a:pt x="682" y="0"/>
                </a:lnTo>
                <a:cubicBezTo>
                  <a:pt x="682" y="0"/>
                  <a:pt x="682" y="31"/>
                  <a:pt x="651" y="31"/>
                </a:cubicBezTo>
                <a:lnTo>
                  <a:pt x="651" y="31"/>
                </a:lnTo>
                <a:cubicBezTo>
                  <a:pt x="619" y="31"/>
                  <a:pt x="619" y="31"/>
                  <a:pt x="619" y="31"/>
                </a:cubicBezTo>
                <a:lnTo>
                  <a:pt x="619" y="31"/>
                </a:lnTo>
                <a:lnTo>
                  <a:pt x="619" y="31"/>
                </a:lnTo>
                <a:cubicBezTo>
                  <a:pt x="589" y="31"/>
                  <a:pt x="589" y="31"/>
                  <a:pt x="558" y="31"/>
                </a:cubicBezTo>
                <a:lnTo>
                  <a:pt x="558" y="31"/>
                </a:lnTo>
                <a:cubicBezTo>
                  <a:pt x="558" y="62"/>
                  <a:pt x="527" y="62"/>
                  <a:pt x="527" y="62"/>
                </a:cubicBezTo>
                <a:lnTo>
                  <a:pt x="527" y="62"/>
                </a:lnTo>
                <a:cubicBezTo>
                  <a:pt x="527" y="62"/>
                  <a:pt x="527" y="62"/>
                  <a:pt x="496" y="62"/>
                </a:cubicBezTo>
                <a:lnTo>
                  <a:pt x="465" y="62"/>
                </a:lnTo>
                <a:lnTo>
                  <a:pt x="434" y="62"/>
                </a:lnTo>
                <a:lnTo>
                  <a:pt x="434" y="62"/>
                </a:lnTo>
                <a:lnTo>
                  <a:pt x="434" y="62"/>
                </a:lnTo>
                <a:cubicBezTo>
                  <a:pt x="403" y="62"/>
                  <a:pt x="403" y="62"/>
                  <a:pt x="372" y="31"/>
                </a:cubicBezTo>
                <a:lnTo>
                  <a:pt x="372" y="31"/>
                </a:lnTo>
                <a:lnTo>
                  <a:pt x="372" y="31"/>
                </a:lnTo>
                <a:lnTo>
                  <a:pt x="372" y="0"/>
                </a:lnTo>
                <a:lnTo>
                  <a:pt x="372" y="0"/>
                </a:lnTo>
                <a:lnTo>
                  <a:pt x="341" y="0"/>
                </a:lnTo>
                <a:lnTo>
                  <a:pt x="341" y="31"/>
                </a:lnTo>
                <a:lnTo>
                  <a:pt x="341" y="31"/>
                </a:lnTo>
                <a:lnTo>
                  <a:pt x="341" y="31"/>
                </a:lnTo>
                <a:cubicBezTo>
                  <a:pt x="341" y="31"/>
                  <a:pt x="341" y="31"/>
                  <a:pt x="341" y="62"/>
                </a:cubicBezTo>
                <a:lnTo>
                  <a:pt x="341" y="62"/>
                </a:lnTo>
                <a:lnTo>
                  <a:pt x="341" y="62"/>
                </a:lnTo>
                <a:lnTo>
                  <a:pt x="341" y="62"/>
                </a:lnTo>
                <a:lnTo>
                  <a:pt x="341" y="62"/>
                </a:lnTo>
                <a:cubicBezTo>
                  <a:pt x="341" y="93"/>
                  <a:pt x="310" y="124"/>
                  <a:pt x="310" y="155"/>
                </a:cubicBezTo>
                <a:cubicBezTo>
                  <a:pt x="310" y="186"/>
                  <a:pt x="279" y="186"/>
                  <a:pt x="279" y="248"/>
                </a:cubicBezTo>
                <a:cubicBezTo>
                  <a:pt x="279" y="279"/>
                  <a:pt x="279" y="310"/>
                  <a:pt x="279" y="310"/>
                </a:cubicBezTo>
                <a:cubicBezTo>
                  <a:pt x="279" y="341"/>
                  <a:pt x="279" y="372"/>
                  <a:pt x="248" y="372"/>
                </a:cubicBezTo>
                <a:lnTo>
                  <a:pt x="248" y="372"/>
                </a:lnTo>
                <a:cubicBezTo>
                  <a:pt x="248" y="372"/>
                  <a:pt x="248" y="372"/>
                  <a:pt x="248" y="403"/>
                </a:cubicBezTo>
                <a:cubicBezTo>
                  <a:pt x="248" y="403"/>
                  <a:pt x="248" y="403"/>
                  <a:pt x="217" y="403"/>
                </a:cubicBezTo>
                <a:lnTo>
                  <a:pt x="217" y="403"/>
                </a:lnTo>
                <a:lnTo>
                  <a:pt x="217" y="403"/>
                </a:lnTo>
                <a:lnTo>
                  <a:pt x="217" y="434"/>
                </a:lnTo>
                <a:cubicBezTo>
                  <a:pt x="186" y="465"/>
                  <a:pt x="186" y="465"/>
                  <a:pt x="186" y="465"/>
                </a:cubicBezTo>
                <a:lnTo>
                  <a:pt x="186" y="465"/>
                </a:lnTo>
                <a:lnTo>
                  <a:pt x="186" y="496"/>
                </a:lnTo>
                <a:cubicBezTo>
                  <a:pt x="186" y="527"/>
                  <a:pt x="186" y="527"/>
                  <a:pt x="186" y="558"/>
                </a:cubicBezTo>
                <a:lnTo>
                  <a:pt x="186" y="558"/>
                </a:lnTo>
                <a:lnTo>
                  <a:pt x="186" y="558"/>
                </a:lnTo>
                <a:cubicBezTo>
                  <a:pt x="186" y="589"/>
                  <a:pt x="155" y="589"/>
                  <a:pt x="124" y="620"/>
                </a:cubicBezTo>
                <a:lnTo>
                  <a:pt x="124" y="620"/>
                </a:lnTo>
                <a:lnTo>
                  <a:pt x="124" y="620"/>
                </a:lnTo>
                <a:lnTo>
                  <a:pt x="124" y="620"/>
                </a:lnTo>
                <a:cubicBezTo>
                  <a:pt x="93" y="651"/>
                  <a:pt x="93" y="651"/>
                  <a:pt x="93" y="651"/>
                </a:cubicBezTo>
                <a:lnTo>
                  <a:pt x="93" y="651"/>
                </a:lnTo>
                <a:cubicBezTo>
                  <a:pt x="62" y="651"/>
                  <a:pt x="62" y="651"/>
                  <a:pt x="62" y="620"/>
                </a:cubicBezTo>
                <a:lnTo>
                  <a:pt x="62" y="620"/>
                </a:lnTo>
                <a:lnTo>
                  <a:pt x="62" y="620"/>
                </a:lnTo>
                <a:lnTo>
                  <a:pt x="62" y="620"/>
                </a:lnTo>
                <a:lnTo>
                  <a:pt x="62" y="620"/>
                </a:lnTo>
                <a:cubicBezTo>
                  <a:pt x="62" y="620"/>
                  <a:pt x="31" y="620"/>
                  <a:pt x="31" y="651"/>
                </a:cubicBezTo>
                <a:lnTo>
                  <a:pt x="31" y="651"/>
                </a:lnTo>
                <a:cubicBezTo>
                  <a:pt x="0" y="651"/>
                  <a:pt x="0" y="651"/>
                  <a:pt x="0" y="651"/>
                </a:cubicBezTo>
                <a:lnTo>
                  <a:pt x="0" y="651"/>
                </a:lnTo>
                <a:lnTo>
                  <a:pt x="0" y="651"/>
                </a:lnTo>
                <a:lnTo>
                  <a:pt x="0" y="651"/>
                </a:lnTo>
                <a:cubicBezTo>
                  <a:pt x="217" y="651"/>
                  <a:pt x="217" y="651"/>
                  <a:pt x="217" y="651"/>
                </a:cubicBezTo>
                <a:cubicBezTo>
                  <a:pt x="217" y="682"/>
                  <a:pt x="217" y="682"/>
                  <a:pt x="217" y="682"/>
                </a:cubicBezTo>
                <a:lnTo>
                  <a:pt x="217" y="713"/>
                </a:lnTo>
                <a:cubicBezTo>
                  <a:pt x="217" y="744"/>
                  <a:pt x="217" y="744"/>
                  <a:pt x="217" y="744"/>
                </a:cubicBezTo>
                <a:cubicBezTo>
                  <a:pt x="217" y="744"/>
                  <a:pt x="248" y="744"/>
                  <a:pt x="248" y="775"/>
                </a:cubicBezTo>
                <a:lnTo>
                  <a:pt x="248" y="775"/>
                </a:lnTo>
                <a:lnTo>
                  <a:pt x="248" y="806"/>
                </a:lnTo>
                <a:cubicBezTo>
                  <a:pt x="279" y="806"/>
                  <a:pt x="279" y="806"/>
                  <a:pt x="310" y="806"/>
                </a:cubicBezTo>
                <a:lnTo>
                  <a:pt x="310" y="806"/>
                </a:lnTo>
                <a:lnTo>
                  <a:pt x="310" y="806"/>
                </a:lnTo>
                <a:cubicBezTo>
                  <a:pt x="341" y="775"/>
                  <a:pt x="341" y="775"/>
                  <a:pt x="341" y="775"/>
                </a:cubicBezTo>
                <a:lnTo>
                  <a:pt x="341" y="775"/>
                </a:lnTo>
                <a:lnTo>
                  <a:pt x="341" y="775"/>
                </a:lnTo>
                <a:cubicBezTo>
                  <a:pt x="310" y="744"/>
                  <a:pt x="310" y="744"/>
                  <a:pt x="310" y="744"/>
                </a:cubicBezTo>
                <a:cubicBezTo>
                  <a:pt x="434" y="744"/>
                  <a:pt x="434" y="744"/>
                  <a:pt x="434" y="744"/>
                </a:cubicBezTo>
                <a:lnTo>
                  <a:pt x="434" y="744"/>
                </a:lnTo>
                <a:cubicBezTo>
                  <a:pt x="527" y="744"/>
                  <a:pt x="527" y="744"/>
                  <a:pt x="527" y="744"/>
                </a:cubicBezTo>
                <a:cubicBezTo>
                  <a:pt x="496" y="775"/>
                  <a:pt x="496" y="775"/>
                  <a:pt x="496" y="775"/>
                </a:cubicBezTo>
                <a:cubicBezTo>
                  <a:pt x="496" y="806"/>
                  <a:pt x="496" y="806"/>
                  <a:pt x="496" y="806"/>
                </a:cubicBezTo>
                <a:lnTo>
                  <a:pt x="496" y="806"/>
                </a:lnTo>
                <a:lnTo>
                  <a:pt x="496" y="806"/>
                </a:lnTo>
                <a:lnTo>
                  <a:pt x="496" y="837"/>
                </a:lnTo>
                <a:cubicBezTo>
                  <a:pt x="496" y="837"/>
                  <a:pt x="496" y="837"/>
                  <a:pt x="496" y="868"/>
                </a:cubicBezTo>
                <a:cubicBezTo>
                  <a:pt x="496" y="868"/>
                  <a:pt x="496" y="899"/>
                  <a:pt x="496" y="930"/>
                </a:cubicBezTo>
                <a:lnTo>
                  <a:pt x="496" y="930"/>
                </a:lnTo>
                <a:lnTo>
                  <a:pt x="496" y="930"/>
                </a:lnTo>
                <a:cubicBezTo>
                  <a:pt x="527" y="930"/>
                  <a:pt x="527" y="930"/>
                  <a:pt x="527" y="961"/>
                </a:cubicBezTo>
                <a:lnTo>
                  <a:pt x="527" y="961"/>
                </a:lnTo>
                <a:lnTo>
                  <a:pt x="527" y="961"/>
                </a:lnTo>
                <a:lnTo>
                  <a:pt x="527" y="961"/>
                </a:lnTo>
                <a:cubicBezTo>
                  <a:pt x="527" y="992"/>
                  <a:pt x="527" y="992"/>
                  <a:pt x="527" y="992"/>
                </a:cubicBezTo>
                <a:cubicBezTo>
                  <a:pt x="558" y="992"/>
                  <a:pt x="558" y="992"/>
                  <a:pt x="589" y="992"/>
                </a:cubicBezTo>
                <a:lnTo>
                  <a:pt x="589" y="992"/>
                </a:lnTo>
                <a:lnTo>
                  <a:pt x="589" y="992"/>
                </a:lnTo>
                <a:lnTo>
                  <a:pt x="589" y="992"/>
                </a:lnTo>
                <a:lnTo>
                  <a:pt x="589" y="992"/>
                </a:lnTo>
                <a:lnTo>
                  <a:pt x="619" y="992"/>
                </a:lnTo>
                <a:lnTo>
                  <a:pt x="619" y="992"/>
                </a:lnTo>
                <a:lnTo>
                  <a:pt x="619" y="992"/>
                </a:lnTo>
                <a:lnTo>
                  <a:pt x="619" y="992"/>
                </a:lnTo>
                <a:lnTo>
                  <a:pt x="619" y="992"/>
                </a:lnTo>
                <a:lnTo>
                  <a:pt x="651" y="1023"/>
                </a:lnTo>
                <a:lnTo>
                  <a:pt x="651" y="992"/>
                </a:lnTo>
                <a:lnTo>
                  <a:pt x="651" y="992"/>
                </a:lnTo>
                <a:cubicBezTo>
                  <a:pt x="682" y="992"/>
                  <a:pt x="682" y="1023"/>
                  <a:pt x="682" y="1023"/>
                </a:cubicBezTo>
                <a:lnTo>
                  <a:pt x="682" y="1023"/>
                </a:lnTo>
                <a:lnTo>
                  <a:pt x="682" y="1023"/>
                </a:lnTo>
                <a:cubicBezTo>
                  <a:pt x="713" y="1054"/>
                  <a:pt x="713" y="1054"/>
                  <a:pt x="713" y="1054"/>
                </a:cubicBezTo>
                <a:lnTo>
                  <a:pt x="744" y="1054"/>
                </a:lnTo>
                <a:lnTo>
                  <a:pt x="744" y="1054"/>
                </a:lnTo>
                <a:cubicBezTo>
                  <a:pt x="744" y="1054"/>
                  <a:pt x="744" y="1054"/>
                  <a:pt x="775" y="1023"/>
                </a:cubicBezTo>
                <a:lnTo>
                  <a:pt x="775" y="1023"/>
                </a:lnTo>
                <a:lnTo>
                  <a:pt x="775" y="1023"/>
                </a:lnTo>
                <a:lnTo>
                  <a:pt x="806" y="1054"/>
                </a:lnTo>
                <a:lnTo>
                  <a:pt x="806" y="1054"/>
                </a:lnTo>
                <a:lnTo>
                  <a:pt x="806" y="1054"/>
                </a:lnTo>
                <a:cubicBezTo>
                  <a:pt x="806" y="1054"/>
                  <a:pt x="806" y="1054"/>
                  <a:pt x="837" y="1085"/>
                </a:cubicBezTo>
                <a:cubicBezTo>
                  <a:pt x="806" y="1054"/>
                  <a:pt x="806" y="1054"/>
                  <a:pt x="806" y="1054"/>
                </a:cubicBezTo>
                <a:cubicBezTo>
                  <a:pt x="806" y="1023"/>
                  <a:pt x="837" y="1023"/>
                  <a:pt x="837" y="1023"/>
                </a:cubicBezTo>
                <a:cubicBezTo>
                  <a:pt x="837" y="992"/>
                  <a:pt x="837" y="992"/>
                  <a:pt x="837" y="992"/>
                </a:cubicBezTo>
                <a:cubicBezTo>
                  <a:pt x="837" y="992"/>
                  <a:pt x="837" y="992"/>
                  <a:pt x="837" y="961"/>
                </a:cubicBezTo>
                <a:cubicBezTo>
                  <a:pt x="837" y="961"/>
                  <a:pt x="837" y="961"/>
                  <a:pt x="837" y="930"/>
                </a:cubicBezTo>
                <a:lnTo>
                  <a:pt x="837" y="930"/>
                </a:lnTo>
                <a:lnTo>
                  <a:pt x="837" y="930"/>
                </a:lnTo>
                <a:cubicBezTo>
                  <a:pt x="837" y="930"/>
                  <a:pt x="806" y="930"/>
                  <a:pt x="806" y="899"/>
                </a:cubicBezTo>
                <a:lnTo>
                  <a:pt x="837" y="868"/>
                </a:lnTo>
                <a:lnTo>
                  <a:pt x="837" y="868"/>
                </a:lnTo>
                <a:cubicBezTo>
                  <a:pt x="837" y="837"/>
                  <a:pt x="868" y="837"/>
                  <a:pt x="868" y="837"/>
                </a:cubicBezTo>
                <a:cubicBezTo>
                  <a:pt x="868" y="837"/>
                  <a:pt x="868" y="837"/>
                  <a:pt x="899" y="837"/>
                </a:cubicBezTo>
                <a:cubicBezTo>
                  <a:pt x="899" y="806"/>
                  <a:pt x="930" y="806"/>
                  <a:pt x="930" y="806"/>
                </a:cubicBezTo>
                <a:lnTo>
                  <a:pt x="930" y="806"/>
                </a:lnTo>
                <a:cubicBezTo>
                  <a:pt x="930" y="775"/>
                  <a:pt x="930" y="775"/>
                  <a:pt x="899" y="775"/>
                </a:cubicBezTo>
                <a:cubicBezTo>
                  <a:pt x="899" y="744"/>
                  <a:pt x="899" y="744"/>
                  <a:pt x="899" y="744"/>
                </a:cubicBezTo>
              </a:path>
            </a:pathLst>
          </a:custGeom>
          <a:solidFill>
            <a:schemeClr val="tx1"/>
          </a:solidFill>
          <a:ln>
            <a:noFill/>
          </a:ln>
          <a:effec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08" name="Freeform 26"/>
          <p:cNvSpPr>
            <a:spLocks noChangeArrowheads="1"/>
          </p:cNvSpPr>
          <p:nvPr/>
        </p:nvSpPr>
        <p:spPr bwMode="auto">
          <a:xfrm>
            <a:off x="6381659" y="4152035"/>
            <a:ext cx="25547" cy="14890"/>
          </a:xfrm>
          <a:custGeom>
            <a:avLst/>
            <a:gdLst>
              <a:gd name="T0" fmla="*/ 31 w 63"/>
              <a:gd name="T1" fmla="*/ 0 h 32"/>
              <a:gd name="T2" fmla="*/ 31 w 63"/>
              <a:gd name="T3" fmla="*/ 0 h 32"/>
              <a:gd name="T4" fmla="*/ 31 w 63"/>
              <a:gd name="T5" fmla="*/ 0 h 32"/>
              <a:gd name="T6" fmla="*/ 0 w 63"/>
              <a:gd name="T7" fmla="*/ 0 h 32"/>
              <a:gd name="T8" fmla="*/ 0 w 63"/>
              <a:gd name="T9" fmla="*/ 0 h 32"/>
              <a:gd name="T10" fmla="*/ 0 w 63"/>
              <a:gd name="T11" fmla="*/ 0 h 32"/>
              <a:gd name="T12" fmla="*/ 0 w 63"/>
              <a:gd name="T13" fmla="*/ 0 h 32"/>
              <a:gd name="T14" fmla="*/ 0 w 63"/>
              <a:gd name="T15" fmla="*/ 0 h 32"/>
              <a:gd name="T16" fmla="*/ 0 w 63"/>
              <a:gd name="T17" fmla="*/ 31 h 32"/>
              <a:gd name="T18" fmla="*/ 0 w 63"/>
              <a:gd name="T19" fmla="*/ 31 h 32"/>
              <a:gd name="T20" fmla="*/ 31 w 63"/>
              <a:gd name="T21" fmla="*/ 0 h 32"/>
              <a:gd name="T22" fmla="*/ 62 w 63"/>
              <a:gd name="T23" fmla="*/ 0 h 32"/>
              <a:gd name="T24" fmla="*/ 62 w 63"/>
              <a:gd name="T25" fmla="*/ 0 h 32"/>
              <a:gd name="T26" fmla="*/ 62 w 63"/>
              <a:gd name="T27" fmla="*/ 0 h 32"/>
              <a:gd name="T28" fmla="*/ 62 w 63"/>
              <a:gd name="T29" fmla="*/ 0 h 32"/>
              <a:gd name="T30" fmla="*/ 62 w 63"/>
              <a:gd name="T31" fmla="*/ 0 h 32"/>
              <a:gd name="T32" fmla="*/ 31 w 63"/>
              <a:gd name="T3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32">
                <a:moveTo>
                  <a:pt x="31" y="0"/>
                </a:moveTo>
                <a:lnTo>
                  <a:pt x="31" y="0"/>
                </a:lnTo>
                <a:lnTo>
                  <a:pt x="31" y="0"/>
                </a:lnTo>
                <a:cubicBezTo>
                  <a:pt x="31" y="0"/>
                  <a:pt x="31" y="0"/>
                  <a:pt x="0" y="0"/>
                </a:cubicBezTo>
                <a:lnTo>
                  <a:pt x="0" y="0"/>
                </a:lnTo>
                <a:lnTo>
                  <a:pt x="0" y="0"/>
                </a:lnTo>
                <a:lnTo>
                  <a:pt x="0" y="0"/>
                </a:lnTo>
                <a:lnTo>
                  <a:pt x="0" y="0"/>
                </a:lnTo>
                <a:cubicBezTo>
                  <a:pt x="0" y="31"/>
                  <a:pt x="0" y="31"/>
                  <a:pt x="0" y="31"/>
                </a:cubicBezTo>
                <a:lnTo>
                  <a:pt x="0" y="31"/>
                </a:lnTo>
                <a:cubicBezTo>
                  <a:pt x="31" y="0"/>
                  <a:pt x="31" y="0"/>
                  <a:pt x="31" y="0"/>
                </a:cubicBezTo>
                <a:cubicBezTo>
                  <a:pt x="62" y="0"/>
                  <a:pt x="62" y="0"/>
                  <a:pt x="62" y="0"/>
                </a:cubicBezTo>
                <a:lnTo>
                  <a:pt x="62" y="0"/>
                </a:lnTo>
                <a:lnTo>
                  <a:pt x="62" y="0"/>
                </a:lnTo>
                <a:lnTo>
                  <a:pt x="62" y="0"/>
                </a:lnTo>
                <a:lnTo>
                  <a:pt x="62" y="0"/>
                </a:lnTo>
                <a:cubicBezTo>
                  <a:pt x="31" y="0"/>
                  <a:pt x="31" y="0"/>
                  <a:pt x="31" y="0"/>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09" name="Freeform 27"/>
          <p:cNvSpPr>
            <a:spLocks noChangeArrowheads="1"/>
          </p:cNvSpPr>
          <p:nvPr/>
        </p:nvSpPr>
        <p:spPr bwMode="auto">
          <a:xfrm>
            <a:off x="6381659" y="4181815"/>
            <a:ext cx="12774" cy="29779"/>
          </a:xfrm>
          <a:custGeom>
            <a:avLst/>
            <a:gdLst>
              <a:gd name="T0" fmla="*/ 31 w 32"/>
              <a:gd name="T1" fmla="*/ 62 h 63"/>
              <a:gd name="T2" fmla="*/ 31 w 32"/>
              <a:gd name="T3" fmla="*/ 62 h 63"/>
              <a:gd name="T4" fmla="*/ 31 w 32"/>
              <a:gd name="T5" fmla="*/ 31 h 63"/>
              <a:gd name="T6" fmla="*/ 31 w 32"/>
              <a:gd name="T7" fmla="*/ 31 h 63"/>
              <a:gd name="T8" fmla="*/ 31 w 32"/>
              <a:gd name="T9" fmla="*/ 31 h 63"/>
              <a:gd name="T10" fmla="*/ 31 w 32"/>
              <a:gd name="T11" fmla="*/ 31 h 63"/>
              <a:gd name="T12" fmla="*/ 31 w 32"/>
              <a:gd name="T13" fmla="*/ 31 h 63"/>
              <a:gd name="T14" fmla="*/ 31 w 32"/>
              <a:gd name="T15" fmla="*/ 0 h 63"/>
              <a:gd name="T16" fmla="*/ 31 w 32"/>
              <a:gd name="T17" fmla="*/ 0 h 63"/>
              <a:gd name="T18" fmla="*/ 31 w 32"/>
              <a:gd name="T19" fmla="*/ 0 h 63"/>
              <a:gd name="T20" fmla="*/ 0 w 32"/>
              <a:gd name="T21" fmla="*/ 31 h 63"/>
              <a:gd name="T22" fmla="*/ 0 w 32"/>
              <a:gd name="T23" fmla="*/ 31 h 63"/>
              <a:gd name="T24" fmla="*/ 0 w 32"/>
              <a:gd name="T25" fmla="*/ 31 h 63"/>
              <a:gd name="T26" fmla="*/ 0 w 32"/>
              <a:gd name="T27" fmla="*/ 31 h 63"/>
              <a:gd name="T28" fmla="*/ 0 w 32"/>
              <a:gd name="T29" fmla="*/ 62 h 63"/>
              <a:gd name="T30" fmla="*/ 0 w 32"/>
              <a:gd name="T31" fmla="*/ 62 h 63"/>
              <a:gd name="T32" fmla="*/ 31 w 32"/>
              <a:gd name="T33" fmla="*/ 6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63">
                <a:moveTo>
                  <a:pt x="31" y="62"/>
                </a:moveTo>
                <a:lnTo>
                  <a:pt x="31" y="62"/>
                </a:lnTo>
                <a:lnTo>
                  <a:pt x="31" y="31"/>
                </a:lnTo>
                <a:lnTo>
                  <a:pt x="31" y="31"/>
                </a:lnTo>
                <a:lnTo>
                  <a:pt x="31" y="31"/>
                </a:lnTo>
                <a:lnTo>
                  <a:pt x="31" y="31"/>
                </a:lnTo>
                <a:lnTo>
                  <a:pt x="31" y="31"/>
                </a:lnTo>
                <a:cubicBezTo>
                  <a:pt x="31" y="31"/>
                  <a:pt x="31" y="31"/>
                  <a:pt x="31" y="0"/>
                </a:cubicBezTo>
                <a:lnTo>
                  <a:pt x="31" y="0"/>
                </a:lnTo>
                <a:lnTo>
                  <a:pt x="31" y="0"/>
                </a:lnTo>
                <a:cubicBezTo>
                  <a:pt x="31" y="31"/>
                  <a:pt x="31" y="31"/>
                  <a:pt x="0" y="31"/>
                </a:cubicBezTo>
                <a:lnTo>
                  <a:pt x="0" y="31"/>
                </a:lnTo>
                <a:lnTo>
                  <a:pt x="0" y="31"/>
                </a:lnTo>
                <a:lnTo>
                  <a:pt x="0" y="31"/>
                </a:lnTo>
                <a:cubicBezTo>
                  <a:pt x="0" y="62"/>
                  <a:pt x="0" y="62"/>
                  <a:pt x="0" y="62"/>
                </a:cubicBezTo>
                <a:lnTo>
                  <a:pt x="0" y="62"/>
                </a:lnTo>
                <a:cubicBezTo>
                  <a:pt x="0" y="62"/>
                  <a:pt x="0" y="62"/>
                  <a:pt x="31" y="62"/>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10" name="Freeform 28"/>
          <p:cNvSpPr>
            <a:spLocks noChangeArrowheads="1"/>
          </p:cNvSpPr>
          <p:nvPr/>
        </p:nvSpPr>
        <p:spPr bwMode="auto">
          <a:xfrm>
            <a:off x="6394433" y="3986124"/>
            <a:ext cx="102189" cy="134006"/>
          </a:xfrm>
          <a:custGeom>
            <a:avLst/>
            <a:gdLst>
              <a:gd name="T0" fmla="*/ 186 w 249"/>
              <a:gd name="T1" fmla="*/ 186 h 280"/>
              <a:gd name="T2" fmla="*/ 186 w 249"/>
              <a:gd name="T3" fmla="*/ 186 h 280"/>
              <a:gd name="T4" fmla="*/ 186 w 249"/>
              <a:gd name="T5" fmla="*/ 186 h 280"/>
              <a:gd name="T6" fmla="*/ 217 w 249"/>
              <a:gd name="T7" fmla="*/ 124 h 280"/>
              <a:gd name="T8" fmla="*/ 248 w 249"/>
              <a:gd name="T9" fmla="*/ 124 h 280"/>
              <a:gd name="T10" fmla="*/ 248 w 249"/>
              <a:gd name="T11" fmla="*/ 93 h 280"/>
              <a:gd name="T12" fmla="*/ 248 w 249"/>
              <a:gd name="T13" fmla="*/ 62 h 280"/>
              <a:gd name="T14" fmla="*/ 217 w 249"/>
              <a:gd name="T15" fmla="*/ 0 h 280"/>
              <a:gd name="T16" fmla="*/ 217 w 249"/>
              <a:gd name="T17" fmla="*/ 0 h 280"/>
              <a:gd name="T18" fmla="*/ 217 w 249"/>
              <a:gd name="T19" fmla="*/ 0 h 280"/>
              <a:gd name="T20" fmla="*/ 186 w 249"/>
              <a:gd name="T21" fmla="*/ 0 h 280"/>
              <a:gd name="T22" fmla="*/ 186 w 249"/>
              <a:gd name="T23" fmla="*/ 0 h 280"/>
              <a:gd name="T24" fmla="*/ 155 w 249"/>
              <a:gd name="T25" fmla="*/ 0 h 280"/>
              <a:gd name="T26" fmla="*/ 155 w 249"/>
              <a:gd name="T27" fmla="*/ 0 h 280"/>
              <a:gd name="T28" fmla="*/ 155 w 249"/>
              <a:gd name="T29" fmla="*/ 0 h 280"/>
              <a:gd name="T30" fmla="*/ 155 w 249"/>
              <a:gd name="T31" fmla="*/ 0 h 280"/>
              <a:gd name="T32" fmla="*/ 124 w 249"/>
              <a:gd name="T33" fmla="*/ 0 h 280"/>
              <a:gd name="T34" fmla="*/ 124 w 249"/>
              <a:gd name="T35" fmla="*/ 0 h 280"/>
              <a:gd name="T36" fmla="*/ 93 w 249"/>
              <a:gd name="T37" fmla="*/ 0 h 280"/>
              <a:gd name="T38" fmla="*/ 62 w 249"/>
              <a:gd name="T39" fmla="*/ 0 h 280"/>
              <a:gd name="T40" fmla="*/ 62 w 249"/>
              <a:gd name="T41" fmla="*/ 0 h 280"/>
              <a:gd name="T42" fmla="*/ 62 w 249"/>
              <a:gd name="T43" fmla="*/ 0 h 280"/>
              <a:gd name="T44" fmla="*/ 62 w 249"/>
              <a:gd name="T45" fmla="*/ 31 h 280"/>
              <a:gd name="T46" fmla="*/ 93 w 249"/>
              <a:gd name="T47" fmla="*/ 62 h 280"/>
              <a:gd name="T48" fmla="*/ 93 w 249"/>
              <a:gd name="T49" fmla="*/ 62 h 280"/>
              <a:gd name="T50" fmla="*/ 93 w 249"/>
              <a:gd name="T51" fmla="*/ 93 h 280"/>
              <a:gd name="T52" fmla="*/ 93 w 249"/>
              <a:gd name="T53" fmla="*/ 93 h 280"/>
              <a:gd name="T54" fmla="*/ 62 w 249"/>
              <a:gd name="T55" fmla="*/ 155 h 280"/>
              <a:gd name="T56" fmla="*/ 62 w 249"/>
              <a:gd name="T57" fmla="*/ 155 h 280"/>
              <a:gd name="T58" fmla="*/ 31 w 249"/>
              <a:gd name="T59" fmla="*/ 186 h 280"/>
              <a:gd name="T60" fmla="*/ 0 w 249"/>
              <a:gd name="T61" fmla="*/ 217 h 280"/>
              <a:gd name="T62" fmla="*/ 0 w 249"/>
              <a:gd name="T63" fmla="*/ 248 h 280"/>
              <a:gd name="T64" fmla="*/ 0 w 249"/>
              <a:gd name="T65" fmla="*/ 279 h 280"/>
              <a:gd name="T66" fmla="*/ 0 w 249"/>
              <a:gd name="T67" fmla="*/ 279 h 280"/>
              <a:gd name="T68" fmla="*/ 0 w 249"/>
              <a:gd name="T69" fmla="*/ 279 h 280"/>
              <a:gd name="T70" fmla="*/ 31 w 249"/>
              <a:gd name="T71" fmla="*/ 248 h 280"/>
              <a:gd name="T72" fmla="*/ 31 w 249"/>
              <a:gd name="T73" fmla="*/ 248 h 280"/>
              <a:gd name="T74" fmla="*/ 186 w 249"/>
              <a:gd name="T75" fmla="*/ 248 h 280"/>
              <a:gd name="T76" fmla="*/ 186 w 249"/>
              <a:gd name="T77" fmla="*/ 18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49" h="280">
                <a:moveTo>
                  <a:pt x="186" y="186"/>
                </a:moveTo>
                <a:lnTo>
                  <a:pt x="186" y="186"/>
                </a:lnTo>
                <a:lnTo>
                  <a:pt x="186" y="186"/>
                </a:lnTo>
                <a:cubicBezTo>
                  <a:pt x="186" y="186"/>
                  <a:pt x="217" y="155"/>
                  <a:pt x="217" y="124"/>
                </a:cubicBezTo>
                <a:cubicBezTo>
                  <a:pt x="248" y="124"/>
                  <a:pt x="248" y="124"/>
                  <a:pt x="248" y="124"/>
                </a:cubicBezTo>
                <a:lnTo>
                  <a:pt x="248" y="93"/>
                </a:lnTo>
                <a:lnTo>
                  <a:pt x="248" y="62"/>
                </a:lnTo>
                <a:cubicBezTo>
                  <a:pt x="217" y="31"/>
                  <a:pt x="217" y="0"/>
                  <a:pt x="217" y="0"/>
                </a:cubicBezTo>
                <a:lnTo>
                  <a:pt x="217" y="0"/>
                </a:lnTo>
                <a:lnTo>
                  <a:pt x="217" y="0"/>
                </a:lnTo>
                <a:cubicBezTo>
                  <a:pt x="217" y="0"/>
                  <a:pt x="217" y="0"/>
                  <a:pt x="186" y="0"/>
                </a:cubicBezTo>
                <a:lnTo>
                  <a:pt x="186" y="0"/>
                </a:lnTo>
                <a:cubicBezTo>
                  <a:pt x="186" y="0"/>
                  <a:pt x="186" y="0"/>
                  <a:pt x="155" y="0"/>
                </a:cubicBezTo>
                <a:lnTo>
                  <a:pt x="155" y="0"/>
                </a:lnTo>
                <a:lnTo>
                  <a:pt x="155" y="0"/>
                </a:lnTo>
                <a:lnTo>
                  <a:pt x="155" y="0"/>
                </a:lnTo>
                <a:lnTo>
                  <a:pt x="124" y="0"/>
                </a:lnTo>
                <a:lnTo>
                  <a:pt x="124" y="0"/>
                </a:lnTo>
                <a:cubicBezTo>
                  <a:pt x="93" y="0"/>
                  <a:pt x="93" y="0"/>
                  <a:pt x="93" y="0"/>
                </a:cubicBezTo>
                <a:cubicBezTo>
                  <a:pt x="93" y="0"/>
                  <a:pt x="93" y="0"/>
                  <a:pt x="62" y="0"/>
                </a:cubicBezTo>
                <a:lnTo>
                  <a:pt x="62" y="0"/>
                </a:lnTo>
                <a:lnTo>
                  <a:pt x="62" y="0"/>
                </a:lnTo>
                <a:cubicBezTo>
                  <a:pt x="62" y="31"/>
                  <a:pt x="62" y="31"/>
                  <a:pt x="62" y="31"/>
                </a:cubicBezTo>
                <a:cubicBezTo>
                  <a:pt x="93" y="31"/>
                  <a:pt x="93" y="62"/>
                  <a:pt x="93" y="62"/>
                </a:cubicBezTo>
                <a:lnTo>
                  <a:pt x="93" y="62"/>
                </a:lnTo>
                <a:lnTo>
                  <a:pt x="93" y="93"/>
                </a:lnTo>
                <a:lnTo>
                  <a:pt x="93" y="93"/>
                </a:lnTo>
                <a:cubicBezTo>
                  <a:pt x="93" y="93"/>
                  <a:pt x="93" y="124"/>
                  <a:pt x="62" y="155"/>
                </a:cubicBezTo>
                <a:lnTo>
                  <a:pt x="62" y="155"/>
                </a:lnTo>
                <a:cubicBezTo>
                  <a:pt x="31" y="155"/>
                  <a:pt x="31" y="155"/>
                  <a:pt x="31" y="186"/>
                </a:cubicBezTo>
                <a:lnTo>
                  <a:pt x="0" y="217"/>
                </a:lnTo>
                <a:lnTo>
                  <a:pt x="0" y="248"/>
                </a:lnTo>
                <a:cubicBezTo>
                  <a:pt x="0" y="248"/>
                  <a:pt x="0" y="248"/>
                  <a:pt x="0" y="279"/>
                </a:cubicBezTo>
                <a:lnTo>
                  <a:pt x="0" y="279"/>
                </a:lnTo>
                <a:lnTo>
                  <a:pt x="0" y="279"/>
                </a:lnTo>
                <a:cubicBezTo>
                  <a:pt x="31" y="248"/>
                  <a:pt x="31" y="248"/>
                  <a:pt x="31" y="248"/>
                </a:cubicBezTo>
                <a:lnTo>
                  <a:pt x="31" y="248"/>
                </a:lnTo>
                <a:cubicBezTo>
                  <a:pt x="186" y="248"/>
                  <a:pt x="186" y="248"/>
                  <a:pt x="186" y="248"/>
                </a:cubicBezTo>
                <a:cubicBezTo>
                  <a:pt x="186" y="217"/>
                  <a:pt x="186" y="217"/>
                  <a:pt x="186" y="186"/>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11" name="Freeform 29"/>
          <p:cNvSpPr>
            <a:spLocks noChangeArrowheads="1"/>
          </p:cNvSpPr>
          <p:nvPr/>
        </p:nvSpPr>
        <p:spPr bwMode="auto">
          <a:xfrm>
            <a:off x="6279468" y="3120412"/>
            <a:ext cx="231753" cy="285027"/>
          </a:xfrm>
          <a:custGeom>
            <a:avLst/>
            <a:gdLst>
              <a:gd name="T0" fmla="*/ 434 w 559"/>
              <a:gd name="T1" fmla="*/ 93 h 590"/>
              <a:gd name="T2" fmla="*/ 496 w 559"/>
              <a:gd name="T3" fmla="*/ 185 h 590"/>
              <a:gd name="T4" fmla="*/ 496 w 559"/>
              <a:gd name="T5" fmla="*/ 185 h 590"/>
              <a:gd name="T6" fmla="*/ 527 w 559"/>
              <a:gd name="T7" fmla="*/ 185 h 590"/>
              <a:gd name="T8" fmla="*/ 527 w 559"/>
              <a:gd name="T9" fmla="*/ 124 h 590"/>
              <a:gd name="T10" fmla="*/ 496 w 559"/>
              <a:gd name="T11" fmla="*/ 61 h 590"/>
              <a:gd name="T12" fmla="*/ 496 w 559"/>
              <a:gd name="T13" fmla="*/ 30 h 590"/>
              <a:gd name="T14" fmla="*/ 465 w 559"/>
              <a:gd name="T15" fmla="*/ 30 h 590"/>
              <a:gd name="T16" fmla="*/ 403 w 559"/>
              <a:gd name="T17" fmla="*/ 30 h 590"/>
              <a:gd name="T18" fmla="*/ 341 w 559"/>
              <a:gd name="T19" fmla="*/ 0 h 590"/>
              <a:gd name="T20" fmla="*/ 310 w 559"/>
              <a:gd name="T21" fmla="*/ 30 h 590"/>
              <a:gd name="T22" fmla="*/ 217 w 559"/>
              <a:gd name="T23" fmla="*/ 61 h 590"/>
              <a:gd name="T24" fmla="*/ 62 w 559"/>
              <a:gd name="T25" fmla="*/ 30 h 590"/>
              <a:gd name="T26" fmla="*/ 62 w 559"/>
              <a:gd name="T27" fmla="*/ 30 h 590"/>
              <a:gd name="T28" fmla="*/ 31 w 559"/>
              <a:gd name="T29" fmla="*/ 30 h 590"/>
              <a:gd name="T30" fmla="*/ 31 w 559"/>
              <a:gd name="T31" fmla="*/ 30 h 590"/>
              <a:gd name="T32" fmla="*/ 31 w 559"/>
              <a:gd name="T33" fmla="*/ 93 h 590"/>
              <a:gd name="T34" fmla="*/ 0 w 559"/>
              <a:gd name="T35" fmla="*/ 93 h 590"/>
              <a:gd name="T36" fmla="*/ 31 w 559"/>
              <a:gd name="T37" fmla="*/ 124 h 590"/>
              <a:gd name="T38" fmla="*/ 31 w 559"/>
              <a:gd name="T39" fmla="*/ 185 h 590"/>
              <a:gd name="T40" fmla="*/ 31 w 559"/>
              <a:gd name="T41" fmla="*/ 341 h 590"/>
              <a:gd name="T42" fmla="*/ 341 w 559"/>
              <a:gd name="T43" fmla="*/ 589 h 590"/>
              <a:gd name="T44" fmla="*/ 372 w 559"/>
              <a:gd name="T45" fmla="*/ 557 h 590"/>
              <a:gd name="T46" fmla="*/ 403 w 559"/>
              <a:gd name="T47" fmla="*/ 589 h 590"/>
              <a:gd name="T48" fmla="*/ 496 w 559"/>
              <a:gd name="T49" fmla="*/ 589 h 590"/>
              <a:gd name="T50" fmla="*/ 527 w 559"/>
              <a:gd name="T51" fmla="*/ 557 h 590"/>
              <a:gd name="T52" fmla="*/ 527 w 559"/>
              <a:gd name="T53" fmla="*/ 557 h 590"/>
              <a:gd name="T54" fmla="*/ 558 w 559"/>
              <a:gd name="T55" fmla="*/ 526 h 590"/>
              <a:gd name="T56" fmla="*/ 558 w 559"/>
              <a:gd name="T57" fmla="*/ 526 h 590"/>
              <a:gd name="T58" fmla="*/ 465 w 559"/>
              <a:gd name="T59" fmla="*/ 309 h 590"/>
              <a:gd name="T60" fmla="*/ 465 w 559"/>
              <a:gd name="T61" fmla="*/ 217 h 590"/>
              <a:gd name="T62" fmla="*/ 372 w 559"/>
              <a:gd name="T63" fmla="*/ 154 h 590"/>
              <a:gd name="T64" fmla="*/ 434 w 559"/>
              <a:gd name="T65" fmla="*/ 93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9" h="590">
                <a:moveTo>
                  <a:pt x="434" y="93"/>
                </a:moveTo>
                <a:lnTo>
                  <a:pt x="434" y="93"/>
                </a:lnTo>
                <a:cubicBezTo>
                  <a:pt x="434" y="93"/>
                  <a:pt x="465" y="124"/>
                  <a:pt x="465" y="154"/>
                </a:cubicBezTo>
                <a:cubicBezTo>
                  <a:pt x="465" y="185"/>
                  <a:pt x="496" y="185"/>
                  <a:pt x="496" y="185"/>
                </a:cubicBezTo>
                <a:lnTo>
                  <a:pt x="496" y="185"/>
                </a:lnTo>
                <a:lnTo>
                  <a:pt x="496" y="185"/>
                </a:lnTo>
                <a:lnTo>
                  <a:pt x="496" y="185"/>
                </a:lnTo>
                <a:lnTo>
                  <a:pt x="527" y="185"/>
                </a:lnTo>
                <a:cubicBezTo>
                  <a:pt x="527" y="154"/>
                  <a:pt x="527" y="154"/>
                  <a:pt x="527" y="124"/>
                </a:cubicBezTo>
                <a:lnTo>
                  <a:pt x="527" y="124"/>
                </a:lnTo>
                <a:cubicBezTo>
                  <a:pt x="527" y="93"/>
                  <a:pt x="527" y="93"/>
                  <a:pt x="527" y="93"/>
                </a:cubicBezTo>
                <a:cubicBezTo>
                  <a:pt x="496" y="93"/>
                  <a:pt x="496" y="61"/>
                  <a:pt x="496" y="61"/>
                </a:cubicBezTo>
                <a:cubicBezTo>
                  <a:pt x="496" y="61"/>
                  <a:pt x="496" y="61"/>
                  <a:pt x="496" y="30"/>
                </a:cubicBezTo>
                <a:lnTo>
                  <a:pt x="496" y="30"/>
                </a:lnTo>
                <a:lnTo>
                  <a:pt x="496" y="30"/>
                </a:lnTo>
                <a:lnTo>
                  <a:pt x="465" y="30"/>
                </a:lnTo>
                <a:lnTo>
                  <a:pt x="465" y="30"/>
                </a:lnTo>
                <a:cubicBezTo>
                  <a:pt x="434" y="30"/>
                  <a:pt x="403" y="30"/>
                  <a:pt x="403" y="30"/>
                </a:cubicBezTo>
                <a:lnTo>
                  <a:pt x="372" y="30"/>
                </a:lnTo>
                <a:cubicBezTo>
                  <a:pt x="372" y="30"/>
                  <a:pt x="341" y="30"/>
                  <a:pt x="341" y="0"/>
                </a:cubicBezTo>
                <a:lnTo>
                  <a:pt x="341" y="0"/>
                </a:lnTo>
                <a:cubicBezTo>
                  <a:pt x="341" y="0"/>
                  <a:pt x="341" y="30"/>
                  <a:pt x="310" y="30"/>
                </a:cubicBezTo>
                <a:lnTo>
                  <a:pt x="310" y="30"/>
                </a:lnTo>
                <a:cubicBezTo>
                  <a:pt x="279" y="30"/>
                  <a:pt x="248" y="61"/>
                  <a:pt x="217" y="61"/>
                </a:cubicBezTo>
                <a:lnTo>
                  <a:pt x="217" y="61"/>
                </a:lnTo>
                <a:lnTo>
                  <a:pt x="62" y="30"/>
                </a:lnTo>
                <a:lnTo>
                  <a:pt x="62" y="30"/>
                </a:lnTo>
                <a:lnTo>
                  <a:pt x="62" y="30"/>
                </a:lnTo>
                <a:lnTo>
                  <a:pt x="31" y="30"/>
                </a:lnTo>
                <a:lnTo>
                  <a:pt x="31" y="30"/>
                </a:lnTo>
                <a:lnTo>
                  <a:pt x="31" y="30"/>
                </a:lnTo>
                <a:lnTo>
                  <a:pt x="31" y="30"/>
                </a:lnTo>
                <a:lnTo>
                  <a:pt x="31" y="30"/>
                </a:lnTo>
                <a:cubicBezTo>
                  <a:pt x="31" y="61"/>
                  <a:pt x="31" y="61"/>
                  <a:pt x="31" y="93"/>
                </a:cubicBezTo>
                <a:lnTo>
                  <a:pt x="31" y="93"/>
                </a:lnTo>
                <a:cubicBezTo>
                  <a:pt x="0" y="93"/>
                  <a:pt x="0" y="93"/>
                  <a:pt x="0" y="93"/>
                </a:cubicBezTo>
                <a:cubicBezTo>
                  <a:pt x="0" y="93"/>
                  <a:pt x="31" y="93"/>
                  <a:pt x="31" y="124"/>
                </a:cubicBezTo>
                <a:lnTo>
                  <a:pt x="31" y="124"/>
                </a:lnTo>
                <a:lnTo>
                  <a:pt x="31" y="124"/>
                </a:lnTo>
                <a:cubicBezTo>
                  <a:pt x="31" y="154"/>
                  <a:pt x="31" y="154"/>
                  <a:pt x="31" y="185"/>
                </a:cubicBezTo>
                <a:lnTo>
                  <a:pt x="31" y="185"/>
                </a:lnTo>
                <a:cubicBezTo>
                  <a:pt x="31" y="217"/>
                  <a:pt x="31" y="248"/>
                  <a:pt x="31" y="341"/>
                </a:cubicBezTo>
                <a:cubicBezTo>
                  <a:pt x="31" y="433"/>
                  <a:pt x="31" y="526"/>
                  <a:pt x="31" y="589"/>
                </a:cubicBezTo>
                <a:cubicBezTo>
                  <a:pt x="341" y="589"/>
                  <a:pt x="341" y="589"/>
                  <a:pt x="341" y="589"/>
                </a:cubicBezTo>
                <a:cubicBezTo>
                  <a:pt x="341" y="557"/>
                  <a:pt x="341" y="557"/>
                  <a:pt x="372" y="557"/>
                </a:cubicBezTo>
                <a:lnTo>
                  <a:pt x="372" y="557"/>
                </a:lnTo>
                <a:lnTo>
                  <a:pt x="372" y="557"/>
                </a:lnTo>
                <a:cubicBezTo>
                  <a:pt x="372" y="557"/>
                  <a:pt x="372" y="589"/>
                  <a:pt x="403" y="589"/>
                </a:cubicBezTo>
                <a:cubicBezTo>
                  <a:pt x="496" y="589"/>
                  <a:pt x="496" y="589"/>
                  <a:pt x="496" y="589"/>
                </a:cubicBezTo>
                <a:lnTo>
                  <a:pt x="496" y="589"/>
                </a:lnTo>
                <a:lnTo>
                  <a:pt x="496" y="589"/>
                </a:lnTo>
                <a:cubicBezTo>
                  <a:pt x="496" y="557"/>
                  <a:pt x="496" y="557"/>
                  <a:pt x="527" y="557"/>
                </a:cubicBezTo>
                <a:lnTo>
                  <a:pt x="527" y="557"/>
                </a:lnTo>
                <a:lnTo>
                  <a:pt x="527" y="557"/>
                </a:lnTo>
                <a:cubicBezTo>
                  <a:pt x="527" y="557"/>
                  <a:pt x="527" y="557"/>
                  <a:pt x="527" y="526"/>
                </a:cubicBezTo>
                <a:cubicBezTo>
                  <a:pt x="527" y="526"/>
                  <a:pt x="527" y="526"/>
                  <a:pt x="558" y="526"/>
                </a:cubicBezTo>
                <a:lnTo>
                  <a:pt x="558" y="526"/>
                </a:lnTo>
                <a:lnTo>
                  <a:pt x="558" y="526"/>
                </a:lnTo>
                <a:cubicBezTo>
                  <a:pt x="527" y="465"/>
                  <a:pt x="496" y="372"/>
                  <a:pt x="496" y="372"/>
                </a:cubicBezTo>
                <a:cubicBezTo>
                  <a:pt x="496" y="341"/>
                  <a:pt x="496" y="341"/>
                  <a:pt x="465" y="309"/>
                </a:cubicBezTo>
                <a:lnTo>
                  <a:pt x="465" y="309"/>
                </a:lnTo>
                <a:cubicBezTo>
                  <a:pt x="465" y="278"/>
                  <a:pt x="465" y="248"/>
                  <a:pt x="465" y="217"/>
                </a:cubicBezTo>
                <a:cubicBezTo>
                  <a:pt x="434" y="217"/>
                  <a:pt x="403" y="185"/>
                  <a:pt x="403" y="154"/>
                </a:cubicBezTo>
                <a:cubicBezTo>
                  <a:pt x="372" y="154"/>
                  <a:pt x="372" y="154"/>
                  <a:pt x="372" y="154"/>
                </a:cubicBezTo>
                <a:cubicBezTo>
                  <a:pt x="403" y="30"/>
                  <a:pt x="403" y="30"/>
                  <a:pt x="403" y="30"/>
                </a:cubicBezTo>
                <a:lnTo>
                  <a:pt x="434" y="93"/>
                </a:lnTo>
              </a:path>
            </a:pathLst>
          </a:custGeom>
          <a:solidFill>
            <a:schemeClr val="tx1"/>
          </a:solidFill>
          <a:ln>
            <a:noFill/>
          </a:ln>
          <a:effec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12" name="Freeform 30"/>
          <p:cNvSpPr>
            <a:spLocks noChangeArrowheads="1"/>
          </p:cNvSpPr>
          <p:nvPr/>
        </p:nvSpPr>
        <p:spPr bwMode="auto">
          <a:xfrm>
            <a:off x="5934580" y="3090633"/>
            <a:ext cx="333940" cy="374363"/>
          </a:xfrm>
          <a:custGeom>
            <a:avLst/>
            <a:gdLst>
              <a:gd name="T0" fmla="*/ 804 w 805"/>
              <a:gd name="T1" fmla="*/ 187 h 777"/>
              <a:gd name="T2" fmla="*/ 804 w 805"/>
              <a:gd name="T3" fmla="*/ 156 h 777"/>
              <a:gd name="T4" fmla="*/ 804 w 805"/>
              <a:gd name="T5" fmla="*/ 124 h 777"/>
              <a:gd name="T6" fmla="*/ 804 w 805"/>
              <a:gd name="T7" fmla="*/ 93 h 777"/>
              <a:gd name="T8" fmla="*/ 804 w 805"/>
              <a:gd name="T9" fmla="*/ 93 h 777"/>
              <a:gd name="T10" fmla="*/ 774 w 805"/>
              <a:gd name="T11" fmla="*/ 32 h 777"/>
              <a:gd name="T12" fmla="*/ 743 w 805"/>
              <a:gd name="T13" fmla="*/ 32 h 777"/>
              <a:gd name="T14" fmla="*/ 712 w 805"/>
              <a:gd name="T15" fmla="*/ 0 h 777"/>
              <a:gd name="T16" fmla="*/ 650 w 805"/>
              <a:gd name="T17" fmla="*/ 0 h 777"/>
              <a:gd name="T18" fmla="*/ 588 w 805"/>
              <a:gd name="T19" fmla="*/ 32 h 777"/>
              <a:gd name="T20" fmla="*/ 588 w 805"/>
              <a:gd name="T21" fmla="*/ 63 h 777"/>
              <a:gd name="T22" fmla="*/ 495 w 805"/>
              <a:gd name="T23" fmla="*/ 156 h 777"/>
              <a:gd name="T24" fmla="*/ 433 w 805"/>
              <a:gd name="T25" fmla="*/ 124 h 777"/>
              <a:gd name="T26" fmla="*/ 371 w 805"/>
              <a:gd name="T27" fmla="*/ 93 h 777"/>
              <a:gd name="T28" fmla="*/ 309 w 805"/>
              <a:gd name="T29" fmla="*/ 63 h 777"/>
              <a:gd name="T30" fmla="*/ 278 w 805"/>
              <a:gd name="T31" fmla="*/ 32 h 777"/>
              <a:gd name="T32" fmla="*/ 278 w 805"/>
              <a:gd name="T33" fmla="*/ 32 h 777"/>
              <a:gd name="T34" fmla="*/ 247 w 805"/>
              <a:gd name="T35" fmla="*/ 0 h 777"/>
              <a:gd name="T36" fmla="*/ 216 w 805"/>
              <a:gd name="T37" fmla="*/ 0 h 777"/>
              <a:gd name="T38" fmla="*/ 185 w 805"/>
              <a:gd name="T39" fmla="*/ 0 h 777"/>
              <a:gd name="T40" fmla="*/ 154 w 805"/>
              <a:gd name="T41" fmla="*/ 0 h 777"/>
              <a:gd name="T42" fmla="*/ 123 w 805"/>
              <a:gd name="T43" fmla="*/ 0 h 777"/>
              <a:gd name="T44" fmla="*/ 31 w 805"/>
              <a:gd name="T45" fmla="*/ 63 h 777"/>
              <a:gd name="T46" fmla="*/ 31 w 805"/>
              <a:gd name="T47" fmla="*/ 93 h 777"/>
              <a:gd name="T48" fmla="*/ 31 w 805"/>
              <a:gd name="T49" fmla="*/ 124 h 777"/>
              <a:gd name="T50" fmla="*/ 31 w 805"/>
              <a:gd name="T51" fmla="*/ 187 h 777"/>
              <a:gd name="T52" fmla="*/ 31 w 805"/>
              <a:gd name="T53" fmla="*/ 187 h 777"/>
              <a:gd name="T54" fmla="*/ 31 w 805"/>
              <a:gd name="T55" fmla="*/ 248 h 777"/>
              <a:gd name="T56" fmla="*/ 31 w 805"/>
              <a:gd name="T57" fmla="*/ 311 h 777"/>
              <a:gd name="T58" fmla="*/ 31 w 805"/>
              <a:gd name="T59" fmla="*/ 341 h 777"/>
              <a:gd name="T60" fmla="*/ 31 w 805"/>
              <a:gd name="T61" fmla="*/ 372 h 777"/>
              <a:gd name="T62" fmla="*/ 31 w 805"/>
              <a:gd name="T63" fmla="*/ 372 h 777"/>
              <a:gd name="T64" fmla="*/ 0 w 805"/>
              <a:gd name="T65" fmla="*/ 404 h 777"/>
              <a:gd name="T66" fmla="*/ 31 w 805"/>
              <a:gd name="T67" fmla="*/ 465 h 777"/>
              <a:gd name="T68" fmla="*/ 63 w 805"/>
              <a:gd name="T69" fmla="*/ 465 h 777"/>
              <a:gd name="T70" fmla="*/ 123 w 805"/>
              <a:gd name="T71" fmla="*/ 496 h 777"/>
              <a:gd name="T72" fmla="*/ 216 w 805"/>
              <a:gd name="T73" fmla="*/ 558 h 777"/>
              <a:gd name="T74" fmla="*/ 278 w 805"/>
              <a:gd name="T75" fmla="*/ 589 h 777"/>
              <a:gd name="T76" fmla="*/ 278 w 805"/>
              <a:gd name="T77" fmla="*/ 589 h 777"/>
              <a:gd name="T78" fmla="*/ 309 w 805"/>
              <a:gd name="T79" fmla="*/ 558 h 777"/>
              <a:gd name="T80" fmla="*/ 340 w 805"/>
              <a:gd name="T81" fmla="*/ 528 h 777"/>
              <a:gd name="T82" fmla="*/ 743 w 805"/>
              <a:gd name="T83" fmla="*/ 776 h 777"/>
              <a:gd name="T84" fmla="*/ 804 w 805"/>
              <a:gd name="T85" fmla="*/ 682 h 777"/>
              <a:gd name="T86" fmla="*/ 804 w 805"/>
              <a:gd name="T87" fmla="*/ 404 h 777"/>
              <a:gd name="T88" fmla="*/ 804 w 805"/>
              <a:gd name="T89" fmla="*/ 248 h 777"/>
              <a:gd name="T90" fmla="*/ 804 w 805"/>
              <a:gd name="T91" fmla="*/ 187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5" h="777">
                <a:moveTo>
                  <a:pt x="804" y="187"/>
                </a:moveTo>
                <a:lnTo>
                  <a:pt x="804" y="187"/>
                </a:lnTo>
                <a:lnTo>
                  <a:pt x="804" y="187"/>
                </a:lnTo>
                <a:cubicBezTo>
                  <a:pt x="804" y="187"/>
                  <a:pt x="804" y="187"/>
                  <a:pt x="804" y="156"/>
                </a:cubicBezTo>
                <a:cubicBezTo>
                  <a:pt x="804" y="156"/>
                  <a:pt x="804" y="156"/>
                  <a:pt x="804" y="124"/>
                </a:cubicBezTo>
                <a:lnTo>
                  <a:pt x="804" y="124"/>
                </a:lnTo>
                <a:lnTo>
                  <a:pt x="804" y="93"/>
                </a:lnTo>
                <a:lnTo>
                  <a:pt x="804" y="93"/>
                </a:lnTo>
                <a:lnTo>
                  <a:pt x="804" y="93"/>
                </a:lnTo>
                <a:lnTo>
                  <a:pt x="804" y="93"/>
                </a:lnTo>
                <a:cubicBezTo>
                  <a:pt x="804" y="63"/>
                  <a:pt x="804" y="63"/>
                  <a:pt x="804" y="63"/>
                </a:cubicBezTo>
                <a:cubicBezTo>
                  <a:pt x="804" y="63"/>
                  <a:pt x="774" y="63"/>
                  <a:pt x="774" y="32"/>
                </a:cubicBezTo>
                <a:cubicBezTo>
                  <a:pt x="774" y="32"/>
                  <a:pt x="774" y="32"/>
                  <a:pt x="743" y="32"/>
                </a:cubicBezTo>
                <a:lnTo>
                  <a:pt x="743" y="32"/>
                </a:lnTo>
                <a:cubicBezTo>
                  <a:pt x="743" y="32"/>
                  <a:pt x="712" y="32"/>
                  <a:pt x="712" y="0"/>
                </a:cubicBezTo>
                <a:lnTo>
                  <a:pt x="712" y="0"/>
                </a:lnTo>
                <a:lnTo>
                  <a:pt x="681" y="0"/>
                </a:lnTo>
                <a:lnTo>
                  <a:pt x="650" y="0"/>
                </a:lnTo>
                <a:cubicBezTo>
                  <a:pt x="650" y="0"/>
                  <a:pt x="588" y="0"/>
                  <a:pt x="588" y="32"/>
                </a:cubicBezTo>
                <a:lnTo>
                  <a:pt x="588" y="32"/>
                </a:lnTo>
                <a:cubicBezTo>
                  <a:pt x="588" y="32"/>
                  <a:pt x="588" y="32"/>
                  <a:pt x="588" y="63"/>
                </a:cubicBezTo>
                <a:lnTo>
                  <a:pt x="588" y="63"/>
                </a:lnTo>
                <a:cubicBezTo>
                  <a:pt x="588" y="93"/>
                  <a:pt x="557" y="156"/>
                  <a:pt x="526" y="156"/>
                </a:cubicBezTo>
                <a:cubicBezTo>
                  <a:pt x="526" y="156"/>
                  <a:pt x="526" y="156"/>
                  <a:pt x="495" y="156"/>
                </a:cubicBezTo>
                <a:lnTo>
                  <a:pt x="495" y="156"/>
                </a:lnTo>
                <a:cubicBezTo>
                  <a:pt x="495" y="156"/>
                  <a:pt x="464" y="156"/>
                  <a:pt x="433" y="124"/>
                </a:cubicBezTo>
                <a:lnTo>
                  <a:pt x="433" y="124"/>
                </a:lnTo>
                <a:cubicBezTo>
                  <a:pt x="402" y="93"/>
                  <a:pt x="402" y="93"/>
                  <a:pt x="371" y="93"/>
                </a:cubicBezTo>
                <a:lnTo>
                  <a:pt x="371" y="93"/>
                </a:lnTo>
                <a:cubicBezTo>
                  <a:pt x="340" y="93"/>
                  <a:pt x="309" y="93"/>
                  <a:pt x="309" y="63"/>
                </a:cubicBezTo>
                <a:lnTo>
                  <a:pt x="309" y="63"/>
                </a:lnTo>
                <a:lnTo>
                  <a:pt x="278" y="32"/>
                </a:lnTo>
                <a:lnTo>
                  <a:pt x="278" y="32"/>
                </a:lnTo>
                <a:lnTo>
                  <a:pt x="278" y="32"/>
                </a:lnTo>
                <a:lnTo>
                  <a:pt x="247" y="0"/>
                </a:lnTo>
                <a:lnTo>
                  <a:pt x="247" y="0"/>
                </a:lnTo>
                <a:cubicBezTo>
                  <a:pt x="216" y="0"/>
                  <a:pt x="216" y="0"/>
                  <a:pt x="216" y="0"/>
                </a:cubicBezTo>
                <a:lnTo>
                  <a:pt x="216" y="0"/>
                </a:lnTo>
                <a:lnTo>
                  <a:pt x="216" y="0"/>
                </a:lnTo>
                <a:cubicBezTo>
                  <a:pt x="185" y="0"/>
                  <a:pt x="185" y="0"/>
                  <a:pt x="185" y="0"/>
                </a:cubicBezTo>
                <a:lnTo>
                  <a:pt x="185" y="0"/>
                </a:lnTo>
                <a:cubicBezTo>
                  <a:pt x="154" y="0"/>
                  <a:pt x="154" y="0"/>
                  <a:pt x="154" y="0"/>
                </a:cubicBezTo>
                <a:cubicBezTo>
                  <a:pt x="123" y="0"/>
                  <a:pt x="123" y="0"/>
                  <a:pt x="123" y="0"/>
                </a:cubicBezTo>
                <a:lnTo>
                  <a:pt x="123" y="0"/>
                </a:lnTo>
                <a:cubicBezTo>
                  <a:pt x="123" y="32"/>
                  <a:pt x="92" y="32"/>
                  <a:pt x="92" y="32"/>
                </a:cubicBezTo>
                <a:cubicBezTo>
                  <a:pt x="62" y="32"/>
                  <a:pt x="63" y="63"/>
                  <a:pt x="31" y="63"/>
                </a:cubicBezTo>
                <a:cubicBezTo>
                  <a:pt x="31" y="63"/>
                  <a:pt x="31" y="63"/>
                  <a:pt x="31" y="93"/>
                </a:cubicBezTo>
                <a:lnTo>
                  <a:pt x="31" y="93"/>
                </a:lnTo>
                <a:cubicBezTo>
                  <a:pt x="31" y="124"/>
                  <a:pt x="31" y="124"/>
                  <a:pt x="31" y="124"/>
                </a:cubicBezTo>
                <a:lnTo>
                  <a:pt x="31" y="124"/>
                </a:lnTo>
                <a:cubicBezTo>
                  <a:pt x="31" y="156"/>
                  <a:pt x="31" y="156"/>
                  <a:pt x="0" y="156"/>
                </a:cubicBezTo>
                <a:lnTo>
                  <a:pt x="31" y="187"/>
                </a:lnTo>
                <a:lnTo>
                  <a:pt x="31" y="187"/>
                </a:lnTo>
                <a:lnTo>
                  <a:pt x="31" y="187"/>
                </a:lnTo>
                <a:cubicBezTo>
                  <a:pt x="31" y="217"/>
                  <a:pt x="31" y="217"/>
                  <a:pt x="31" y="217"/>
                </a:cubicBezTo>
                <a:lnTo>
                  <a:pt x="31" y="248"/>
                </a:lnTo>
                <a:lnTo>
                  <a:pt x="31" y="280"/>
                </a:lnTo>
                <a:cubicBezTo>
                  <a:pt x="31" y="311"/>
                  <a:pt x="31" y="311"/>
                  <a:pt x="31" y="311"/>
                </a:cubicBezTo>
                <a:lnTo>
                  <a:pt x="31" y="311"/>
                </a:lnTo>
                <a:cubicBezTo>
                  <a:pt x="31" y="311"/>
                  <a:pt x="31" y="311"/>
                  <a:pt x="31" y="341"/>
                </a:cubicBezTo>
                <a:cubicBezTo>
                  <a:pt x="31" y="341"/>
                  <a:pt x="31" y="341"/>
                  <a:pt x="31" y="372"/>
                </a:cubicBezTo>
                <a:lnTo>
                  <a:pt x="31" y="372"/>
                </a:lnTo>
                <a:lnTo>
                  <a:pt x="31" y="372"/>
                </a:lnTo>
                <a:lnTo>
                  <a:pt x="31" y="372"/>
                </a:lnTo>
                <a:lnTo>
                  <a:pt x="31" y="372"/>
                </a:lnTo>
                <a:cubicBezTo>
                  <a:pt x="31" y="372"/>
                  <a:pt x="31" y="404"/>
                  <a:pt x="0" y="404"/>
                </a:cubicBezTo>
                <a:cubicBezTo>
                  <a:pt x="31" y="404"/>
                  <a:pt x="31" y="404"/>
                  <a:pt x="31" y="435"/>
                </a:cubicBezTo>
                <a:cubicBezTo>
                  <a:pt x="31" y="435"/>
                  <a:pt x="31" y="435"/>
                  <a:pt x="31" y="465"/>
                </a:cubicBezTo>
                <a:lnTo>
                  <a:pt x="31" y="465"/>
                </a:lnTo>
                <a:lnTo>
                  <a:pt x="63" y="465"/>
                </a:lnTo>
                <a:cubicBezTo>
                  <a:pt x="63" y="465"/>
                  <a:pt x="92" y="496"/>
                  <a:pt x="123" y="496"/>
                </a:cubicBezTo>
                <a:lnTo>
                  <a:pt x="123" y="496"/>
                </a:lnTo>
                <a:cubicBezTo>
                  <a:pt x="123" y="496"/>
                  <a:pt x="123" y="528"/>
                  <a:pt x="154" y="558"/>
                </a:cubicBezTo>
                <a:cubicBezTo>
                  <a:pt x="185" y="558"/>
                  <a:pt x="185" y="558"/>
                  <a:pt x="216" y="558"/>
                </a:cubicBezTo>
                <a:lnTo>
                  <a:pt x="247" y="589"/>
                </a:lnTo>
                <a:cubicBezTo>
                  <a:pt x="247" y="589"/>
                  <a:pt x="247" y="589"/>
                  <a:pt x="278" y="589"/>
                </a:cubicBezTo>
                <a:lnTo>
                  <a:pt x="278" y="589"/>
                </a:lnTo>
                <a:lnTo>
                  <a:pt x="278" y="589"/>
                </a:lnTo>
                <a:lnTo>
                  <a:pt x="278" y="589"/>
                </a:lnTo>
                <a:cubicBezTo>
                  <a:pt x="278" y="558"/>
                  <a:pt x="278" y="558"/>
                  <a:pt x="309" y="558"/>
                </a:cubicBezTo>
                <a:lnTo>
                  <a:pt x="340" y="558"/>
                </a:lnTo>
                <a:cubicBezTo>
                  <a:pt x="340" y="528"/>
                  <a:pt x="340" y="528"/>
                  <a:pt x="340" y="528"/>
                </a:cubicBezTo>
                <a:cubicBezTo>
                  <a:pt x="743" y="776"/>
                  <a:pt x="743" y="776"/>
                  <a:pt x="743" y="776"/>
                </a:cubicBezTo>
                <a:lnTo>
                  <a:pt x="743" y="776"/>
                </a:lnTo>
                <a:cubicBezTo>
                  <a:pt x="804" y="776"/>
                  <a:pt x="804" y="776"/>
                  <a:pt x="804" y="776"/>
                </a:cubicBezTo>
                <a:cubicBezTo>
                  <a:pt x="804" y="744"/>
                  <a:pt x="804" y="713"/>
                  <a:pt x="804" y="682"/>
                </a:cubicBezTo>
                <a:lnTo>
                  <a:pt x="804" y="682"/>
                </a:lnTo>
                <a:cubicBezTo>
                  <a:pt x="804" y="589"/>
                  <a:pt x="804" y="496"/>
                  <a:pt x="804" y="404"/>
                </a:cubicBezTo>
                <a:cubicBezTo>
                  <a:pt x="804" y="311"/>
                  <a:pt x="804" y="280"/>
                  <a:pt x="804" y="248"/>
                </a:cubicBezTo>
                <a:lnTo>
                  <a:pt x="804" y="248"/>
                </a:lnTo>
                <a:cubicBezTo>
                  <a:pt x="804" y="217"/>
                  <a:pt x="804" y="217"/>
                  <a:pt x="804" y="217"/>
                </a:cubicBezTo>
                <a:lnTo>
                  <a:pt x="804" y="187"/>
                </a:lnTo>
              </a:path>
            </a:pathLst>
          </a:custGeom>
          <a:solidFill>
            <a:schemeClr val="tx1"/>
          </a:solidFill>
          <a:ln>
            <a:noFill/>
          </a:ln>
          <a:effec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13" name="Freeform 31"/>
          <p:cNvSpPr>
            <a:spLocks noChangeArrowheads="1"/>
          </p:cNvSpPr>
          <p:nvPr/>
        </p:nvSpPr>
        <p:spPr bwMode="auto">
          <a:xfrm>
            <a:off x="6228374" y="3405438"/>
            <a:ext cx="346716" cy="567925"/>
          </a:xfrm>
          <a:custGeom>
            <a:avLst/>
            <a:gdLst>
              <a:gd name="T0" fmla="*/ 651 w 838"/>
              <a:gd name="T1" fmla="*/ 1083 h 1177"/>
              <a:gd name="T2" fmla="*/ 651 w 838"/>
              <a:gd name="T3" fmla="*/ 1083 h 1177"/>
              <a:gd name="T4" fmla="*/ 682 w 838"/>
              <a:gd name="T5" fmla="*/ 1083 h 1177"/>
              <a:gd name="T6" fmla="*/ 651 w 838"/>
              <a:gd name="T7" fmla="*/ 1052 h 1177"/>
              <a:gd name="T8" fmla="*/ 651 w 838"/>
              <a:gd name="T9" fmla="*/ 1021 h 1177"/>
              <a:gd name="T10" fmla="*/ 620 w 838"/>
              <a:gd name="T11" fmla="*/ 959 h 1177"/>
              <a:gd name="T12" fmla="*/ 589 w 838"/>
              <a:gd name="T13" fmla="*/ 959 h 1177"/>
              <a:gd name="T14" fmla="*/ 558 w 838"/>
              <a:gd name="T15" fmla="*/ 928 h 1177"/>
              <a:gd name="T16" fmla="*/ 558 w 838"/>
              <a:gd name="T17" fmla="*/ 867 h 1177"/>
              <a:gd name="T18" fmla="*/ 589 w 838"/>
              <a:gd name="T19" fmla="*/ 835 h 1177"/>
              <a:gd name="T20" fmla="*/ 620 w 838"/>
              <a:gd name="T21" fmla="*/ 835 h 1177"/>
              <a:gd name="T22" fmla="*/ 620 w 838"/>
              <a:gd name="T23" fmla="*/ 773 h 1177"/>
              <a:gd name="T24" fmla="*/ 620 w 838"/>
              <a:gd name="T25" fmla="*/ 743 h 1177"/>
              <a:gd name="T26" fmla="*/ 651 w 838"/>
              <a:gd name="T27" fmla="*/ 711 h 1177"/>
              <a:gd name="T28" fmla="*/ 682 w 838"/>
              <a:gd name="T29" fmla="*/ 619 h 1177"/>
              <a:gd name="T30" fmla="*/ 713 w 838"/>
              <a:gd name="T31" fmla="*/ 587 h 1177"/>
              <a:gd name="T32" fmla="*/ 744 w 838"/>
              <a:gd name="T33" fmla="*/ 495 h 1177"/>
              <a:gd name="T34" fmla="*/ 744 w 838"/>
              <a:gd name="T35" fmla="*/ 402 h 1177"/>
              <a:gd name="T36" fmla="*/ 775 w 838"/>
              <a:gd name="T37" fmla="*/ 372 h 1177"/>
              <a:gd name="T38" fmla="*/ 775 w 838"/>
              <a:gd name="T39" fmla="*/ 340 h 1177"/>
              <a:gd name="T40" fmla="*/ 837 w 838"/>
              <a:gd name="T41" fmla="*/ 278 h 1177"/>
              <a:gd name="T42" fmla="*/ 775 w 838"/>
              <a:gd name="T43" fmla="*/ 124 h 1177"/>
              <a:gd name="T44" fmla="*/ 775 w 838"/>
              <a:gd name="T45" fmla="*/ 61 h 1177"/>
              <a:gd name="T46" fmla="*/ 775 w 838"/>
              <a:gd name="T47" fmla="*/ 30 h 1177"/>
              <a:gd name="T48" fmla="*/ 713 w 838"/>
              <a:gd name="T49" fmla="*/ 0 h 1177"/>
              <a:gd name="T50" fmla="*/ 682 w 838"/>
              <a:gd name="T51" fmla="*/ 0 h 1177"/>
              <a:gd name="T52" fmla="*/ 651 w 838"/>
              <a:gd name="T53" fmla="*/ 30 h 1177"/>
              <a:gd name="T54" fmla="*/ 651 w 838"/>
              <a:gd name="T55" fmla="*/ 61 h 1177"/>
              <a:gd name="T56" fmla="*/ 620 w 838"/>
              <a:gd name="T57" fmla="*/ 61 h 1177"/>
              <a:gd name="T58" fmla="*/ 589 w 838"/>
              <a:gd name="T59" fmla="*/ 61 h 1177"/>
              <a:gd name="T60" fmla="*/ 496 w 838"/>
              <a:gd name="T61" fmla="*/ 61 h 1177"/>
              <a:gd name="T62" fmla="*/ 155 w 838"/>
              <a:gd name="T63" fmla="*/ 185 h 1177"/>
              <a:gd name="T64" fmla="*/ 31 w 838"/>
              <a:gd name="T65" fmla="*/ 433 h 1177"/>
              <a:gd name="T66" fmla="*/ 0 w 838"/>
              <a:gd name="T67" fmla="*/ 525 h 1177"/>
              <a:gd name="T68" fmla="*/ 0 w 838"/>
              <a:gd name="T69" fmla="*/ 525 h 1177"/>
              <a:gd name="T70" fmla="*/ 0 w 838"/>
              <a:gd name="T71" fmla="*/ 556 h 1177"/>
              <a:gd name="T72" fmla="*/ 0 w 838"/>
              <a:gd name="T73" fmla="*/ 619 h 1177"/>
              <a:gd name="T74" fmla="*/ 31 w 838"/>
              <a:gd name="T75" fmla="*/ 649 h 1177"/>
              <a:gd name="T76" fmla="*/ 31 w 838"/>
              <a:gd name="T77" fmla="*/ 649 h 1177"/>
              <a:gd name="T78" fmla="*/ 31 w 838"/>
              <a:gd name="T79" fmla="*/ 680 h 1177"/>
              <a:gd name="T80" fmla="*/ 62 w 838"/>
              <a:gd name="T81" fmla="*/ 743 h 1177"/>
              <a:gd name="T82" fmla="*/ 92 w 838"/>
              <a:gd name="T83" fmla="*/ 804 h 1177"/>
              <a:gd name="T84" fmla="*/ 62 w 838"/>
              <a:gd name="T85" fmla="*/ 835 h 1177"/>
              <a:gd name="T86" fmla="*/ 92 w 838"/>
              <a:gd name="T87" fmla="*/ 867 h 1177"/>
              <a:gd name="T88" fmla="*/ 124 w 838"/>
              <a:gd name="T89" fmla="*/ 897 h 1177"/>
              <a:gd name="T90" fmla="*/ 155 w 838"/>
              <a:gd name="T91" fmla="*/ 928 h 1177"/>
              <a:gd name="T92" fmla="*/ 186 w 838"/>
              <a:gd name="T93" fmla="*/ 928 h 1177"/>
              <a:gd name="T94" fmla="*/ 217 w 838"/>
              <a:gd name="T95" fmla="*/ 959 h 1177"/>
              <a:gd name="T96" fmla="*/ 248 w 838"/>
              <a:gd name="T97" fmla="*/ 1021 h 1177"/>
              <a:gd name="T98" fmla="*/ 279 w 838"/>
              <a:gd name="T99" fmla="*/ 1021 h 1177"/>
              <a:gd name="T100" fmla="*/ 279 w 838"/>
              <a:gd name="T101" fmla="*/ 1083 h 1177"/>
              <a:gd name="T102" fmla="*/ 279 w 838"/>
              <a:gd name="T103" fmla="*/ 1083 h 1177"/>
              <a:gd name="T104" fmla="*/ 310 w 838"/>
              <a:gd name="T105" fmla="*/ 1114 h 1177"/>
              <a:gd name="T106" fmla="*/ 403 w 838"/>
              <a:gd name="T107" fmla="*/ 1083 h 1177"/>
              <a:gd name="T108" fmla="*/ 465 w 838"/>
              <a:gd name="T109" fmla="*/ 1176 h 1177"/>
              <a:gd name="T110" fmla="*/ 465 w 838"/>
              <a:gd name="T111" fmla="*/ 1145 h 1177"/>
              <a:gd name="T112" fmla="*/ 527 w 838"/>
              <a:gd name="T113" fmla="*/ 1145 h 1177"/>
              <a:gd name="T114" fmla="*/ 589 w 838"/>
              <a:gd name="T115" fmla="*/ 1145 h 1177"/>
              <a:gd name="T116" fmla="*/ 589 w 838"/>
              <a:gd name="T117" fmla="*/ 1145 h 1177"/>
              <a:gd name="T118" fmla="*/ 620 w 838"/>
              <a:gd name="T119" fmla="*/ 1114 h 1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38" h="1177">
                <a:moveTo>
                  <a:pt x="651" y="1083"/>
                </a:moveTo>
                <a:lnTo>
                  <a:pt x="651" y="1083"/>
                </a:lnTo>
                <a:lnTo>
                  <a:pt x="651" y="1083"/>
                </a:lnTo>
                <a:lnTo>
                  <a:pt x="651" y="1083"/>
                </a:lnTo>
                <a:lnTo>
                  <a:pt x="651" y="1083"/>
                </a:lnTo>
                <a:lnTo>
                  <a:pt x="651" y="1083"/>
                </a:lnTo>
                <a:cubicBezTo>
                  <a:pt x="682" y="1083"/>
                  <a:pt x="682" y="1083"/>
                  <a:pt x="682" y="1083"/>
                </a:cubicBezTo>
                <a:lnTo>
                  <a:pt x="682" y="1083"/>
                </a:lnTo>
                <a:lnTo>
                  <a:pt x="682" y="1083"/>
                </a:lnTo>
                <a:cubicBezTo>
                  <a:pt x="682" y="1083"/>
                  <a:pt x="682" y="1083"/>
                  <a:pt x="682" y="1052"/>
                </a:cubicBezTo>
                <a:cubicBezTo>
                  <a:pt x="682" y="1052"/>
                  <a:pt x="682" y="1052"/>
                  <a:pt x="651" y="1052"/>
                </a:cubicBezTo>
                <a:lnTo>
                  <a:pt x="651" y="1052"/>
                </a:lnTo>
                <a:lnTo>
                  <a:pt x="651" y="1052"/>
                </a:lnTo>
                <a:lnTo>
                  <a:pt x="651" y="1021"/>
                </a:lnTo>
                <a:lnTo>
                  <a:pt x="651" y="1021"/>
                </a:lnTo>
                <a:cubicBezTo>
                  <a:pt x="651" y="1021"/>
                  <a:pt x="651" y="1021"/>
                  <a:pt x="651" y="991"/>
                </a:cubicBezTo>
                <a:lnTo>
                  <a:pt x="620" y="991"/>
                </a:lnTo>
                <a:lnTo>
                  <a:pt x="620" y="959"/>
                </a:lnTo>
                <a:cubicBezTo>
                  <a:pt x="589" y="959"/>
                  <a:pt x="589" y="959"/>
                  <a:pt x="589" y="959"/>
                </a:cubicBezTo>
                <a:lnTo>
                  <a:pt x="589" y="959"/>
                </a:lnTo>
                <a:lnTo>
                  <a:pt x="589" y="959"/>
                </a:lnTo>
                <a:cubicBezTo>
                  <a:pt x="558" y="959"/>
                  <a:pt x="558" y="959"/>
                  <a:pt x="558" y="928"/>
                </a:cubicBezTo>
                <a:lnTo>
                  <a:pt x="558" y="928"/>
                </a:lnTo>
                <a:lnTo>
                  <a:pt x="558" y="928"/>
                </a:lnTo>
                <a:lnTo>
                  <a:pt x="558" y="928"/>
                </a:lnTo>
                <a:cubicBezTo>
                  <a:pt x="558" y="897"/>
                  <a:pt x="558" y="897"/>
                  <a:pt x="558" y="897"/>
                </a:cubicBezTo>
                <a:cubicBezTo>
                  <a:pt x="558" y="867"/>
                  <a:pt x="558" y="867"/>
                  <a:pt x="558" y="867"/>
                </a:cubicBezTo>
                <a:lnTo>
                  <a:pt x="558" y="867"/>
                </a:lnTo>
                <a:cubicBezTo>
                  <a:pt x="558" y="867"/>
                  <a:pt x="558" y="835"/>
                  <a:pt x="589" y="835"/>
                </a:cubicBezTo>
                <a:lnTo>
                  <a:pt x="589" y="835"/>
                </a:lnTo>
                <a:cubicBezTo>
                  <a:pt x="589" y="835"/>
                  <a:pt x="589" y="867"/>
                  <a:pt x="620" y="867"/>
                </a:cubicBezTo>
                <a:cubicBezTo>
                  <a:pt x="620" y="835"/>
                  <a:pt x="620" y="835"/>
                  <a:pt x="620" y="835"/>
                </a:cubicBezTo>
                <a:lnTo>
                  <a:pt x="620" y="835"/>
                </a:lnTo>
                <a:cubicBezTo>
                  <a:pt x="620" y="835"/>
                  <a:pt x="620" y="835"/>
                  <a:pt x="620" y="804"/>
                </a:cubicBezTo>
                <a:lnTo>
                  <a:pt x="620" y="804"/>
                </a:lnTo>
                <a:lnTo>
                  <a:pt x="620" y="773"/>
                </a:lnTo>
                <a:lnTo>
                  <a:pt x="620" y="773"/>
                </a:lnTo>
                <a:lnTo>
                  <a:pt x="620" y="743"/>
                </a:lnTo>
                <a:lnTo>
                  <a:pt x="620" y="743"/>
                </a:lnTo>
                <a:cubicBezTo>
                  <a:pt x="620" y="743"/>
                  <a:pt x="620" y="711"/>
                  <a:pt x="651" y="711"/>
                </a:cubicBezTo>
                <a:lnTo>
                  <a:pt x="651" y="711"/>
                </a:lnTo>
                <a:lnTo>
                  <a:pt x="651" y="711"/>
                </a:lnTo>
                <a:cubicBezTo>
                  <a:pt x="651" y="680"/>
                  <a:pt x="651" y="680"/>
                  <a:pt x="651" y="649"/>
                </a:cubicBezTo>
                <a:lnTo>
                  <a:pt x="651" y="649"/>
                </a:lnTo>
                <a:lnTo>
                  <a:pt x="682" y="619"/>
                </a:lnTo>
                <a:cubicBezTo>
                  <a:pt x="682" y="619"/>
                  <a:pt x="682" y="619"/>
                  <a:pt x="713" y="587"/>
                </a:cubicBezTo>
                <a:lnTo>
                  <a:pt x="713" y="587"/>
                </a:lnTo>
                <a:lnTo>
                  <a:pt x="713" y="587"/>
                </a:lnTo>
                <a:lnTo>
                  <a:pt x="713" y="556"/>
                </a:lnTo>
                <a:cubicBezTo>
                  <a:pt x="713" y="556"/>
                  <a:pt x="744" y="556"/>
                  <a:pt x="744" y="525"/>
                </a:cubicBezTo>
                <a:cubicBezTo>
                  <a:pt x="744" y="525"/>
                  <a:pt x="744" y="525"/>
                  <a:pt x="744" y="495"/>
                </a:cubicBezTo>
                <a:lnTo>
                  <a:pt x="744" y="463"/>
                </a:lnTo>
                <a:cubicBezTo>
                  <a:pt x="744" y="433"/>
                  <a:pt x="744" y="433"/>
                  <a:pt x="744" y="402"/>
                </a:cubicBezTo>
                <a:lnTo>
                  <a:pt x="744" y="402"/>
                </a:lnTo>
                <a:lnTo>
                  <a:pt x="744" y="402"/>
                </a:lnTo>
                <a:cubicBezTo>
                  <a:pt x="775" y="402"/>
                  <a:pt x="775" y="402"/>
                  <a:pt x="775" y="372"/>
                </a:cubicBezTo>
                <a:lnTo>
                  <a:pt x="775" y="372"/>
                </a:lnTo>
                <a:lnTo>
                  <a:pt x="775" y="372"/>
                </a:lnTo>
                <a:cubicBezTo>
                  <a:pt x="775" y="372"/>
                  <a:pt x="775" y="372"/>
                  <a:pt x="775" y="340"/>
                </a:cubicBezTo>
                <a:lnTo>
                  <a:pt x="775" y="340"/>
                </a:lnTo>
                <a:cubicBezTo>
                  <a:pt x="775" y="309"/>
                  <a:pt x="775" y="309"/>
                  <a:pt x="806" y="309"/>
                </a:cubicBezTo>
                <a:cubicBezTo>
                  <a:pt x="806" y="278"/>
                  <a:pt x="837" y="278"/>
                  <a:pt x="837" y="278"/>
                </a:cubicBezTo>
                <a:lnTo>
                  <a:pt x="837" y="278"/>
                </a:lnTo>
                <a:lnTo>
                  <a:pt x="837" y="278"/>
                </a:lnTo>
                <a:lnTo>
                  <a:pt x="806" y="248"/>
                </a:lnTo>
                <a:cubicBezTo>
                  <a:pt x="806" y="216"/>
                  <a:pt x="775" y="154"/>
                  <a:pt x="775" y="124"/>
                </a:cubicBezTo>
                <a:lnTo>
                  <a:pt x="775" y="92"/>
                </a:lnTo>
                <a:lnTo>
                  <a:pt x="775" y="92"/>
                </a:lnTo>
                <a:cubicBezTo>
                  <a:pt x="775" y="92"/>
                  <a:pt x="775" y="92"/>
                  <a:pt x="775" y="61"/>
                </a:cubicBezTo>
                <a:lnTo>
                  <a:pt x="775" y="61"/>
                </a:lnTo>
                <a:cubicBezTo>
                  <a:pt x="775" y="30"/>
                  <a:pt x="775" y="30"/>
                  <a:pt x="775" y="30"/>
                </a:cubicBezTo>
                <a:lnTo>
                  <a:pt x="775" y="30"/>
                </a:lnTo>
                <a:lnTo>
                  <a:pt x="744" y="30"/>
                </a:lnTo>
                <a:lnTo>
                  <a:pt x="744" y="30"/>
                </a:lnTo>
                <a:cubicBezTo>
                  <a:pt x="744" y="0"/>
                  <a:pt x="713" y="0"/>
                  <a:pt x="713" y="0"/>
                </a:cubicBezTo>
                <a:cubicBezTo>
                  <a:pt x="713" y="0"/>
                  <a:pt x="713" y="0"/>
                  <a:pt x="682" y="0"/>
                </a:cubicBezTo>
                <a:lnTo>
                  <a:pt x="682" y="0"/>
                </a:lnTo>
                <a:lnTo>
                  <a:pt x="682" y="0"/>
                </a:lnTo>
                <a:lnTo>
                  <a:pt x="682" y="0"/>
                </a:lnTo>
                <a:cubicBezTo>
                  <a:pt x="682" y="0"/>
                  <a:pt x="682" y="30"/>
                  <a:pt x="651" y="30"/>
                </a:cubicBezTo>
                <a:lnTo>
                  <a:pt x="651" y="30"/>
                </a:lnTo>
                <a:lnTo>
                  <a:pt x="651" y="30"/>
                </a:lnTo>
                <a:lnTo>
                  <a:pt x="651" y="30"/>
                </a:lnTo>
                <a:lnTo>
                  <a:pt x="651" y="61"/>
                </a:lnTo>
                <a:cubicBezTo>
                  <a:pt x="620" y="61"/>
                  <a:pt x="620" y="61"/>
                  <a:pt x="620" y="61"/>
                </a:cubicBezTo>
                <a:lnTo>
                  <a:pt x="620" y="61"/>
                </a:lnTo>
                <a:lnTo>
                  <a:pt x="620" y="61"/>
                </a:lnTo>
                <a:lnTo>
                  <a:pt x="620" y="61"/>
                </a:lnTo>
                <a:cubicBezTo>
                  <a:pt x="589" y="61"/>
                  <a:pt x="589" y="61"/>
                  <a:pt x="589" y="61"/>
                </a:cubicBezTo>
                <a:lnTo>
                  <a:pt x="589" y="61"/>
                </a:lnTo>
                <a:lnTo>
                  <a:pt x="589" y="61"/>
                </a:lnTo>
                <a:cubicBezTo>
                  <a:pt x="496" y="61"/>
                  <a:pt x="496" y="61"/>
                  <a:pt x="496" y="61"/>
                </a:cubicBezTo>
                <a:lnTo>
                  <a:pt x="496" y="61"/>
                </a:lnTo>
                <a:cubicBezTo>
                  <a:pt x="155" y="61"/>
                  <a:pt x="155" y="61"/>
                  <a:pt x="155" y="61"/>
                </a:cubicBezTo>
                <a:cubicBezTo>
                  <a:pt x="155" y="61"/>
                  <a:pt x="155" y="92"/>
                  <a:pt x="155" y="124"/>
                </a:cubicBezTo>
                <a:cubicBezTo>
                  <a:pt x="155" y="185"/>
                  <a:pt x="155" y="185"/>
                  <a:pt x="155" y="185"/>
                </a:cubicBezTo>
                <a:cubicBezTo>
                  <a:pt x="92" y="185"/>
                  <a:pt x="92" y="185"/>
                  <a:pt x="92" y="185"/>
                </a:cubicBezTo>
                <a:cubicBezTo>
                  <a:pt x="92" y="433"/>
                  <a:pt x="92" y="433"/>
                  <a:pt x="92" y="433"/>
                </a:cubicBezTo>
                <a:cubicBezTo>
                  <a:pt x="31" y="433"/>
                  <a:pt x="31" y="433"/>
                  <a:pt x="31" y="433"/>
                </a:cubicBezTo>
                <a:cubicBezTo>
                  <a:pt x="31" y="463"/>
                  <a:pt x="31" y="463"/>
                  <a:pt x="31" y="463"/>
                </a:cubicBezTo>
                <a:cubicBezTo>
                  <a:pt x="31" y="463"/>
                  <a:pt x="31" y="463"/>
                  <a:pt x="31" y="495"/>
                </a:cubicBezTo>
                <a:cubicBezTo>
                  <a:pt x="31" y="495"/>
                  <a:pt x="31" y="495"/>
                  <a:pt x="0" y="525"/>
                </a:cubicBezTo>
                <a:lnTo>
                  <a:pt x="0" y="525"/>
                </a:lnTo>
                <a:lnTo>
                  <a:pt x="0" y="525"/>
                </a:lnTo>
                <a:lnTo>
                  <a:pt x="0" y="525"/>
                </a:lnTo>
                <a:lnTo>
                  <a:pt x="0" y="556"/>
                </a:lnTo>
                <a:lnTo>
                  <a:pt x="0" y="556"/>
                </a:lnTo>
                <a:lnTo>
                  <a:pt x="0" y="556"/>
                </a:lnTo>
                <a:lnTo>
                  <a:pt x="0" y="556"/>
                </a:lnTo>
                <a:cubicBezTo>
                  <a:pt x="0" y="587"/>
                  <a:pt x="0" y="587"/>
                  <a:pt x="0" y="587"/>
                </a:cubicBezTo>
                <a:lnTo>
                  <a:pt x="0" y="619"/>
                </a:lnTo>
                <a:lnTo>
                  <a:pt x="0" y="619"/>
                </a:lnTo>
                <a:cubicBezTo>
                  <a:pt x="0" y="619"/>
                  <a:pt x="31" y="619"/>
                  <a:pt x="31" y="649"/>
                </a:cubicBezTo>
                <a:lnTo>
                  <a:pt x="31" y="649"/>
                </a:lnTo>
                <a:lnTo>
                  <a:pt x="31" y="649"/>
                </a:lnTo>
                <a:lnTo>
                  <a:pt x="31" y="649"/>
                </a:lnTo>
                <a:lnTo>
                  <a:pt x="31" y="649"/>
                </a:lnTo>
                <a:lnTo>
                  <a:pt x="31" y="680"/>
                </a:lnTo>
                <a:lnTo>
                  <a:pt x="31" y="680"/>
                </a:lnTo>
                <a:lnTo>
                  <a:pt x="31" y="680"/>
                </a:lnTo>
                <a:lnTo>
                  <a:pt x="31" y="711"/>
                </a:lnTo>
                <a:lnTo>
                  <a:pt x="31" y="711"/>
                </a:lnTo>
                <a:cubicBezTo>
                  <a:pt x="31" y="711"/>
                  <a:pt x="62" y="711"/>
                  <a:pt x="62" y="743"/>
                </a:cubicBezTo>
                <a:lnTo>
                  <a:pt x="62" y="743"/>
                </a:lnTo>
                <a:lnTo>
                  <a:pt x="62" y="743"/>
                </a:lnTo>
                <a:cubicBezTo>
                  <a:pt x="62" y="773"/>
                  <a:pt x="92" y="773"/>
                  <a:pt x="92" y="804"/>
                </a:cubicBezTo>
                <a:lnTo>
                  <a:pt x="92" y="804"/>
                </a:lnTo>
                <a:cubicBezTo>
                  <a:pt x="62" y="804"/>
                  <a:pt x="62" y="835"/>
                  <a:pt x="62" y="835"/>
                </a:cubicBezTo>
                <a:lnTo>
                  <a:pt x="62" y="835"/>
                </a:lnTo>
                <a:cubicBezTo>
                  <a:pt x="92" y="835"/>
                  <a:pt x="92" y="835"/>
                  <a:pt x="92" y="835"/>
                </a:cubicBezTo>
                <a:lnTo>
                  <a:pt x="92" y="835"/>
                </a:lnTo>
                <a:lnTo>
                  <a:pt x="92" y="867"/>
                </a:lnTo>
                <a:cubicBezTo>
                  <a:pt x="124" y="867"/>
                  <a:pt x="124" y="867"/>
                  <a:pt x="124" y="867"/>
                </a:cubicBezTo>
                <a:lnTo>
                  <a:pt x="124" y="897"/>
                </a:lnTo>
                <a:lnTo>
                  <a:pt x="124" y="897"/>
                </a:lnTo>
                <a:cubicBezTo>
                  <a:pt x="124" y="897"/>
                  <a:pt x="124" y="897"/>
                  <a:pt x="155" y="897"/>
                </a:cubicBezTo>
                <a:lnTo>
                  <a:pt x="155" y="897"/>
                </a:lnTo>
                <a:cubicBezTo>
                  <a:pt x="155" y="897"/>
                  <a:pt x="155" y="897"/>
                  <a:pt x="155" y="928"/>
                </a:cubicBezTo>
                <a:lnTo>
                  <a:pt x="186" y="928"/>
                </a:lnTo>
                <a:lnTo>
                  <a:pt x="186" y="928"/>
                </a:lnTo>
                <a:lnTo>
                  <a:pt x="186" y="928"/>
                </a:lnTo>
                <a:lnTo>
                  <a:pt x="186" y="928"/>
                </a:lnTo>
                <a:lnTo>
                  <a:pt x="186" y="928"/>
                </a:lnTo>
                <a:cubicBezTo>
                  <a:pt x="217" y="959"/>
                  <a:pt x="217" y="959"/>
                  <a:pt x="217" y="959"/>
                </a:cubicBezTo>
                <a:cubicBezTo>
                  <a:pt x="217" y="991"/>
                  <a:pt x="248" y="991"/>
                  <a:pt x="248" y="1021"/>
                </a:cubicBezTo>
                <a:lnTo>
                  <a:pt x="248" y="1021"/>
                </a:lnTo>
                <a:lnTo>
                  <a:pt x="248" y="1021"/>
                </a:lnTo>
                <a:lnTo>
                  <a:pt x="248" y="1021"/>
                </a:lnTo>
                <a:lnTo>
                  <a:pt x="248" y="1021"/>
                </a:lnTo>
                <a:cubicBezTo>
                  <a:pt x="279" y="1021"/>
                  <a:pt x="279" y="1021"/>
                  <a:pt x="279" y="1021"/>
                </a:cubicBezTo>
                <a:cubicBezTo>
                  <a:pt x="279" y="1052"/>
                  <a:pt x="279" y="1052"/>
                  <a:pt x="279" y="1052"/>
                </a:cubicBezTo>
                <a:lnTo>
                  <a:pt x="279" y="1052"/>
                </a:lnTo>
                <a:cubicBezTo>
                  <a:pt x="279" y="1083"/>
                  <a:pt x="279" y="1083"/>
                  <a:pt x="279" y="1083"/>
                </a:cubicBezTo>
                <a:lnTo>
                  <a:pt x="279" y="1083"/>
                </a:lnTo>
                <a:lnTo>
                  <a:pt x="279" y="1083"/>
                </a:lnTo>
                <a:lnTo>
                  <a:pt x="279" y="1083"/>
                </a:lnTo>
                <a:lnTo>
                  <a:pt x="279" y="1083"/>
                </a:lnTo>
                <a:cubicBezTo>
                  <a:pt x="279" y="1083"/>
                  <a:pt x="279" y="1083"/>
                  <a:pt x="279" y="1114"/>
                </a:cubicBezTo>
                <a:cubicBezTo>
                  <a:pt x="310" y="1114"/>
                  <a:pt x="310" y="1114"/>
                  <a:pt x="310" y="1114"/>
                </a:cubicBezTo>
                <a:cubicBezTo>
                  <a:pt x="341" y="1114"/>
                  <a:pt x="341" y="1114"/>
                  <a:pt x="341" y="1114"/>
                </a:cubicBezTo>
                <a:cubicBezTo>
                  <a:pt x="372" y="1114"/>
                  <a:pt x="372" y="1114"/>
                  <a:pt x="372" y="1114"/>
                </a:cubicBezTo>
                <a:cubicBezTo>
                  <a:pt x="403" y="1083"/>
                  <a:pt x="403" y="1083"/>
                  <a:pt x="403" y="1083"/>
                </a:cubicBezTo>
                <a:cubicBezTo>
                  <a:pt x="403" y="1114"/>
                  <a:pt x="403" y="1114"/>
                  <a:pt x="403" y="1114"/>
                </a:cubicBezTo>
                <a:lnTo>
                  <a:pt x="434" y="1145"/>
                </a:lnTo>
                <a:cubicBezTo>
                  <a:pt x="434" y="1145"/>
                  <a:pt x="434" y="1145"/>
                  <a:pt x="465" y="1176"/>
                </a:cubicBezTo>
                <a:cubicBezTo>
                  <a:pt x="465" y="1176"/>
                  <a:pt x="465" y="1176"/>
                  <a:pt x="465" y="1145"/>
                </a:cubicBezTo>
                <a:lnTo>
                  <a:pt x="465" y="1145"/>
                </a:lnTo>
                <a:lnTo>
                  <a:pt x="465" y="1145"/>
                </a:lnTo>
                <a:lnTo>
                  <a:pt x="465" y="1145"/>
                </a:lnTo>
                <a:cubicBezTo>
                  <a:pt x="496" y="1145"/>
                  <a:pt x="496" y="1145"/>
                  <a:pt x="496" y="1145"/>
                </a:cubicBezTo>
                <a:lnTo>
                  <a:pt x="527" y="1145"/>
                </a:lnTo>
                <a:lnTo>
                  <a:pt x="558" y="1145"/>
                </a:lnTo>
                <a:lnTo>
                  <a:pt x="558" y="1145"/>
                </a:lnTo>
                <a:cubicBezTo>
                  <a:pt x="589" y="1145"/>
                  <a:pt x="589" y="1145"/>
                  <a:pt x="589" y="1145"/>
                </a:cubicBezTo>
                <a:lnTo>
                  <a:pt x="589" y="1145"/>
                </a:lnTo>
                <a:lnTo>
                  <a:pt x="589" y="1145"/>
                </a:lnTo>
                <a:lnTo>
                  <a:pt x="589" y="1145"/>
                </a:lnTo>
                <a:cubicBezTo>
                  <a:pt x="620" y="1145"/>
                  <a:pt x="620" y="1145"/>
                  <a:pt x="620" y="1145"/>
                </a:cubicBezTo>
                <a:lnTo>
                  <a:pt x="620" y="1145"/>
                </a:lnTo>
                <a:cubicBezTo>
                  <a:pt x="620" y="1114"/>
                  <a:pt x="620" y="1114"/>
                  <a:pt x="620" y="1114"/>
                </a:cubicBezTo>
                <a:lnTo>
                  <a:pt x="620" y="1114"/>
                </a:lnTo>
                <a:cubicBezTo>
                  <a:pt x="620" y="1114"/>
                  <a:pt x="620" y="1114"/>
                  <a:pt x="651" y="1083"/>
                </a:cubicBezTo>
              </a:path>
            </a:pathLst>
          </a:custGeom>
          <a:solidFill>
            <a:schemeClr val="tx1"/>
          </a:solidFill>
          <a:ln>
            <a:noFill/>
          </a:ln>
          <a:effec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14" name="Freeform 32"/>
          <p:cNvSpPr>
            <a:spLocks noChangeArrowheads="1"/>
          </p:cNvSpPr>
          <p:nvPr/>
        </p:nvSpPr>
        <p:spPr bwMode="auto">
          <a:xfrm>
            <a:off x="5894433" y="2954502"/>
            <a:ext cx="65694" cy="165911"/>
          </a:xfrm>
          <a:custGeom>
            <a:avLst/>
            <a:gdLst>
              <a:gd name="T0" fmla="*/ 32 w 157"/>
              <a:gd name="T1" fmla="*/ 248 h 343"/>
              <a:gd name="T2" fmla="*/ 32 w 157"/>
              <a:gd name="T3" fmla="*/ 248 h 343"/>
              <a:gd name="T4" fmla="*/ 32 w 157"/>
              <a:gd name="T5" fmla="*/ 248 h 343"/>
              <a:gd name="T6" fmla="*/ 32 w 157"/>
              <a:gd name="T7" fmla="*/ 248 h 343"/>
              <a:gd name="T8" fmla="*/ 32 w 157"/>
              <a:gd name="T9" fmla="*/ 279 h 343"/>
              <a:gd name="T10" fmla="*/ 62 w 157"/>
              <a:gd name="T11" fmla="*/ 279 h 343"/>
              <a:gd name="T12" fmla="*/ 93 w 157"/>
              <a:gd name="T13" fmla="*/ 342 h 343"/>
              <a:gd name="T14" fmla="*/ 93 w 157"/>
              <a:gd name="T15" fmla="*/ 311 h 343"/>
              <a:gd name="T16" fmla="*/ 156 w 157"/>
              <a:gd name="T17" fmla="*/ 279 h 343"/>
              <a:gd name="T18" fmla="*/ 156 w 157"/>
              <a:gd name="T19" fmla="*/ 279 h 343"/>
              <a:gd name="T20" fmla="*/ 156 w 157"/>
              <a:gd name="T21" fmla="*/ 248 h 343"/>
              <a:gd name="T22" fmla="*/ 156 w 157"/>
              <a:gd name="T23" fmla="*/ 218 h 343"/>
              <a:gd name="T24" fmla="*/ 124 w 157"/>
              <a:gd name="T25" fmla="*/ 218 h 343"/>
              <a:gd name="T26" fmla="*/ 124 w 157"/>
              <a:gd name="T27" fmla="*/ 218 h 343"/>
              <a:gd name="T28" fmla="*/ 93 w 157"/>
              <a:gd name="T29" fmla="*/ 187 h 343"/>
              <a:gd name="T30" fmla="*/ 124 w 157"/>
              <a:gd name="T31" fmla="*/ 94 h 343"/>
              <a:gd name="T32" fmla="*/ 156 w 157"/>
              <a:gd name="T33" fmla="*/ 94 h 343"/>
              <a:gd name="T34" fmla="*/ 156 w 157"/>
              <a:gd name="T35" fmla="*/ 94 h 343"/>
              <a:gd name="T36" fmla="*/ 156 w 157"/>
              <a:gd name="T37" fmla="*/ 94 h 343"/>
              <a:gd name="T38" fmla="*/ 124 w 157"/>
              <a:gd name="T39" fmla="*/ 63 h 343"/>
              <a:gd name="T40" fmla="*/ 124 w 157"/>
              <a:gd name="T41" fmla="*/ 63 h 343"/>
              <a:gd name="T42" fmla="*/ 124 w 157"/>
              <a:gd name="T43" fmla="*/ 63 h 343"/>
              <a:gd name="T44" fmla="*/ 124 w 157"/>
              <a:gd name="T45" fmla="*/ 31 h 343"/>
              <a:gd name="T46" fmla="*/ 93 w 157"/>
              <a:gd name="T47" fmla="*/ 0 h 343"/>
              <a:gd name="T48" fmla="*/ 62 w 157"/>
              <a:gd name="T49" fmla="*/ 0 h 343"/>
              <a:gd name="T50" fmla="*/ 32 w 157"/>
              <a:gd name="T51" fmla="*/ 0 h 343"/>
              <a:gd name="T52" fmla="*/ 32 w 157"/>
              <a:gd name="T53" fmla="*/ 31 h 343"/>
              <a:gd name="T54" fmla="*/ 32 w 157"/>
              <a:gd name="T55" fmla="*/ 31 h 343"/>
              <a:gd name="T56" fmla="*/ 32 w 157"/>
              <a:gd name="T57" fmla="*/ 31 h 343"/>
              <a:gd name="T58" fmla="*/ 32 w 157"/>
              <a:gd name="T59" fmla="*/ 63 h 343"/>
              <a:gd name="T60" fmla="*/ 32 w 157"/>
              <a:gd name="T61" fmla="*/ 94 h 343"/>
              <a:gd name="T62" fmla="*/ 32 w 157"/>
              <a:gd name="T63" fmla="*/ 94 h 343"/>
              <a:gd name="T64" fmla="*/ 32 w 157"/>
              <a:gd name="T65" fmla="*/ 94 h 343"/>
              <a:gd name="T66" fmla="*/ 32 w 157"/>
              <a:gd name="T67" fmla="*/ 94 h 343"/>
              <a:gd name="T68" fmla="*/ 32 w 157"/>
              <a:gd name="T69" fmla="*/ 94 h 343"/>
              <a:gd name="T70" fmla="*/ 32 w 157"/>
              <a:gd name="T71" fmla="*/ 94 h 343"/>
              <a:gd name="T72" fmla="*/ 32 w 157"/>
              <a:gd name="T73" fmla="*/ 94 h 343"/>
              <a:gd name="T74" fmla="*/ 0 w 157"/>
              <a:gd name="T75" fmla="*/ 187 h 343"/>
              <a:gd name="T76" fmla="*/ 0 w 157"/>
              <a:gd name="T77" fmla="*/ 187 h 343"/>
              <a:gd name="T78" fmla="*/ 0 w 157"/>
              <a:gd name="T79" fmla="*/ 187 h 343"/>
              <a:gd name="T80" fmla="*/ 0 w 157"/>
              <a:gd name="T81" fmla="*/ 218 h 343"/>
              <a:gd name="T82" fmla="*/ 0 w 157"/>
              <a:gd name="T83" fmla="*/ 218 h 343"/>
              <a:gd name="T84" fmla="*/ 0 w 157"/>
              <a:gd name="T85" fmla="*/ 218 h 343"/>
              <a:gd name="T86" fmla="*/ 32 w 157"/>
              <a:gd name="T87" fmla="*/ 248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7" h="343">
                <a:moveTo>
                  <a:pt x="32" y="248"/>
                </a:moveTo>
                <a:lnTo>
                  <a:pt x="32" y="248"/>
                </a:lnTo>
                <a:lnTo>
                  <a:pt x="32" y="248"/>
                </a:lnTo>
                <a:lnTo>
                  <a:pt x="32" y="248"/>
                </a:lnTo>
                <a:cubicBezTo>
                  <a:pt x="32" y="279"/>
                  <a:pt x="32" y="279"/>
                  <a:pt x="32" y="279"/>
                </a:cubicBezTo>
                <a:cubicBezTo>
                  <a:pt x="62" y="279"/>
                  <a:pt x="62" y="279"/>
                  <a:pt x="62" y="279"/>
                </a:cubicBezTo>
                <a:cubicBezTo>
                  <a:pt x="93" y="311"/>
                  <a:pt x="93" y="311"/>
                  <a:pt x="93" y="342"/>
                </a:cubicBezTo>
                <a:cubicBezTo>
                  <a:pt x="93" y="311"/>
                  <a:pt x="93" y="311"/>
                  <a:pt x="93" y="311"/>
                </a:cubicBezTo>
                <a:cubicBezTo>
                  <a:pt x="124" y="311"/>
                  <a:pt x="156" y="279"/>
                  <a:pt x="156" y="279"/>
                </a:cubicBezTo>
                <a:lnTo>
                  <a:pt x="156" y="279"/>
                </a:lnTo>
                <a:cubicBezTo>
                  <a:pt x="156" y="248"/>
                  <a:pt x="156" y="248"/>
                  <a:pt x="156" y="248"/>
                </a:cubicBezTo>
                <a:lnTo>
                  <a:pt x="156" y="218"/>
                </a:lnTo>
                <a:lnTo>
                  <a:pt x="124" y="218"/>
                </a:lnTo>
                <a:lnTo>
                  <a:pt x="124" y="218"/>
                </a:lnTo>
                <a:cubicBezTo>
                  <a:pt x="124" y="218"/>
                  <a:pt x="93" y="218"/>
                  <a:pt x="93" y="187"/>
                </a:cubicBezTo>
                <a:cubicBezTo>
                  <a:pt x="93" y="155"/>
                  <a:pt x="93" y="124"/>
                  <a:pt x="124" y="94"/>
                </a:cubicBezTo>
                <a:cubicBezTo>
                  <a:pt x="124" y="94"/>
                  <a:pt x="124" y="94"/>
                  <a:pt x="156" y="94"/>
                </a:cubicBezTo>
                <a:lnTo>
                  <a:pt x="156" y="94"/>
                </a:lnTo>
                <a:lnTo>
                  <a:pt x="156" y="94"/>
                </a:lnTo>
                <a:cubicBezTo>
                  <a:pt x="124" y="94"/>
                  <a:pt x="124" y="63"/>
                  <a:pt x="124" y="63"/>
                </a:cubicBezTo>
                <a:lnTo>
                  <a:pt x="124" y="63"/>
                </a:lnTo>
                <a:lnTo>
                  <a:pt x="124" y="63"/>
                </a:lnTo>
                <a:cubicBezTo>
                  <a:pt x="124" y="31"/>
                  <a:pt x="124" y="31"/>
                  <a:pt x="124" y="31"/>
                </a:cubicBezTo>
                <a:cubicBezTo>
                  <a:pt x="124" y="0"/>
                  <a:pt x="93" y="0"/>
                  <a:pt x="93" y="0"/>
                </a:cubicBezTo>
                <a:lnTo>
                  <a:pt x="62" y="0"/>
                </a:lnTo>
                <a:lnTo>
                  <a:pt x="32" y="0"/>
                </a:lnTo>
                <a:lnTo>
                  <a:pt x="32" y="31"/>
                </a:lnTo>
                <a:lnTo>
                  <a:pt x="32" y="31"/>
                </a:lnTo>
                <a:lnTo>
                  <a:pt x="32" y="31"/>
                </a:lnTo>
                <a:lnTo>
                  <a:pt x="32" y="63"/>
                </a:lnTo>
                <a:cubicBezTo>
                  <a:pt x="32" y="63"/>
                  <a:pt x="32" y="63"/>
                  <a:pt x="32" y="94"/>
                </a:cubicBezTo>
                <a:lnTo>
                  <a:pt x="32" y="94"/>
                </a:lnTo>
                <a:lnTo>
                  <a:pt x="32" y="94"/>
                </a:lnTo>
                <a:lnTo>
                  <a:pt x="32" y="94"/>
                </a:lnTo>
                <a:lnTo>
                  <a:pt x="32" y="94"/>
                </a:lnTo>
                <a:lnTo>
                  <a:pt x="32" y="94"/>
                </a:lnTo>
                <a:lnTo>
                  <a:pt x="32" y="94"/>
                </a:lnTo>
                <a:cubicBezTo>
                  <a:pt x="32" y="124"/>
                  <a:pt x="0" y="155"/>
                  <a:pt x="0" y="187"/>
                </a:cubicBezTo>
                <a:lnTo>
                  <a:pt x="0" y="187"/>
                </a:lnTo>
                <a:lnTo>
                  <a:pt x="0" y="187"/>
                </a:lnTo>
                <a:cubicBezTo>
                  <a:pt x="0" y="187"/>
                  <a:pt x="0" y="187"/>
                  <a:pt x="0" y="218"/>
                </a:cubicBezTo>
                <a:lnTo>
                  <a:pt x="0" y="218"/>
                </a:lnTo>
                <a:lnTo>
                  <a:pt x="0" y="218"/>
                </a:lnTo>
                <a:cubicBezTo>
                  <a:pt x="0" y="218"/>
                  <a:pt x="32" y="218"/>
                  <a:pt x="32" y="248"/>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15" name="Freeform 33"/>
          <p:cNvSpPr>
            <a:spLocks noChangeArrowheads="1"/>
          </p:cNvSpPr>
          <p:nvPr/>
        </p:nvSpPr>
        <p:spPr bwMode="auto">
          <a:xfrm>
            <a:off x="7023993" y="4719961"/>
            <a:ext cx="1826" cy="2126"/>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16" name="Freeform 34"/>
          <p:cNvSpPr>
            <a:spLocks noChangeArrowheads="1"/>
          </p:cNvSpPr>
          <p:nvPr/>
        </p:nvSpPr>
        <p:spPr bwMode="auto">
          <a:xfrm>
            <a:off x="7023993" y="4719961"/>
            <a:ext cx="1826" cy="2126"/>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17" name="Freeform 35"/>
          <p:cNvSpPr>
            <a:spLocks noChangeArrowheads="1"/>
          </p:cNvSpPr>
          <p:nvPr/>
        </p:nvSpPr>
        <p:spPr bwMode="auto">
          <a:xfrm>
            <a:off x="6909032" y="3343752"/>
            <a:ext cx="155109" cy="208453"/>
          </a:xfrm>
          <a:custGeom>
            <a:avLst/>
            <a:gdLst>
              <a:gd name="T0" fmla="*/ 217 w 373"/>
              <a:gd name="T1" fmla="*/ 0 h 434"/>
              <a:gd name="T2" fmla="*/ 217 w 373"/>
              <a:gd name="T3" fmla="*/ 0 h 434"/>
              <a:gd name="T4" fmla="*/ 217 w 373"/>
              <a:gd name="T5" fmla="*/ 30 h 434"/>
              <a:gd name="T6" fmla="*/ 217 w 373"/>
              <a:gd name="T7" fmla="*/ 30 h 434"/>
              <a:gd name="T8" fmla="*/ 217 w 373"/>
              <a:gd name="T9" fmla="*/ 30 h 434"/>
              <a:gd name="T10" fmla="*/ 186 w 373"/>
              <a:gd name="T11" fmla="*/ 30 h 434"/>
              <a:gd name="T12" fmla="*/ 186 w 373"/>
              <a:gd name="T13" fmla="*/ 61 h 434"/>
              <a:gd name="T14" fmla="*/ 186 w 373"/>
              <a:gd name="T15" fmla="*/ 92 h 434"/>
              <a:gd name="T16" fmla="*/ 186 w 373"/>
              <a:gd name="T17" fmla="*/ 92 h 434"/>
              <a:gd name="T18" fmla="*/ 186 w 373"/>
              <a:gd name="T19" fmla="*/ 92 h 434"/>
              <a:gd name="T20" fmla="*/ 217 w 373"/>
              <a:gd name="T21" fmla="*/ 92 h 434"/>
              <a:gd name="T22" fmla="*/ 154 w 373"/>
              <a:gd name="T23" fmla="*/ 278 h 434"/>
              <a:gd name="T24" fmla="*/ 154 w 373"/>
              <a:gd name="T25" fmla="*/ 309 h 434"/>
              <a:gd name="T26" fmla="*/ 124 w 373"/>
              <a:gd name="T27" fmla="*/ 309 h 434"/>
              <a:gd name="T28" fmla="*/ 62 w 373"/>
              <a:gd name="T29" fmla="*/ 309 h 434"/>
              <a:gd name="T30" fmla="*/ 30 w 373"/>
              <a:gd name="T31" fmla="*/ 340 h 434"/>
              <a:gd name="T32" fmla="*/ 0 w 373"/>
              <a:gd name="T33" fmla="*/ 372 h 434"/>
              <a:gd name="T34" fmla="*/ 0 w 373"/>
              <a:gd name="T35" fmla="*/ 372 h 434"/>
              <a:gd name="T36" fmla="*/ 0 w 373"/>
              <a:gd name="T37" fmla="*/ 372 h 434"/>
              <a:gd name="T38" fmla="*/ 0 w 373"/>
              <a:gd name="T39" fmla="*/ 372 h 434"/>
              <a:gd name="T40" fmla="*/ 30 w 373"/>
              <a:gd name="T41" fmla="*/ 433 h 434"/>
              <a:gd name="T42" fmla="*/ 30 w 373"/>
              <a:gd name="T43" fmla="*/ 433 h 434"/>
              <a:gd name="T44" fmla="*/ 30 w 373"/>
              <a:gd name="T45" fmla="*/ 433 h 434"/>
              <a:gd name="T46" fmla="*/ 30 w 373"/>
              <a:gd name="T47" fmla="*/ 433 h 434"/>
              <a:gd name="T48" fmla="*/ 30 w 373"/>
              <a:gd name="T49" fmla="*/ 433 h 434"/>
              <a:gd name="T50" fmla="*/ 124 w 373"/>
              <a:gd name="T51" fmla="*/ 433 h 434"/>
              <a:gd name="T52" fmla="*/ 124 w 373"/>
              <a:gd name="T53" fmla="*/ 433 h 434"/>
              <a:gd name="T54" fmla="*/ 124 w 373"/>
              <a:gd name="T55" fmla="*/ 433 h 434"/>
              <a:gd name="T56" fmla="*/ 124 w 373"/>
              <a:gd name="T57" fmla="*/ 433 h 434"/>
              <a:gd name="T58" fmla="*/ 124 w 373"/>
              <a:gd name="T59" fmla="*/ 433 h 434"/>
              <a:gd name="T60" fmla="*/ 186 w 373"/>
              <a:gd name="T61" fmla="*/ 372 h 434"/>
              <a:gd name="T62" fmla="*/ 217 w 373"/>
              <a:gd name="T63" fmla="*/ 372 h 434"/>
              <a:gd name="T64" fmla="*/ 217 w 373"/>
              <a:gd name="T65" fmla="*/ 372 h 434"/>
              <a:gd name="T66" fmla="*/ 217 w 373"/>
              <a:gd name="T67" fmla="*/ 372 h 434"/>
              <a:gd name="T68" fmla="*/ 248 w 373"/>
              <a:gd name="T69" fmla="*/ 309 h 434"/>
              <a:gd name="T70" fmla="*/ 248 w 373"/>
              <a:gd name="T71" fmla="*/ 309 h 434"/>
              <a:gd name="T72" fmla="*/ 278 w 373"/>
              <a:gd name="T73" fmla="*/ 309 h 434"/>
              <a:gd name="T74" fmla="*/ 278 w 373"/>
              <a:gd name="T75" fmla="*/ 309 h 434"/>
              <a:gd name="T76" fmla="*/ 278 w 373"/>
              <a:gd name="T77" fmla="*/ 248 h 434"/>
              <a:gd name="T78" fmla="*/ 310 w 373"/>
              <a:gd name="T79" fmla="*/ 216 h 434"/>
              <a:gd name="T80" fmla="*/ 341 w 373"/>
              <a:gd name="T81" fmla="*/ 216 h 434"/>
              <a:gd name="T82" fmla="*/ 341 w 373"/>
              <a:gd name="T83" fmla="*/ 185 h 434"/>
              <a:gd name="T84" fmla="*/ 372 w 373"/>
              <a:gd name="T85" fmla="*/ 124 h 434"/>
              <a:gd name="T86" fmla="*/ 372 w 373"/>
              <a:gd name="T87" fmla="*/ 124 h 434"/>
              <a:gd name="T88" fmla="*/ 372 w 373"/>
              <a:gd name="T89" fmla="*/ 92 h 434"/>
              <a:gd name="T90" fmla="*/ 341 w 373"/>
              <a:gd name="T91" fmla="*/ 61 h 434"/>
              <a:gd name="T92" fmla="*/ 310 w 373"/>
              <a:gd name="T93" fmla="*/ 61 h 434"/>
              <a:gd name="T94" fmla="*/ 310 w 373"/>
              <a:gd name="T95" fmla="*/ 61 h 434"/>
              <a:gd name="T96" fmla="*/ 248 w 373"/>
              <a:gd name="T97" fmla="*/ 30 h 434"/>
              <a:gd name="T98" fmla="*/ 217 w 373"/>
              <a:gd name="T99" fmla="*/ 30 h 434"/>
              <a:gd name="T100" fmla="*/ 217 w 373"/>
              <a:gd name="T10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3" h="434">
                <a:moveTo>
                  <a:pt x="217" y="0"/>
                </a:moveTo>
                <a:lnTo>
                  <a:pt x="217" y="0"/>
                </a:lnTo>
                <a:cubicBezTo>
                  <a:pt x="217" y="0"/>
                  <a:pt x="217" y="0"/>
                  <a:pt x="217" y="30"/>
                </a:cubicBezTo>
                <a:lnTo>
                  <a:pt x="217" y="30"/>
                </a:lnTo>
                <a:lnTo>
                  <a:pt x="217" y="30"/>
                </a:lnTo>
                <a:cubicBezTo>
                  <a:pt x="186" y="30"/>
                  <a:pt x="186" y="30"/>
                  <a:pt x="186" y="30"/>
                </a:cubicBezTo>
                <a:lnTo>
                  <a:pt x="186" y="61"/>
                </a:lnTo>
                <a:cubicBezTo>
                  <a:pt x="186" y="61"/>
                  <a:pt x="186" y="61"/>
                  <a:pt x="186" y="92"/>
                </a:cubicBezTo>
                <a:lnTo>
                  <a:pt x="186" y="92"/>
                </a:lnTo>
                <a:lnTo>
                  <a:pt x="186" y="92"/>
                </a:lnTo>
                <a:cubicBezTo>
                  <a:pt x="217" y="92"/>
                  <a:pt x="217" y="92"/>
                  <a:pt x="217" y="92"/>
                </a:cubicBezTo>
                <a:cubicBezTo>
                  <a:pt x="154" y="278"/>
                  <a:pt x="154" y="278"/>
                  <a:pt x="154" y="278"/>
                </a:cubicBezTo>
                <a:cubicBezTo>
                  <a:pt x="154" y="309"/>
                  <a:pt x="154" y="309"/>
                  <a:pt x="154" y="309"/>
                </a:cubicBezTo>
                <a:lnTo>
                  <a:pt x="124" y="309"/>
                </a:lnTo>
                <a:cubicBezTo>
                  <a:pt x="93" y="309"/>
                  <a:pt x="93" y="309"/>
                  <a:pt x="62" y="309"/>
                </a:cubicBezTo>
                <a:cubicBezTo>
                  <a:pt x="62" y="309"/>
                  <a:pt x="62" y="340"/>
                  <a:pt x="30" y="340"/>
                </a:cubicBezTo>
                <a:cubicBezTo>
                  <a:pt x="0" y="340"/>
                  <a:pt x="0" y="340"/>
                  <a:pt x="0" y="372"/>
                </a:cubicBezTo>
                <a:lnTo>
                  <a:pt x="0" y="372"/>
                </a:lnTo>
                <a:lnTo>
                  <a:pt x="0" y="372"/>
                </a:lnTo>
                <a:lnTo>
                  <a:pt x="0" y="372"/>
                </a:lnTo>
                <a:cubicBezTo>
                  <a:pt x="30" y="402"/>
                  <a:pt x="30" y="402"/>
                  <a:pt x="30" y="433"/>
                </a:cubicBezTo>
                <a:lnTo>
                  <a:pt x="30" y="433"/>
                </a:lnTo>
                <a:lnTo>
                  <a:pt x="30" y="433"/>
                </a:lnTo>
                <a:lnTo>
                  <a:pt x="30" y="433"/>
                </a:lnTo>
                <a:lnTo>
                  <a:pt x="30" y="433"/>
                </a:lnTo>
                <a:cubicBezTo>
                  <a:pt x="62" y="433"/>
                  <a:pt x="93" y="433"/>
                  <a:pt x="124" y="433"/>
                </a:cubicBezTo>
                <a:lnTo>
                  <a:pt x="124" y="433"/>
                </a:lnTo>
                <a:lnTo>
                  <a:pt x="124" y="433"/>
                </a:lnTo>
                <a:lnTo>
                  <a:pt x="124" y="433"/>
                </a:lnTo>
                <a:lnTo>
                  <a:pt x="124" y="433"/>
                </a:lnTo>
                <a:cubicBezTo>
                  <a:pt x="154" y="372"/>
                  <a:pt x="186" y="372"/>
                  <a:pt x="186" y="372"/>
                </a:cubicBezTo>
                <a:lnTo>
                  <a:pt x="217" y="372"/>
                </a:lnTo>
                <a:lnTo>
                  <a:pt x="217" y="372"/>
                </a:lnTo>
                <a:lnTo>
                  <a:pt x="217" y="372"/>
                </a:lnTo>
                <a:cubicBezTo>
                  <a:pt x="217" y="340"/>
                  <a:pt x="217" y="340"/>
                  <a:pt x="248" y="309"/>
                </a:cubicBezTo>
                <a:lnTo>
                  <a:pt x="248" y="309"/>
                </a:lnTo>
                <a:cubicBezTo>
                  <a:pt x="278" y="309"/>
                  <a:pt x="278" y="309"/>
                  <a:pt x="278" y="309"/>
                </a:cubicBezTo>
                <a:lnTo>
                  <a:pt x="278" y="309"/>
                </a:lnTo>
                <a:cubicBezTo>
                  <a:pt x="278" y="309"/>
                  <a:pt x="278" y="278"/>
                  <a:pt x="278" y="248"/>
                </a:cubicBezTo>
                <a:cubicBezTo>
                  <a:pt x="310" y="248"/>
                  <a:pt x="310" y="216"/>
                  <a:pt x="310" y="216"/>
                </a:cubicBezTo>
                <a:cubicBezTo>
                  <a:pt x="310" y="216"/>
                  <a:pt x="310" y="216"/>
                  <a:pt x="341" y="216"/>
                </a:cubicBezTo>
                <a:cubicBezTo>
                  <a:pt x="341" y="185"/>
                  <a:pt x="341" y="185"/>
                  <a:pt x="341" y="185"/>
                </a:cubicBezTo>
                <a:cubicBezTo>
                  <a:pt x="372" y="154"/>
                  <a:pt x="372" y="124"/>
                  <a:pt x="372" y="124"/>
                </a:cubicBezTo>
                <a:lnTo>
                  <a:pt x="372" y="124"/>
                </a:lnTo>
                <a:cubicBezTo>
                  <a:pt x="372" y="92"/>
                  <a:pt x="372" y="92"/>
                  <a:pt x="372" y="92"/>
                </a:cubicBezTo>
                <a:cubicBezTo>
                  <a:pt x="341" y="61"/>
                  <a:pt x="341" y="61"/>
                  <a:pt x="341" y="61"/>
                </a:cubicBezTo>
                <a:cubicBezTo>
                  <a:pt x="310" y="61"/>
                  <a:pt x="310" y="61"/>
                  <a:pt x="310" y="61"/>
                </a:cubicBezTo>
                <a:lnTo>
                  <a:pt x="310" y="61"/>
                </a:lnTo>
                <a:cubicBezTo>
                  <a:pt x="278" y="61"/>
                  <a:pt x="248" y="30"/>
                  <a:pt x="248" y="30"/>
                </a:cubicBezTo>
                <a:lnTo>
                  <a:pt x="217" y="30"/>
                </a:lnTo>
                <a:cubicBezTo>
                  <a:pt x="217" y="30"/>
                  <a:pt x="217" y="30"/>
                  <a:pt x="217" y="0"/>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18" name="Freeform 36"/>
          <p:cNvSpPr>
            <a:spLocks noChangeArrowheads="1"/>
          </p:cNvSpPr>
          <p:nvPr/>
        </p:nvSpPr>
        <p:spPr bwMode="auto">
          <a:xfrm>
            <a:off x="6651731" y="3733005"/>
            <a:ext cx="231753" cy="389252"/>
          </a:xfrm>
          <a:custGeom>
            <a:avLst/>
            <a:gdLst>
              <a:gd name="T0" fmla="*/ 124 w 559"/>
              <a:gd name="T1" fmla="*/ 93 h 807"/>
              <a:gd name="T2" fmla="*/ 154 w 559"/>
              <a:gd name="T3" fmla="*/ 155 h 807"/>
              <a:gd name="T4" fmla="*/ 217 w 559"/>
              <a:gd name="T5" fmla="*/ 155 h 807"/>
              <a:gd name="T6" fmla="*/ 310 w 559"/>
              <a:gd name="T7" fmla="*/ 217 h 807"/>
              <a:gd name="T8" fmla="*/ 341 w 559"/>
              <a:gd name="T9" fmla="*/ 217 h 807"/>
              <a:gd name="T10" fmla="*/ 372 w 559"/>
              <a:gd name="T11" fmla="*/ 217 h 807"/>
              <a:gd name="T12" fmla="*/ 402 w 559"/>
              <a:gd name="T13" fmla="*/ 217 h 807"/>
              <a:gd name="T14" fmla="*/ 402 w 559"/>
              <a:gd name="T15" fmla="*/ 248 h 807"/>
              <a:gd name="T16" fmla="*/ 372 w 559"/>
              <a:gd name="T17" fmla="*/ 279 h 807"/>
              <a:gd name="T18" fmla="*/ 341 w 559"/>
              <a:gd name="T19" fmla="*/ 279 h 807"/>
              <a:gd name="T20" fmla="*/ 217 w 559"/>
              <a:gd name="T21" fmla="*/ 465 h 807"/>
              <a:gd name="T22" fmla="*/ 154 w 559"/>
              <a:gd name="T23" fmla="*/ 465 h 807"/>
              <a:gd name="T24" fmla="*/ 124 w 559"/>
              <a:gd name="T25" fmla="*/ 465 h 807"/>
              <a:gd name="T26" fmla="*/ 62 w 559"/>
              <a:gd name="T27" fmla="*/ 496 h 807"/>
              <a:gd name="T28" fmla="*/ 30 w 559"/>
              <a:gd name="T29" fmla="*/ 558 h 807"/>
              <a:gd name="T30" fmla="*/ 30 w 559"/>
              <a:gd name="T31" fmla="*/ 589 h 807"/>
              <a:gd name="T32" fmla="*/ 0 w 559"/>
              <a:gd name="T33" fmla="*/ 620 h 807"/>
              <a:gd name="T34" fmla="*/ 0 w 559"/>
              <a:gd name="T35" fmla="*/ 775 h 807"/>
              <a:gd name="T36" fmla="*/ 30 w 559"/>
              <a:gd name="T37" fmla="*/ 775 h 807"/>
              <a:gd name="T38" fmla="*/ 62 w 559"/>
              <a:gd name="T39" fmla="*/ 744 h 807"/>
              <a:gd name="T40" fmla="*/ 278 w 559"/>
              <a:gd name="T41" fmla="*/ 558 h 807"/>
              <a:gd name="T42" fmla="*/ 372 w 559"/>
              <a:gd name="T43" fmla="*/ 434 h 807"/>
              <a:gd name="T44" fmla="*/ 465 w 559"/>
              <a:gd name="T45" fmla="*/ 248 h 807"/>
              <a:gd name="T46" fmla="*/ 526 w 559"/>
              <a:gd name="T47" fmla="*/ 124 h 807"/>
              <a:gd name="T48" fmla="*/ 526 w 559"/>
              <a:gd name="T49" fmla="*/ 0 h 807"/>
              <a:gd name="T50" fmla="*/ 496 w 559"/>
              <a:gd name="T51" fmla="*/ 31 h 807"/>
              <a:gd name="T52" fmla="*/ 434 w 559"/>
              <a:gd name="T53" fmla="*/ 31 h 807"/>
              <a:gd name="T54" fmla="*/ 434 w 559"/>
              <a:gd name="T55" fmla="*/ 31 h 807"/>
              <a:gd name="T56" fmla="*/ 402 w 559"/>
              <a:gd name="T57" fmla="*/ 63 h 807"/>
              <a:gd name="T58" fmla="*/ 341 w 559"/>
              <a:gd name="T59" fmla="*/ 63 h 807"/>
              <a:gd name="T60" fmla="*/ 310 w 559"/>
              <a:gd name="T61" fmla="*/ 93 h 807"/>
              <a:gd name="T62" fmla="*/ 248 w 559"/>
              <a:gd name="T63" fmla="*/ 93 h 807"/>
              <a:gd name="T64" fmla="*/ 248 w 559"/>
              <a:gd name="T65" fmla="*/ 93 h 807"/>
              <a:gd name="T66" fmla="*/ 124 w 559"/>
              <a:gd name="T67" fmla="*/ 63 h 807"/>
              <a:gd name="T68" fmla="*/ 124 w 559"/>
              <a:gd name="T69" fmla="*/ 63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9" h="807">
                <a:moveTo>
                  <a:pt x="124" y="93"/>
                </a:moveTo>
                <a:lnTo>
                  <a:pt x="124" y="93"/>
                </a:lnTo>
                <a:cubicBezTo>
                  <a:pt x="124" y="124"/>
                  <a:pt x="154" y="124"/>
                  <a:pt x="154" y="155"/>
                </a:cubicBezTo>
                <a:lnTo>
                  <a:pt x="154" y="155"/>
                </a:lnTo>
                <a:lnTo>
                  <a:pt x="186" y="155"/>
                </a:lnTo>
                <a:lnTo>
                  <a:pt x="217" y="155"/>
                </a:lnTo>
                <a:cubicBezTo>
                  <a:pt x="248" y="155"/>
                  <a:pt x="278" y="187"/>
                  <a:pt x="278" y="187"/>
                </a:cubicBezTo>
                <a:cubicBezTo>
                  <a:pt x="310" y="187"/>
                  <a:pt x="310" y="217"/>
                  <a:pt x="310" y="217"/>
                </a:cubicBezTo>
                <a:lnTo>
                  <a:pt x="310" y="217"/>
                </a:lnTo>
                <a:cubicBezTo>
                  <a:pt x="341" y="217"/>
                  <a:pt x="341" y="217"/>
                  <a:pt x="341" y="217"/>
                </a:cubicBezTo>
                <a:cubicBezTo>
                  <a:pt x="341" y="217"/>
                  <a:pt x="341" y="217"/>
                  <a:pt x="372" y="217"/>
                </a:cubicBezTo>
                <a:lnTo>
                  <a:pt x="372" y="217"/>
                </a:lnTo>
                <a:lnTo>
                  <a:pt x="402" y="217"/>
                </a:lnTo>
                <a:lnTo>
                  <a:pt x="402" y="217"/>
                </a:lnTo>
                <a:lnTo>
                  <a:pt x="402" y="248"/>
                </a:lnTo>
                <a:lnTo>
                  <a:pt x="402" y="248"/>
                </a:lnTo>
                <a:cubicBezTo>
                  <a:pt x="402" y="248"/>
                  <a:pt x="402" y="248"/>
                  <a:pt x="372" y="279"/>
                </a:cubicBezTo>
                <a:lnTo>
                  <a:pt x="372" y="279"/>
                </a:lnTo>
                <a:lnTo>
                  <a:pt x="372" y="279"/>
                </a:lnTo>
                <a:cubicBezTo>
                  <a:pt x="372" y="279"/>
                  <a:pt x="372" y="279"/>
                  <a:pt x="341" y="279"/>
                </a:cubicBezTo>
                <a:cubicBezTo>
                  <a:pt x="217" y="465"/>
                  <a:pt x="217" y="465"/>
                  <a:pt x="217" y="465"/>
                </a:cubicBezTo>
                <a:lnTo>
                  <a:pt x="217" y="465"/>
                </a:lnTo>
                <a:lnTo>
                  <a:pt x="154" y="465"/>
                </a:lnTo>
                <a:lnTo>
                  <a:pt x="154" y="465"/>
                </a:lnTo>
                <a:lnTo>
                  <a:pt x="124" y="465"/>
                </a:lnTo>
                <a:lnTo>
                  <a:pt x="124" y="465"/>
                </a:lnTo>
                <a:cubicBezTo>
                  <a:pt x="124" y="496"/>
                  <a:pt x="124" y="496"/>
                  <a:pt x="93" y="496"/>
                </a:cubicBezTo>
                <a:cubicBezTo>
                  <a:pt x="93" y="496"/>
                  <a:pt x="93" y="496"/>
                  <a:pt x="62" y="496"/>
                </a:cubicBezTo>
                <a:lnTo>
                  <a:pt x="62" y="496"/>
                </a:lnTo>
                <a:cubicBezTo>
                  <a:pt x="30" y="558"/>
                  <a:pt x="30" y="558"/>
                  <a:pt x="30" y="558"/>
                </a:cubicBezTo>
                <a:lnTo>
                  <a:pt x="30" y="558"/>
                </a:lnTo>
                <a:cubicBezTo>
                  <a:pt x="30" y="558"/>
                  <a:pt x="30" y="558"/>
                  <a:pt x="30" y="589"/>
                </a:cubicBezTo>
                <a:cubicBezTo>
                  <a:pt x="0" y="589"/>
                  <a:pt x="0" y="589"/>
                  <a:pt x="0" y="589"/>
                </a:cubicBezTo>
                <a:cubicBezTo>
                  <a:pt x="0" y="589"/>
                  <a:pt x="0" y="589"/>
                  <a:pt x="0" y="620"/>
                </a:cubicBezTo>
                <a:cubicBezTo>
                  <a:pt x="0" y="651"/>
                  <a:pt x="0" y="682"/>
                  <a:pt x="0" y="744"/>
                </a:cubicBezTo>
                <a:lnTo>
                  <a:pt x="0" y="775"/>
                </a:lnTo>
                <a:cubicBezTo>
                  <a:pt x="30" y="806"/>
                  <a:pt x="30" y="806"/>
                  <a:pt x="30" y="806"/>
                </a:cubicBezTo>
                <a:lnTo>
                  <a:pt x="30" y="775"/>
                </a:lnTo>
                <a:cubicBezTo>
                  <a:pt x="62" y="775"/>
                  <a:pt x="62" y="775"/>
                  <a:pt x="62" y="744"/>
                </a:cubicBezTo>
                <a:lnTo>
                  <a:pt x="62" y="744"/>
                </a:lnTo>
                <a:cubicBezTo>
                  <a:pt x="93" y="713"/>
                  <a:pt x="154" y="651"/>
                  <a:pt x="154" y="620"/>
                </a:cubicBezTo>
                <a:cubicBezTo>
                  <a:pt x="186" y="620"/>
                  <a:pt x="248" y="558"/>
                  <a:pt x="278" y="558"/>
                </a:cubicBezTo>
                <a:cubicBezTo>
                  <a:pt x="278" y="558"/>
                  <a:pt x="310" y="527"/>
                  <a:pt x="310" y="496"/>
                </a:cubicBezTo>
                <a:cubicBezTo>
                  <a:pt x="341" y="465"/>
                  <a:pt x="341" y="434"/>
                  <a:pt x="372" y="434"/>
                </a:cubicBezTo>
                <a:cubicBezTo>
                  <a:pt x="372" y="434"/>
                  <a:pt x="372" y="403"/>
                  <a:pt x="402" y="403"/>
                </a:cubicBezTo>
                <a:cubicBezTo>
                  <a:pt x="402" y="372"/>
                  <a:pt x="434" y="311"/>
                  <a:pt x="465" y="248"/>
                </a:cubicBezTo>
                <a:cubicBezTo>
                  <a:pt x="526" y="155"/>
                  <a:pt x="526" y="124"/>
                  <a:pt x="526" y="124"/>
                </a:cubicBezTo>
                <a:lnTo>
                  <a:pt x="526" y="124"/>
                </a:lnTo>
                <a:cubicBezTo>
                  <a:pt x="526" y="63"/>
                  <a:pt x="526" y="63"/>
                  <a:pt x="558" y="63"/>
                </a:cubicBezTo>
                <a:cubicBezTo>
                  <a:pt x="558" y="31"/>
                  <a:pt x="526" y="0"/>
                  <a:pt x="526" y="0"/>
                </a:cubicBezTo>
                <a:lnTo>
                  <a:pt x="526" y="0"/>
                </a:lnTo>
                <a:cubicBezTo>
                  <a:pt x="526" y="0"/>
                  <a:pt x="526" y="0"/>
                  <a:pt x="496" y="31"/>
                </a:cubicBezTo>
                <a:lnTo>
                  <a:pt x="496" y="31"/>
                </a:lnTo>
                <a:cubicBezTo>
                  <a:pt x="465" y="31"/>
                  <a:pt x="434" y="31"/>
                  <a:pt x="434" y="31"/>
                </a:cubicBezTo>
                <a:lnTo>
                  <a:pt x="434" y="31"/>
                </a:lnTo>
                <a:lnTo>
                  <a:pt x="434" y="31"/>
                </a:lnTo>
                <a:cubicBezTo>
                  <a:pt x="402" y="63"/>
                  <a:pt x="402" y="63"/>
                  <a:pt x="402" y="63"/>
                </a:cubicBezTo>
                <a:lnTo>
                  <a:pt x="402" y="63"/>
                </a:lnTo>
                <a:cubicBezTo>
                  <a:pt x="372" y="63"/>
                  <a:pt x="372" y="63"/>
                  <a:pt x="341" y="63"/>
                </a:cubicBezTo>
                <a:lnTo>
                  <a:pt x="341" y="63"/>
                </a:lnTo>
                <a:lnTo>
                  <a:pt x="310" y="63"/>
                </a:lnTo>
                <a:cubicBezTo>
                  <a:pt x="310" y="93"/>
                  <a:pt x="310" y="93"/>
                  <a:pt x="310" y="93"/>
                </a:cubicBezTo>
                <a:cubicBezTo>
                  <a:pt x="278" y="93"/>
                  <a:pt x="278" y="93"/>
                  <a:pt x="278" y="93"/>
                </a:cubicBezTo>
                <a:lnTo>
                  <a:pt x="248" y="93"/>
                </a:lnTo>
                <a:lnTo>
                  <a:pt x="248" y="93"/>
                </a:lnTo>
                <a:lnTo>
                  <a:pt x="248" y="93"/>
                </a:lnTo>
                <a:cubicBezTo>
                  <a:pt x="217" y="93"/>
                  <a:pt x="217" y="93"/>
                  <a:pt x="186" y="93"/>
                </a:cubicBezTo>
                <a:cubicBezTo>
                  <a:pt x="154" y="93"/>
                  <a:pt x="154" y="93"/>
                  <a:pt x="124" y="63"/>
                </a:cubicBezTo>
                <a:lnTo>
                  <a:pt x="124" y="63"/>
                </a:lnTo>
                <a:lnTo>
                  <a:pt x="124" y="63"/>
                </a:lnTo>
                <a:lnTo>
                  <a:pt x="124" y="93"/>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19" name="Freeform 37"/>
          <p:cNvSpPr>
            <a:spLocks noChangeArrowheads="1"/>
          </p:cNvSpPr>
          <p:nvPr/>
        </p:nvSpPr>
        <p:spPr bwMode="auto">
          <a:xfrm>
            <a:off x="6702826" y="3524554"/>
            <a:ext cx="206206" cy="163783"/>
          </a:xfrm>
          <a:custGeom>
            <a:avLst/>
            <a:gdLst>
              <a:gd name="T0" fmla="*/ 496 w 497"/>
              <a:gd name="T1" fmla="*/ 61 h 340"/>
              <a:gd name="T2" fmla="*/ 496 w 497"/>
              <a:gd name="T3" fmla="*/ 61 h 340"/>
              <a:gd name="T4" fmla="*/ 465 w 497"/>
              <a:gd name="T5" fmla="*/ 30 h 340"/>
              <a:gd name="T6" fmla="*/ 465 w 497"/>
              <a:gd name="T7" fmla="*/ 0 h 340"/>
              <a:gd name="T8" fmla="*/ 402 w 497"/>
              <a:gd name="T9" fmla="*/ 0 h 340"/>
              <a:gd name="T10" fmla="*/ 341 w 497"/>
              <a:gd name="T11" fmla="*/ 30 h 340"/>
              <a:gd name="T12" fmla="*/ 341 w 497"/>
              <a:gd name="T13" fmla="*/ 30 h 340"/>
              <a:gd name="T14" fmla="*/ 310 w 497"/>
              <a:gd name="T15" fmla="*/ 30 h 340"/>
              <a:gd name="T16" fmla="*/ 248 w 497"/>
              <a:gd name="T17" fmla="*/ 92 h 340"/>
              <a:gd name="T18" fmla="*/ 217 w 497"/>
              <a:gd name="T19" fmla="*/ 124 h 340"/>
              <a:gd name="T20" fmla="*/ 186 w 497"/>
              <a:gd name="T21" fmla="*/ 154 h 340"/>
              <a:gd name="T22" fmla="*/ 186 w 497"/>
              <a:gd name="T23" fmla="*/ 154 h 340"/>
              <a:gd name="T24" fmla="*/ 124 w 497"/>
              <a:gd name="T25" fmla="*/ 124 h 340"/>
              <a:gd name="T26" fmla="*/ 62 w 497"/>
              <a:gd name="T27" fmla="*/ 92 h 340"/>
              <a:gd name="T28" fmla="*/ 0 w 497"/>
              <a:gd name="T29" fmla="*/ 92 h 340"/>
              <a:gd name="T30" fmla="*/ 0 w 497"/>
              <a:gd name="T31" fmla="*/ 92 h 340"/>
              <a:gd name="T32" fmla="*/ 0 w 497"/>
              <a:gd name="T33" fmla="*/ 124 h 340"/>
              <a:gd name="T34" fmla="*/ 0 w 497"/>
              <a:gd name="T35" fmla="*/ 154 h 340"/>
              <a:gd name="T36" fmla="*/ 0 w 497"/>
              <a:gd name="T37" fmla="*/ 185 h 340"/>
              <a:gd name="T38" fmla="*/ 0 w 497"/>
              <a:gd name="T39" fmla="*/ 308 h 340"/>
              <a:gd name="T40" fmla="*/ 30 w 497"/>
              <a:gd name="T41" fmla="*/ 339 h 340"/>
              <a:gd name="T42" fmla="*/ 93 w 497"/>
              <a:gd name="T43" fmla="*/ 339 h 340"/>
              <a:gd name="T44" fmla="*/ 93 w 497"/>
              <a:gd name="T45" fmla="*/ 308 h 340"/>
              <a:gd name="T46" fmla="*/ 124 w 497"/>
              <a:gd name="T47" fmla="*/ 308 h 340"/>
              <a:gd name="T48" fmla="*/ 154 w 497"/>
              <a:gd name="T49" fmla="*/ 277 h 340"/>
              <a:gd name="T50" fmla="*/ 248 w 497"/>
              <a:gd name="T51" fmla="*/ 247 h 340"/>
              <a:gd name="T52" fmla="*/ 278 w 497"/>
              <a:gd name="T53" fmla="*/ 247 h 340"/>
              <a:gd name="T54" fmla="*/ 372 w 497"/>
              <a:gd name="T55" fmla="*/ 185 h 340"/>
              <a:gd name="T56" fmla="*/ 402 w 497"/>
              <a:gd name="T57" fmla="*/ 185 h 340"/>
              <a:gd name="T58" fmla="*/ 465 w 497"/>
              <a:gd name="T59" fmla="*/ 154 h 340"/>
              <a:gd name="T60" fmla="*/ 465 w 497"/>
              <a:gd name="T61" fmla="*/ 154 h 340"/>
              <a:gd name="T62" fmla="*/ 496 w 497"/>
              <a:gd name="T63" fmla="*/ 92 h 340"/>
              <a:gd name="T64" fmla="*/ 496 w 497"/>
              <a:gd name="T65" fmla="*/ 61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7" h="340">
                <a:moveTo>
                  <a:pt x="496" y="61"/>
                </a:moveTo>
                <a:lnTo>
                  <a:pt x="496" y="61"/>
                </a:lnTo>
                <a:lnTo>
                  <a:pt x="496" y="61"/>
                </a:lnTo>
                <a:lnTo>
                  <a:pt x="496" y="61"/>
                </a:lnTo>
                <a:cubicBezTo>
                  <a:pt x="496" y="61"/>
                  <a:pt x="496" y="61"/>
                  <a:pt x="465" y="61"/>
                </a:cubicBezTo>
                <a:cubicBezTo>
                  <a:pt x="465" y="30"/>
                  <a:pt x="465" y="30"/>
                  <a:pt x="465" y="30"/>
                </a:cubicBezTo>
                <a:cubicBezTo>
                  <a:pt x="465" y="30"/>
                  <a:pt x="465" y="30"/>
                  <a:pt x="465" y="0"/>
                </a:cubicBezTo>
                <a:lnTo>
                  <a:pt x="465" y="0"/>
                </a:lnTo>
                <a:cubicBezTo>
                  <a:pt x="434" y="0"/>
                  <a:pt x="434" y="0"/>
                  <a:pt x="434" y="0"/>
                </a:cubicBezTo>
                <a:cubicBezTo>
                  <a:pt x="434" y="0"/>
                  <a:pt x="434" y="0"/>
                  <a:pt x="402" y="0"/>
                </a:cubicBezTo>
                <a:lnTo>
                  <a:pt x="402" y="0"/>
                </a:lnTo>
                <a:cubicBezTo>
                  <a:pt x="372" y="30"/>
                  <a:pt x="372" y="30"/>
                  <a:pt x="341" y="30"/>
                </a:cubicBezTo>
                <a:lnTo>
                  <a:pt x="341" y="30"/>
                </a:lnTo>
                <a:lnTo>
                  <a:pt x="341" y="30"/>
                </a:lnTo>
                <a:cubicBezTo>
                  <a:pt x="310" y="30"/>
                  <a:pt x="310" y="30"/>
                  <a:pt x="310" y="30"/>
                </a:cubicBezTo>
                <a:lnTo>
                  <a:pt x="310" y="30"/>
                </a:lnTo>
                <a:cubicBezTo>
                  <a:pt x="310" y="61"/>
                  <a:pt x="278" y="61"/>
                  <a:pt x="248" y="61"/>
                </a:cubicBezTo>
                <a:cubicBezTo>
                  <a:pt x="248" y="92"/>
                  <a:pt x="248" y="92"/>
                  <a:pt x="248" y="92"/>
                </a:cubicBezTo>
                <a:cubicBezTo>
                  <a:pt x="248" y="92"/>
                  <a:pt x="248" y="92"/>
                  <a:pt x="248" y="124"/>
                </a:cubicBezTo>
                <a:cubicBezTo>
                  <a:pt x="217" y="124"/>
                  <a:pt x="217" y="124"/>
                  <a:pt x="217" y="124"/>
                </a:cubicBezTo>
                <a:lnTo>
                  <a:pt x="217" y="124"/>
                </a:lnTo>
                <a:cubicBezTo>
                  <a:pt x="217" y="154"/>
                  <a:pt x="217" y="154"/>
                  <a:pt x="186" y="154"/>
                </a:cubicBezTo>
                <a:lnTo>
                  <a:pt x="186" y="154"/>
                </a:lnTo>
                <a:lnTo>
                  <a:pt x="186" y="154"/>
                </a:lnTo>
                <a:cubicBezTo>
                  <a:pt x="154" y="154"/>
                  <a:pt x="154" y="154"/>
                  <a:pt x="154" y="154"/>
                </a:cubicBezTo>
                <a:cubicBezTo>
                  <a:pt x="154" y="124"/>
                  <a:pt x="124" y="124"/>
                  <a:pt x="124" y="124"/>
                </a:cubicBezTo>
                <a:cubicBezTo>
                  <a:pt x="93" y="124"/>
                  <a:pt x="93" y="92"/>
                  <a:pt x="93" y="92"/>
                </a:cubicBezTo>
                <a:lnTo>
                  <a:pt x="62" y="92"/>
                </a:lnTo>
                <a:cubicBezTo>
                  <a:pt x="62" y="92"/>
                  <a:pt x="62" y="92"/>
                  <a:pt x="30" y="92"/>
                </a:cubicBezTo>
                <a:cubicBezTo>
                  <a:pt x="30" y="92"/>
                  <a:pt x="30" y="92"/>
                  <a:pt x="0" y="92"/>
                </a:cubicBezTo>
                <a:lnTo>
                  <a:pt x="0" y="92"/>
                </a:lnTo>
                <a:lnTo>
                  <a:pt x="0" y="92"/>
                </a:lnTo>
                <a:lnTo>
                  <a:pt x="0" y="92"/>
                </a:lnTo>
                <a:cubicBezTo>
                  <a:pt x="0" y="124"/>
                  <a:pt x="0" y="124"/>
                  <a:pt x="0" y="124"/>
                </a:cubicBezTo>
                <a:lnTo>
                  <a:pt x="0" y="124"/>
                </a:lnTo>
                <a:cubicBezTo>
                  <a:pt x="0" y="124"/>
                  <a:pt x="0" y="124"/>
                  <a:pt x="0" y="154"/>
                </a:cubicBezTo>
                <a:lnTo>
                  <a:pt x="0" y="185"/>
                </a:lnTo>
                <a:lnTo>
                  <a:pt x="0" y="185"/>
                </a:lnTo>
                <a:cubicBezTo>
                  <a:pt x="0" y="215"/>
                  <a:pt x="0" y="215"/>
                  <a:pt x="0" y="215"/>
                </a:cubicBezTo>
                <a:cubicBezTo>
                  <a:pt x="0" y="247"/>
                  <a:pt x="0" y="277"/>
                  <a:pt x="0" y="308"/>
                </a:cubicBezTo>
                <a:cubicBezTo>
                  <a:pt x="0" y="308"/>
                  <a:pt x="0" y="308"/>
                  <a:pt x="0" y="339"/>
                </a:cubicBezTo>
                <a:lnTo>
                  <a:pt x="30" y="339"/>
                </a:lnTo>
                <a:lnTo>
                  <a:pt x="30" y="339"/>
                </a:lnTo>
                <a:cubicBezTo>
                  <a:pt x="62" y="339"/>
                  <a:pt x="62" y="339"/>
                  <a:pt x="93" y="339"/>
                </a:cubicBezTo>
                <a:lnTo>
                  <a:pt x="93" y="339"/>
                </a:lnTo>
                <a:lnTo>
                  <a:pt x="93" y="308"/>
                </a:lnTo>
                <a:cubicBezTo>
                  <a:pt x="124" y="277"/>
                  <a:pt x="124" y="277"/>
                  <a:pt x="124" y="277"/>
                </a:cubicBezTo>
                <a:cubicBezTo>
                  <a:pt x="124" y="308"/>
                  <a:pt x="124" y="308"/>
                  <a:pt x="124" y="308"/>
                </a:cubicBezTo>
                <a:lnTo>
                  <a:pt x="124" y="308"/>
                </a:lnTo>
                <a:cubicBezTo>
                  <a:pt x="124" y="308"/>
                  <a:pt x="154" y="308"/>
                  <a:pt x="154" y="277"/>
                </a:cubicBezTo>
                <a:cubicBezTo>
                  <a:pt x="186" y="277"/>
                  <a:pt x="186" y="277"/>
                  <a:pt x="217" y="277"/>
                </a:cubicBezTo>
                <a:cubicBezTo>
                  <a:pt x="217" y="247"/>
                  <a:pt x="248" y="247"/>
                  <a:pt x="248" y="247"/>
                </a:cubicBezTo>
                <a:cubicBezTo>
                  <a:pt x="278" y="247"/>
                  <a:pt x="278" y="247"/>
                  <a:pt x="278" y="247"/>
                </a:cubicBezTo>
                <a:lnTo>
                  <a:pt x="278" y="247"/>
                </a:lnTo>
                <a:cubicBezTo>
                  <a:pt x="278" y="247"/>
                  <a:pt x="310" y="215"/>
                  <a:pt x="341" y="215"/>
                </a:cubicBezTo>
                <a:lnTo>
                  <a:pt x="372" y="185"/>
                </a:lnTo>
                <a:cubicBezTo>
                  <a:pt x="372" y="185"/>
                  <a:pt x="372" y="185"/>
                  <a:pt x="402" y="185"/>
                </a:cubicBezTo>
                <a:lnTo>
                  <a:pt x="402" y="185"/>
                </a:lnTo>
                <a:lnTo>
                  <a:pt x="402" y="185"/>
                </a:lnTo>
                <a:cubicBezTo>
                  <a:pt x="402" y="185"/>
                  <a:pt x="434" y="185"/>
                  <a:pt x="465" y="154"/>
                </a:cubicBezTo>
                <a:lnTo>
                  <a:pt x="465" y="154"/>
                </a:lnTo>
                <a:lnTo>
                  <a:pt x="465" y="154"/>
                </a:lnTo>
                <a:lnTo>
                  <a:pt x="465" y="124"/>
                </a:lnTo>
                <a:cubicBezTo>
                  <a:pt x="496" y="124"/>
                  <a:pt x="496" y="124"/>
                  <a:pt x="496" y="92"/>
                </a:cubicBezTo>
                <a:lnTo>
                  <a:pt x="496" y="92"/>
                </a:lnTo>
                <a:lnTo>
                  <a:pt x="496" y="61"/>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20" name="Freeform 38"/>
          <p:cNvSpPr>
            <a:spLocks noChangeArrowheads="1"/>
          </p:cNvSpPr>
          <p:nvPr/>
        </p:nvSpPr>
        <p:spPr bwMode="auto">
          <a:xfrm>
            <a:off x="5317791" y="3584111"/>
            <a:ext cx="129562" cy="119115"/>
          </a:xfrm>
          <a:custGeom>
            <a:avLst/>
            <a:gdLst>
              <a:gd name="T0" fmla="*/ 63 w 312"/>
              <a:gd name="T1" fmla="*/ 153 h 248"/>
              <a:gd name="T2" fmla="*/ 63 w 312"/>
              <a:gd name="T3" fmla="*/ 153 h 248"/>
              <a:gd name="T4" fmla="*/ 63 w 312"/>
              <a:gd name="T5" fmla="*/ 153 h 248"/>
              <a:gd name="T6" fmla="*/ 63 w 312"/>
              <a:gd name="T7" fmla="*/ 153 h 248"/>
              <a:gd name="T8" fmla="*/ 63 w 312"/>
              <a:gd name="T9" fmla="*/ 153 h 248"/>
              <a:gd name="T10" fmla="*/ 93 w 312"/>
              <a:gd name="T11" fmla="*/ 123 h 248"/>
              <a:gd name="T12" fmla="*/ 93 w 312"/>
              <a:gd name="T13" fmla="*/ 123 h 248"/>
              <a:gd name="T14" fmla="*/ 124 w 312"/>
              <a:gd name="T15" fmla="*/ 123 h 248"/>
              <a:gd name="T16" fmla="*/ 124 w 312"/>
              <a:gd name="T17" fmla="*/ 123 h 248"/>
              <a:gd name="T18" fmla="*/ 124 w 312"/>
              <a:gd name="T19" fmla="*/ 123 h 248"/>
              <a:gd name="T20" fmla="*/ 155 w 312"/>
              <a:gd name="T21" fmla="*/ 153 h 248"/>
              <a:gd name="T22" fmla="*/ 187 w 312"/>
              <a:gd name="T23" fmla="*/ 153 h 248"/>
              <a:gd name="T24" fmla="*/ 187 w 312"/>
              <a:gd name="T25" fmla="*/ 153 h 248"/>
              <a:gd name="T26" fmla="*/ 217 w 312"/>
              <a:gd name="T27" fmla="*/ 184 h 248"/>
              <a:gd name="T28" fmla="*/ 217 w 312"/>
              <a:gd name="T29" fmla="*/ 184 h 248"/>
              <a:gd name="T30" fmla="*/ 217 w 312"/>
              <a:gd name="T31" fmla="*/ 184 h 248"/>
              <a:gd name="T32" fmla="*/ 217 w 312"/>
              <a:gd name="T33" fmla="*/ 184 h 248"/>
              <a:gd name="T34" fmla="*/ 217 w 312"/>
              <a:gd name="T35" fmla="*/ 184 h 248"/>
              <a:gd name="T36" fmla="*/ 217 w 312"/>
              <a:gd name="T37" fmla="*/ 184 h 248"/>
              <a:gd name="T38" fmla="*/ 187 w 312"/>
              <a:gd name="T39" fmla="*/ 215 h 248"/>
              <a:gd name="T40" fmla="*/ 187 w 312"/>
              <a:gd name="T41" fmla="*/ 215 h 248"/>
              <a:gd name="T42" fmla="*/ 187 w 312"/>
              <a:gd name="T43" fmla="*/ 215 h 248"/>
              <a:gd name="T44" fmla="*/ 187 w 312"/>
              <a:gd name="T45" fmla="*/ 215 h 248"/>
              <a:gd name="T46" fmla="*/ 248 w 312"/>
              <a:gd name="T47" fmla="*/ 215 h 248"/>
              <a:gd name="T48" fmla="*/ 248 w 312"/>
              <a:gd name="T49" fmla="*/ 247 h 248"/>
              <a:gd name="T50" fmla="*/ 279 w 312"/>
              <a:gd name="T51" fmla="*/ 247 h 248"/>
              <a:gd name="T52" fmla="*/ 311 w 312"/>
              <a:gd name="T53" fmla="*/ 247 h 248"/>
              <a:gd name="T54" fmla="*/ 279 w 312"/>
              <a:gd name="T55" fmla="*/ 215 h 248"/>
              <a:gd name="T56" fmla="*/ 279 w 312"/>
              <a:gd name="T57" fmla="*/ 215 h 248"/>
              <a:gd name="T58" fmla="*/ 248 w 312"/>
              <a:gd name="T59" fmla="*/ 184 h 248"/>
              <a:gd name="T60" fmla="*/ 248 w 312"/>
              <a:gd name="T61" fmla="*/ 184 h 248"/>
              <a:gd name="T62" fmla="*/ 248 w 312"/>
              <a:gd name="T63" fmla="*/ 153 h 248"/>
              <a:gd name="T64" fmla="*/ 248 w 312"/>
              <a:gd name="T65" fmla="*/ 153 h 248"/>
              <a:gd name="T66" fmla="*/ 248 w 312"/>
              <a:gd name="T67" fmla="*/ 153 h 248"/>
              <a:gd name="T68" fmla="*/ 248 w 312"/>
              <a:gd name="T69" fmla="*/ 123 h 248"/>
              <a:gd name="T70" fmla="*/ 248 w 312"/>
              <a:gd name="T71" fmla="*/ 123 h 248"/>
              <a:gd name="T72" fmla="*/ 217 w 312"/>
              <a:gd name="T73" fmla="*/ 91 h 248"/>
              <a:gd name="T74" fmla="*/ 187 w 312"/>
              <a:gd name="T75" fmla="*/ 61 h 248"/>
              <a:gd name="T76" fmla="*/ 155 w 312"/>
              <a:gd name="T77" fmla="*/ 30 h 248"/>
              <a:gd name="T78" fmla="*/ 155 w 312"/>
              <a:gd name="T79" fmla="*/ 30 h 248"/>
              <a:gd name="T80" fmla="*/ 155 w 312"/>
              <a:gd name="T81" fmla="*/ 30 h 248"/>
              <a:gd name="T82" fmla="*/ 124 w 312"/>
              <a:gd name="T83" fmla="*/ 0 h 248"/>
              <a:gd name="T84" fmla="*/ 124 w 312"/>
              <a:gd name="T85" fmla="*/ 30 h 248"/>
              <a:gd name="T86" fmla="*/ 63 w 312"/>
              <a:gd name="T87" fmla="*/ 30 h 248"/>
              <a:gd name="T88" fmla="*/ 63 w 312"/>
              <a:gd name="T89" fmla="*/ 30 h 248"/>
              <a:gd name="T90" fmla="*/ 31 w 312"/>
              <a:gd name="T91" fmla="*/ 61 h 248"/>
              <a:gd name="T92" fmla="*/ 31 w 312"/>
              <a:gd name="T93" fmla="*/ 61 h 248"/>
              <a:gd name="T94" fmla="*/ 0 w 312"/>
              <a:gd name="T95" fmla="*/ 123 h 248"/>
              <a:gd name="T96" fmla="*/ 31 w 312"/>
              <a:gd name="T97" fmla="*/ 123 h 248"/>
              <a:gd name="T98" fmla="*/ 31 w 312"/>
              <a:gd name="T99" fmla="*/ 123 h 248"/>
              <a:gd name="T100" fmla="*/ 63 w 312"/>
              <a:gd name="T101" fmla="*/ 15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2" h="248">
                <a:moveTo>
                  <a:pt x="63" y="153"/>
                </a:moveTo>
                <a:lnTo>
                  <a:pt x="63" y="153"/>
                </a:lnTo>
                <a:lnTo>
                  <a:pt x="63" y="153"/>
                </a:lnTo>
                <a:lnTo>
                  <a:pt x="63" y="153"/>
                </a:lnTo>
                <a:lnTo>
                  <a:pt x="63" y="153"/>
                </a:lnTo>
                <a:cubicBezTo>
                  <a:pt x="93" y="153"/>
                  <a:pt x="93" y="123"/>
                  <a:pt x="93" y="123"/>
                </a:cubicBezTo>
                <a:lnTo>
                  <a:pt x="93" y="123"/>
                </a:lnTo>
                <a:lnTo>
                  <a:pt x="124" y="123"/>
                </a:lnTo>
                <a:lnTo>
                  <a:pt x="124" y="123"/>
                </a:lnTo>
                <a:lnTo>
                  <a:pt x="124" y="123"/>
                </a:lnTo>
                <a:cubicBezTo>
                  <a:pt x="155" y="123"/>
                  <a:pt x="155" y="153"/>
                  <a:pt x="155" y="153"/>
                </a:cubicBezTo>
                <a:cubicBezTo>
                  <a:pt x="187" y="153"/>
                  <a:pt x="187" y="153"/>
                  <a:pt x="187" y="153"/>
                </a:cubicBezTo>
                <a:lnTo>
                  <a:pt x="187" y="153"/>
                </a:lnTo>
                <a:cubicBezTo>
                  <a:pt x="187" y="153"/>
                  <a:pt x="187" y="184"/>
                  <a:pt x="217" y="184"/>
                </a:cubicBezTo>
                <a:lnTo>
                  <a:pt x="217" y="184"/>
                </a:lnTo>
                <a:lnTo>
                  <a:pt x="217" y="184"/>
                </a:lnTo>
                <a:lnTo>
                  <a:pt x="217" y="184"/>
                </a:lnTo>
                <a:lnTo>
                  <a:pt x="217" y="184"/>
                </a:lnTo>
                <a:lnTo>
                  <a:pt x="217" y="184"/>
                </a:lnTo>
                <a:cubicBezTo>
                  <a:pt x="217" y="184"/>
                  <a:pt x="217" y="215"/>
                  <a:pt x="187" y="215"/>
                </a:cubicBezTo>
                <a:lnTo>
                  <a:pt x="187" y="215"/>
                </a:lnTo>
                <a:lnTo>
                  <a:pt x="187" y="215"/>
                </a:lnTo>
                <a:lnTo>
                  <a:pt x="187" y="215"/>
                </a:lnTo>
                <a:cubicBezTo>
                  <a:pt x="217" y="215"/>
                  <a:pt x="217" y="215"/>
                  <a:pt x="248" y="215"/>
                </a:cubicBezTo>
                <a:cubicBezTo>
                  <a:pt x="248" y="247"/>
                  <a:pt x="248" y="247"/>
                  <a:pt x="248" y="247"/>
                </a:cubicBezTo>
                <a:lnTo>
                  <a:pt x="279" y="247"/>
                </a:lnTo>
                <a:cubicBezTo>
                  <a:pt x="279" y="247"/>
                  <a:pt x="279" y="247"/>
                  <a:pt x="311" y="247"/>
                </a:cubicBezTo>
                <a:cubicBezTo>
                  <a:pt x="279" y="247"/>
                  <a:pt x="279" y="247"/>
                  <a:pt x="279" y="215"/>
                </a:cubicBezTo>
                <a:lnTo>
                  <a:pt x="279" y="215"/>
                </a:lnTo>
                <a:cubicBezTo>
                  <a:pt x="279" y="215"/>
                  <a:pt x="248" y="215"/>
                  <a:pt x="248" y="184"/>
                </a:cubicBezTo>
                <a:lnTo>
                  <a:pt x="248" y="184"/>
                </a:lnTo>
                <a:lnTo>
                  <a:pt x="248" y="153"/>
                </a:lnTo>
                <a:lnTo>
                  <a:pt x="248" y="153"/>
                </a:lnTo>
                <a:lnTo>
                  <a:pt x="248" y="153"/>
                </a:lnTo>
                <a:lnTo>
                  <a:pt x="248" y="123"/>
                </a:lnTo>
                <a:lnTo>
                  <a:pt x="248" y="123"/>
                </a:lnTo>
                <a:cubicBezTo>
                  <a:pt x="248" y="123"/>
                  <a:pt x="217" y="123"/>
                  <a:pt x="217" y="91"/>
                </a:cubicBezTo>
                <a:lnTo>
                  <a:pt x="187" y="61"/>
                </a:lnTo>
                <a:cubicBezTo>
                  <a:pt x="187" y="61"/>
                  <a:pt x="187" y="61"/>
                  <a:pt x="155" y="30"/>
                </a:cubicBezTo>
                <a:lnTo>
                  <a:pt x="155" y="30"/>
                </a:lnTo>
                <a:lnTo>
                  <a:pt x="155" y="30"/>
                </a:lnTo>
                <a:lnTo>
                  <a:pt x="124" y="0"/>
                </a:lnTo>
                <a:cubicBezTo>
                  <a:pt x="124" y="0"/>
                  <a:pt x="124" y="0"/>
                  <a:pt x="124" y="30"/>
                </a:cubicBezTo>
                <a:cubicBezTo>
                  <a:pt x="93" y="30"/>
                  <a:pt x="93" y="30"/>
                  <a:pt x="63" y="30"/>
                </a:cubicBezTo>
                <a:lnTo>
                  <a:pt x="63" y="30"/>
                </a:lnTo>
                <a:lnTo>
                  <a:pt x="31" y="61"/>
                </a:lnTo>
                <a:lnTo>
                  <a:pt x="31" y="61"/>
                </a:lnTo>
                <a:cubicBezTo>
                  <a:pt x="31" y="91"/>
                  <a:pt x="31" y="91"/>
                  <a:pt x="0" y="123"/>
                </a:cubicBezTo>
                <a:cubicBezTo>
                  <a:pt x="31" y="123"/>
                  <a:pt x="31" y="123"/>
                  <a:pt x="31" y="123"/>
                </a:cubicBezTo>
                <a:lnTo>
                  <a:pt x="31" y="123"/>
                </a:lnTo>
                <a:cubicBezTo>
                  <a:pt x="31" y="123"/>
                  <a:pt x="31" y="153"/>
                  <a:pt x="63" y="153"/>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21" name="Freeform 39"/>
          <p:cNvSpPr>
            <a:spLocks noChangeArrowheads="1"/>
          </p:cNvSpPr>
          <p:nvPr/>
        </p:nvSpPr>
        <p:spPr bwMode="auto">
          <a:xfrm>
            <a:off x="5419981" y="3792563"/>
            <a:ext cx="38321" cy="74447"/>
          </a:xfrm>
          <a:custGeom>
            <a:avLst/>
            <a:gdLst>
              <a:gd name="T0" fmla="*/ 93 w 94"/>
              <a:gd name="T1" fmla="*/ 93 h 156"/>
              <a:gd name="T2" fmla="*/ 93 w 94"/>
              <a:gd name="T3" fmla="*/ 93 h 156"/>
              <a:gd name="T4" fmla="*/ 93 w 94"/>
              <a:gd name="T5" fmla="*/ 93 h 156"/>
              <a:gd name="T6" fmla="*/ 93 w 94"/>
              <a:gd name="T7" fmla="*/ 63 h 156"/>
              <a:gd name="T8" fmla="*/ 93 w 94"/>
              <a:gd name="T9" fmla="*/ 63 h 156"/>
              <a:gd name="T10" fmla="*/ 63 w 94"/>
              <a:gd name="T11" fmla="*/ 0 h 156"/>
              <a:gd name="T12" fmla="*/ 63 w 94"/>
              <a:gd name="T13" fmla="*/ 0 h 156"/>
              <a:gd name="T14" fmla="*/ 63 w 94"/>
              <a:gd name="T15" fmla="*/ 0 h 156"/>
              <a:gd name="T16" fmla="*/ 63 w 94"/>
              <a:gd name="T17" fmla="*/ 0 h 156"/>
              <a:gd name="T18" fmla="*/ 31 w 94"/>
              <a:gd name="T19" fmla="*/ 31 h 156"/>
              <a:gd name="T20" fmla="*/ 0 w 94"/>
              <a:gd name="T21" fmla="*/ 63 h 156"/>
              <a:gd name="T22" fmla="*/ 0 w 94"/>
              <a:gd name="T23" fmla="*/ 63 h 156"/>
              <a:gd name="T24" fmla="*/ 0 w 94"/>
              <a:gd name="T25" fmla="*/ 93 h 156"/>
              <a:gd name="T26" fmla="*/ 0 w 94"/>
              <a:gd name="T27" fmla="*/ 93 h 156"/>
              <a:gd name="T28" fmla="*/ 0 w 94"/>
              <a:gd name="T29" fmla="*/ 93 h 156"/>
              <a:gd name="T30" fmla="*/ 31 w 94"/>
              <a:gd name="T31" fmla="*/ 124 h 156"/>
              <a:gd name="T32" fmla="*/ 31 w 94"/>
              <a:gd name="T33" fmla="*/ 124 h 156"/>
              <a:gd name="T34" fmla="*/ 31 w 94"/>
              <a:gd name="T35" fmla="*/ 155 h 156"/>
              <a:gd name="T36" fmla="*/ 93 w 94"/>
              <a:gd name="T37" fmla="*/ 124 h 156"/>
              <a:gd name="T38" fmla="*/ 93 w 94"/>
              <a:gd name="T39" fmla="*/ 9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6">
                <a:moveTo>
                  <a:pt x="93" y="93"/>
                </a:moveTo>
                <a:lnTo>
                  <a:pt x="93" y="93"/>
                </a:lnTo>
                <a:lnTo>
                  <a:pt x="93" y="93"/>
                </a:lnTo>
                <a:cubicBezTo>
                  <a:pt x="93" y="63"/>
                  <a:pt x="93" y="63"/>
                  <a:pt x="93" y="63"/>
                </a:cubicBezTo>
                <a:lnTo>
                  <a:pt x="93" y="63"/>
                </a:lnTo>
                <a:cubicBezTo>
                  <a:pt x="93" y="63"/>
                  <a:pt x="63" y="31"/>
                  <a:pt x="63" y="0"/>
                </a:cubicBezTo>
                <a:lnTo>
                  <a:pt x="63" y="0"/>
                </a:lnTo>
                <a:lnTo>
                  <a:pt x="63" y="0"/>
                </a:lnTo>
                <a:lnTo>
                  <a:pt x="63" y="0"/>
                </a:lnTo>
                <a:cubicBezTo>
                  <a:pt x="31" y="0"/>
                  <a:pt x="31" y="31"/>
                  <a:pt x="31" y="31"/>
                </a:cubicBezTo>
                <a:cubicBezTo>
                  <a:pt x="31" y="31"/>
                  <a:pt x="0" y="31"/>
                  <a:pt x="0" y="63"/>
                </a:cubicBezTo>
                <a:lnTo>
                  <a:pt x="0" y="63"/>
                </a:lnTo>
                <a:cubicBezTo>
                  <a:pt x="0" y="63"/>
                  <a:pt x="0" y="63"/>
                  <a:pt x="0" y="93"/>
                </a:cubicBezTo>
                <a:lnTo>
                  <a:pt x="0" y="93"/>
                </a:lnTo>
                <a:lnTo>
                  <a:pt x="0" y="93"/>
                </a:lnTo>
                <a:lnTo>
                  <a:pt x="31" y="124"/>
                </a:lnTo>
                <a:lnTo>
                  <a:pt x="31" y="124"/>
                </a:lnTo>
                <a:cubicBezTo>
                  <a:pt x="31" y="124"/>
                  <a:pt x="31" y="124"/>
                  <a:pt x="31" y="155"/>
                </a:cubicBezTo>
                <a:cubicBezTo>
                  <a:pt x="63" y="124"/>
                  <a:pt x="63" y="124"/>
                  <a:pt x="93" y="124"/>
                </a:cubicBezTo>
                <a:lnTo>
                  <a:pt x="93" y="93"/>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22" name="Freeform 40"/>
          <p:cNvSpPr>
            <a:spLocks noChangeArrowheads="1"/>
          </p:cNvSpPr>
          <p:nvPr/>
        </p:nvSpPr>
        <p:spPr bwMode="auto">
          <a:xfrm>
            <a:off x="5381659" y="3718115"/>
            <a:ext cx="142336" cy="134006"/>
          </a:xfrm>
          <a:custGeom>
            <a:avLst/>
            <a:gdLst>
              <a:gd name="T0" fmla="*/ 93 w 342"/>
              <a:gd name="T1" fmla="*/ 124 h 280"/>
              <a:gd name="T2" fmla="*/ 124 w 342"/>
              <a:gd name="T3" fmla="*/ 94 h 280"/>
              <a:gd name="T4" fmla="*/ 156 w 342"/>
              <a:gd name="T5" fmla="*/ 94 h 280"/>
              <a:gd name="T6" fmla="*/ 217 w 342"/>
              <a:gd name="T7" fmla="*/ 155 h 280"/>
              <a:gd name="T8" fmla="*/ 248 w 342"/>
              <a:gd name="T9" fmla="*/ 186 h 280"/>
              <a:gd name="T10" fmla="*/ 280 w 342"/>
              <a:gd name="T11" fmla="*/ 218 h 280"/>
              <a:gd name="T12" fmla="*/ 280 w 342"/>
              <a:gd name="T13" fmla="*/ 248 h 280"/>
              <a:gd name="T14" fmla="*/ 310 w 342"/>
              <a:gd name="T15" fmla="*/ 248 h 280"/>
              <a:gd name="T16" fmla="*/ 310 w 342"/>
              <a:gd name="T17" fmla="*/ 248 h 280"/>
              <a:gd name="T18" fmla="*/ 310 w 342"/>
              <a:gd name="T19" fmla="*/ 248 h 280"/>
              <a:gd name="T20" fmla="*/ 310 w 342"/>
              <a:gd name="T21" fmla="*/ 218 h 280"/>
              <a:gd name="T22" fmla="*/ 341 w 342"/>
              <a:gd name="T23" fmla="*/ 186 h 280"/>
              <a:gd name="T24" fmla="*/ 310 w 342"/>
              <a:gd name="T25" fmla="*/ 155 h 280"/>
              <a:gd name="T26" fmla="*/ 310 w 342"/>
              <a:gd name="T27" fmla="*/ 124 h 280"/>
              <a:gd name="T28" fmla="*/ 310 w 342"/>
              <a:gd name="T29" fmla="*/ 94 h 280"/>
              <a:gd name="T30" fmla="*/ 310 w 342"/>
              <a:gd name="T31" fmla="*/ 62 h 280"/>
              <a:gd name="T32" fmla="*/ 310 w 342"/>
              <a:gd name="T33" fmla="*/ 62 h 280"/>
              <a:gd name="T34" fmla="*/ 280 w 342"/>
              <a:gd name="T35" fmla="*/ 31 h 280"/>
              <a:gd name="T36" fmla="*/ 280 w 342"/>
              <a:gd name="T37" fmla="*/ 31 h 280"/>
              <a:gd name="T38" fmla="*/ 217 w 342"/>
              <a:gd name="T39" fmla="*/ 31 h 280"/>
              <a:gd name="T40" fmla="*/ 217 w 342"/>
              <a:gd name="T41" fmla="*/ 31 h 280"/>
              <a:gd name="T42" fmla="*/ 186 w 342"/>
              <a:gd name="T43" fmla="*/ 31 h 280"/>
              <a:gd name="T44" fmla="*/ 186 w 342"/>
              <a:gd name="T45" fmla="*/ 31 h 280"/>
              <a:gd name="T46" fmla="*/ 156 w 342"/>
              <a:gd name="T47" fmla="*/ 31 h 280"/>
              <a:gd name="T48" fmla="*/ 124 w 342"/>
              <a:gd name="T49" fmla="*/ 31 h 280"/>
              <a:gd name="T50" fmla="*/ 62 w 342"/>
              <a:gd name="T51" fmla="*/ 0 h 280"/>
              <a:gd name="T52" fmla="*/ 62 w 342"/>
              <a:gd name="T53" fmla="*/ 0 h 280"/>
              <a:gd name="T54" fmla="*/ 62 w 342"/>
              <a:gd name="T55" fmla="*/ 31 h 280"/>
              <a:gd name="T56" fmla="*/ 62 w 342"/>
              <a:gd name="T57" fmla="*/ 31 h 280"/>
              <a:gd name="T58" fmla="*/ 32 w 342"/>
              <a:gd name="T59" fmla="*/ 62 h 280"/>
              <a:gd name="T60" fmla="*/ 0 w 342"/>
              <a:gd name="T61" fmla="*/ 62 h 280"/>
              <a:gd name="T62" fmla="*/ 0 w 342"/>
              <a:gd name="T63" fmla="*/ 62 h 280"/>
              <a:gd name="T64" fmla="*/ 62 w 342"/>
              <a:gd name="T65" fmla="*/ 124 h 280"/>
              <a:gd name="T66" fmla="*/ 62 w 342"/>
              <a:gd name="T67" fmla="*/ 124 h 280"/>
              <a:gd name="T68" fmla="*/ 62 w 342"/>
              <a:gd name="T69" fmla="*/ 155 h 280"/>
              <a:gd name="T70" fmla="*/ 62 w 342"/>
              <a:gd name="T71" fmla="*/ 155 h 280"/>
              <a:gd name="T72" fmla="*/ 93 w 342"/>
              <a:gd name="T73" fmla="*/ 12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2" h="280">
                <a:moveTo>
                  <a:pt x="93" y="124"/>
                </a:moveTo>
                <a:lnTo>
                  <a:pt x="93" y="124"/>
                </a:lnTo>
                <a:cubicBezTo>
                  <a:pt x="93" y="124"/>
                  <a:pt x="93" y="124"/>
                  <a:pt x="124" y="124"/>
                </a:cubicBezTo>
                <a:lnTo>
                  <a:pt x="124" y="94"/>
                </a:lnTo>
                <a:cubicBezTo>
                  <a:pt x="124" y="94"/>
                  <a:pt x="124" y="94"/>
                  <a:pt x="156" y="94"/>
                </a:cubicBezTo>
                <a:lnTo>
                  <a:pt x="156" y="94"/>
                </a:lnTo>
                <a:cubicBezTo>
                  <a:pt x="186" y="94"/>
                  <a:pt x="186" y="124"/>
                  <a:pt x="217" y="124"/>
                </a:cubicBezTo>
                <a:cubicBezTo>
                  <a:pt x="217" y="155"/>
                  <a:pt x="217" y="155"/>
                  <a:pt x="217" y="155"/>
                </a:cubicBezTo>
                <a:cubicBezTo>
                  <a:pt x="217" y="155"/>
                  <a:pt x="217" y="186"/>
                  <a:pt x="217" y="218"/>
                </a:cubicBezTo>
                <a:cubicBezTo>
                  <a:pt x="248" y="186"/>
                  <a:pt x="248" y="186"/>
                  <a:pt x="248" y="186"/>
                </a:cubicBezTo>
                <a:lnTo>
                  <a:pt x="280" y="218"/>
                </a:lnTo>
                <a:lnTo>
                  <a:pt x="280" y="218"/>
                </a:lnTo>
                <a:lnTo>
                  <a:pt x="280" y="248"/>
                </a:lnTo>
                <a:lnTo>
                  <a:pt x="280" y="248"/>
                </a:lnTo>
                <a:lnTo>
                  <a:pt x="280" y="279"/>
                </a:lnTo>
                <a:cubicBezTo>
                  <a:pt x="310" y="248"/>
                  <a:pt x="310" y="248"/>
                  <a:pt x="310" y="248"/>
                </a:cubicBezTo>
                <a:lnTo>
                  <a:pt x="310" y="248"/>
                </a:lnTo>
                <a:lnTo>
                  <a:pt x="310" y="248"/>
                </a:lnTo>
                <a:lnTo>
                  <a:pt x="310" y="248"/>
                </a:lnTo>
                <a:lnTo>
                  <a:pt x="310" y="248"/>
                </a:lnTo>
                <a:cubicBezTo>
                  <a:pt x="310" y="248"/>
                  <a:pt x="310" y="248"/>
                  <a:pt x="310" y="218"/>
                </a:cubicBezTo>
                <a:lnTo>
                  <a:pt x="310" y="218"/>
                </a:lnTo>
                <a:cubicBezTo>
                  <a:pt x="310" y="218"/>
                  <a:pt x="310" y="218"/>
                  <a:pt x="341" y="218"/>
                </a:cubicBezTo>
                <a:cubicBezTo>
                  <a:pt x="341" y="218"/>
                  <a:pt x="341" y="218"/>
                  <a:pt x="341" y="186"/>
                </a:cubicBezTo>
                <a:lnTo>
                  <a:pt x="341" y="186"/>
                </a:lnTo>
                <a:cubicBezTo>
                  <a:pt x="310" y="186"/>
                  <a:pt x="310" y="155"/>
                  <a:pt x="310" y="155"/>
                </a:cubicBezTo>
                <a:lnTo>
                  <a:pt x="310" y="124"/>
                </a:lnTo>
                <a:lnTo>
                  <a:pt x="310" y="124"/>
                </a:lnTo>
                <a:cubicBezTo>
                  <a:pt x="310" y="94"/>
                  <a:pt x="310" y="94"/>
                  <a:pt x="310" y="94"/>
                </a:cubicBezTo>
                <a:lnTo>
                  <a:pt x="310" y="94"/>
                </a:lnTo>
                <a:lnTo>
                  <a:pt x="310" y="62"/>
                </a:lnTo>
                <a:lnTo>
                  <a:pt x="310" y="62"/>
                </a:lnTo>
                <a:lnTo>
                  <a:pt x="310" y="62"/>
                </a:lnTo>
                <a:lnTo>
                  <a:pt x="310" y="62"/>
                </a:lnTo>
                <a:cubicBezTo>
                  <a:pt x="280" y="31"/>
                  <a:pt x="280" y="31"/>
                  <a:pt x="280" y="0"/>
                </a:cubicBezTo>
                <a:cubicBezTo>
                  <a:pt x="280" y="31"/>
                  <a:pt x="280" y="31"/>
                  <a:pt x="280" y="31"/>
                </a:cubicBezTo>
                <a:lnTo>
                  <a:pt x="280" y="31"/>
                </a:lnTo>
                <a:lnTo>
                  <a:pt x="280" y="31"/>
                </a:lnTo>
                <a:cubicBezTo>
                  <a:pt x="248" y="31"/>
                  <a:pt x="248" y="31"/>
                  <a:pt x="248" y="31"/>
                </a:cubicBezTo>
                <a:cubicBezTo>
                  <a:pt x="217" y="31"/>
                  <a:pt x="217" y="31"/>
                  <a:pt x="217" y="31"/>
                </a:cubicBezTo>
                <a:lnTo>
                  <a:pt x="217" y="31"/>
                </a:lnTo>
                <a:lnTo>
                  <a:pt x="217" y="31"/>
                </a:lnTo>
                <a:cubicBezTo>
                  <a:pt x="217" y="31"/>
                  <a:pt x="217" y="31"/>
                  <a:pt x="186" y="31"/>
                </a:cubicBezTo>
                <a:lnTo>
                  <a:pt x="186" y="31"/>
                </a:lnTo>
                <a:lnTo>
                  <a:pt x="186" y="31"/>
                </a:lnTo>
                <a:lnTo>
                  <a:pt x="186" y="31"/>
                </a:lnTo>
                <a:cubicBezTo>
                  <a:pt x="186" y="31"/>
                  <a:pt x="186" y="31"/>
                  <a:pt x="156" y="31"/>
                </a:cubicBezTo>
                <a:lnTo>
                  <a:pt x="156" y="31"/>
                </a:lnTo>
                <a:cubicBezTo>
                  <a:pt x="156" y="31"/>
                  <a:pt x="156" y="31"/>
                  <a:pt x="124" y="31"/>
                </a:cubicBezTo>
                <a:lnTo>
                  <a:pt x="124" y="31"/>
                </a:lnTo>
                <a:cubicBezTo>
                  <a:pt x="124" y="31"/>
                  <a:pt x="93" y="31"/>
                  <a:pt x="93" y="0"/>
                </a:cubicBezTo>
                <a:cubicBezTo>
                  <a:pt x="93" y="0"/>
                  <a:pt x="93" y="0"/>
                  <a:pt x="62" y="0"/>
                </a:cubicBezTo>
                <a:lnTo>
                  <a:pt x="62" y="0"/>
                </a:lnTo>
                <a:lnTo>
                  <a:pt x="62" y="0"/>
                </a:lnTo>
                <a:lnTo>
                  <a:pt x="62" y="0"/>
                </a:lnTo>
                <a:cubicBezTo>
                  <a:pt x="62" y="0"/>
                  <a:pt x="62" y="0"/>
                  <a:pt x="62" y="31"/>
                </a:cubicBezTo>
                <a:lnTo>
                  <a:pt x="62" y="31"/>
                </a:lnTo>
                <a:lnTo>
                  <a:pt x="62" y="31"/>
                </a:lnTo>
                <a:cubicBezTo>
                  <a:pt x="62" y="62"/>
                  <a:pt x="32" y="62"/>
                  <a:pt x="32" y="62"/>
                </a:cubicBezTo>
                <a:lnTo>
                  <a:pt x="32" y="62"/>
                </a:lnTo>
                <a:lnTo>
                  <a:pt x="0" y="62"/>
                </a:lnTo>
                <a:lnTo>
                  <a:pt x="0" y="62"/>
                </a:lnTo>
                <a:lnTo>
                  <a:pt x="0" y="62"/>
                </a:lnTo>
                <a:lnTo>
                  <a:pt x="0" y="62"/>
                </a:lnTo>
                <a:lnTo>
                  <a:pt x="0" y="62"/>
                </a:lnTo>
                <a:cubicBezTo>
                  <a:pt x="32" y="94"/>
                  <a:pt x="32" y="94"/>
                  <a:pt x="62" y="124"/>
                </a:cubicBezTo>
                <a:lnTo>
                  <a:pt x="62" y="124"/>
                </a:lnTo>
                <a:lnTo>
                  <a:pt x="62" y="124"/>
                </a:lnTo>
                <a:cubicBezTo>
                  <a:pt x="62" y="155"/>
                  <a:pt x="62" y="155"/>
                  <a:pt x="62" y="155"/>
                </a:cubicBezTo>
                <a:lnTo>
                  <a:pt x="62" y="155"/>
                </a:lnTo>
                <a:lnTo>
                  <a:pt x="62" y="155"/>
                </a:lnTo>
                <a:lnTo>
                  <a:pt x="62" y="155"/>
                </a:lnTo>
                <a:lnTo>
                  <a:pt x="62" y="124"/>
                </a:lnTo>
                <a:lnTo>
                  <a:pt x="93" y="124"/>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23" name="Freeform 41"/>
          <p:cNvSpPr>
            <a:spLocks noChangeArrowheads="1"/>
          </p:cNvSpPr>
          <p:nvPr/>
        </p:nvSpPr>
        <p:spPr bwMode="auto">
          <a:xfrm>
            <a:off x="5343339" y="3718115"/>
            <a:ext cx="38321" cy="14890"/>
          </a:xfrm>
          <a:custGeom>
            <a:avLst/>
            <a:gdLst>
              <a:gd name="T0" fmla="*/ 92 w 93"/>
              <a:gd name="T1" fmla="*/ 0 h 32"/>
              <a:gd name="T2" fmla="*/ 92 w 93"/>
              <a:gd name="T3" fmla="*/ 0 h 32"/>
              <a:gd name="T4" fmla="*/ 92 w 93"/>
              <a:gd name="T5" fmla="*/ 0 h 32"/>
              <a:gd name="T6" fmla="*/ 92 w 93"/>
              <a:gd name="T7" fmla="*/ 0 h 32"/>
              <a:gd name="T8" fmla="*/ 30 w 93"/>
              <a:gd name="T9" fmla="*/ 0 h 32"/>
              <a:gd name="T10" fmla="*/ 0 w 93"/>
              <a:gd name="T11" fmla="*/ 0 h 32"/>
              <a:gd name="T12" fmla="*/ 30 w 93"/>
              <a:gd name="T13" fmla="*/ 0 h 32"/>
              <a:gd name="T14" fmla="*/ 30 w 93"/>
              <a:gd name="T15" fmla="*/ 31 h 32"/>
              <a:gd name="T16" fmla="*/ 30 w 93"/>
              <a:gd name="T17" fmla="*/ 31 h 32"/>
              <a:gd name="T18" fmla="*/ 61 w 93"/>
              <a:gd name="T19" fmla="*/ 31 h 32"/>
              <a:gd name="T20" fmla="*/ 61 w 93"/>
              <a:gd name="T21" fmla="*/ 31 h 32"/>
              <a:gd name="T22" fmla="*/ 92 w 93"/>
              <a:gd name="T2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32">
                <a:moveTo>
                  <a:pt x="92" y="0"/>
                </a:moveTo>
                <a:lnTo>
                  <a:pt x="92" y="0"/>
                </a:lnTo>
                <a:lnTo>
                  <a:pt x="92" y="0"/>
                </a:lnTo>
                <a:lnTo>
                  <a:pt x="92" y="0"/>
                </a:lnTo>
                <a:cubicBezTo>
                  <a:pt x="61" y="0"/>
                  <a:pt x="30" y="0"/>
                  <a:pt x="30" y="0"/>
                </a:cubicBezTo>
                <a:lnTo>
                  <a:pt x="0" y="0"/>
                </a:lnTo>
                <a:lnTo>
                  <a:pt x="30" y="0"/>
                </a:lnTo>
                <a:lnTo>
                  <a:pt x="30" y="31"/>
                </a:lnTo>
                <a:lnTo>
                  <a:pt x="30" y="31"/>
                </a:lnTo>
                <a:cubicBezTo>
                  <a:pt x="61" y="31"/>
                  <a:pt x="61" y="31"/>
                  <a:pt x="61" y="31"/>
                </a:cubicBezTo>
                <a:lnTo>
                  <a:pt x="61" y="31"/>
                </a:lnTo>
                <a:cubicBezTo>
                  <a:pt x="61" y="0"/>
                  <a:pt x="92" y="0"/>
                  <a:pt x="92" y="0"/>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24" name="Freeform 42"/>
          <p:cNvSpPr>
            <a:spLocks noChangeArrowheads="1"/>
          </p:cNvSpPr>
          <p:nvPr/>
        </p:nvSpPr>
        <p:spPr bwMode="auto">
          <a:xfrm>
            <a:off x="5638959" y="3762785"/>
            <a:ext cx="76643" cy="178673"/>
          </a:xfrm>
          <a:custGeom>
            <a:avLst/>
            <a:gdLst>
              <a:gd name="T0" fmla="*/ 186 w 187"/>
              <a:gd name="T1" fmla="*/ 248 h 372"/>
              <a:gd name="T2" fmla="*/ 186 w 187"/>
              <a:gd name="T3" fmla="*/ 248 h 372"/>
              <a:gd name="T4" fmla="*/ 186 w 187"/>
              <a:gd name="T5" fmla="*/ 248 h 372"/>
              <a:gd name="T6" fmla="*/ 186 w 187"/>
              <a:gd name="T7" fmla="*/ 216 h 372"/>
              <a:gd name="T8" fmla="*/ 186 w 187"/>
              <a:gd name="T9" fmla="*/ 216 h 372"/>
              <a:gd name="T10" fmla="*/ 186 w 187"/>
              <a:gd name="T11" fmla="*/ 185 h 372"/>
              <a:gd name="T12" fmla="*/ 186 w 187"/>
              <a:gd name="T13" fmla="*/ 185 h 372"/>
              <a:gd name="T14" fmla="*/ 186 w 187"/>
              <a:gd name="T15" fmla="*/ 154 h 372"/>
              <a:gd name="T16" fmla="*/ 186 w 187"/>
              <a:gd name="T17" fmla="*/ 154 h 372"/>
              <a:gd name="T18" fmla="*/ 186 w 187"/>
              <a:gd name="T19" fmla="*/ 92 h 372"/>
              <a:gd name="T20" fmla="*/ 156 w 187"/>
              <a:gd name="T21" fmla="*/ 92 h 372"/>
              <a:gd name="T22" fmla="*/ 156 w 187"/>
              <a:gd name="T23" fmla="*/ 92 h 372"/>
              <a:gd name="T24" fmla="*/ 156 w 187"/>
              <a:gd name="T25" fmla="*/ 61 h 372"/>
              <a:gd name="T26" fmla="*/ 156 w 187"/>
              <a:gd name="T27" fmla="*/ 30 h 372"/>
              <a:gd name="T28" fmla="*/ 156 w 187"/>
              <a:gd name="T29" fmla="*/ 0 h 372"/>
              <a:gd name="T30" fmla="*/ 62 w 187"/>
              <a:gd name="T31" fmla="*/ 0 h 372"/>
              <a:gd name="T32" fmla="*/ 32 w 187"/>
              <a:gd name="T33" fmla="*/ 0 h 372"/>
              <a:gd name="T34" fmla="*/ 62 w 187"/>
              <a:gd name="T35" fmla="*/ 30 h 372"/>
              <a:gd name="T36" fmla="*/ 62 w 187"/>
              <a:gd name="T37" fmla="*/ 30 h 372"/>
              <a:gd name="T38" fmla="*/ 62 w 187"/>
              <a:gd name="T39" fmla="*/ 61 h 372"/>
              <a:gd name="T40" fmla="*/ 32 w 187"/>
              <a:gd name="T41" fmla="*/ 61 h 372"/>
              <a:gd name="T42" fmla="*/ 32 w 187"/>
              <a:gd name="T43" fmla="*/ 92 h 372"/>
              <a:gd name="T44" fmla="*/ 32 w 187"/>
              <a:gd name="T45" fmla="*/ 92 h 372"/>
              <a:gd name="T46" fmla="*/ 62 w 187"/>
              <a:gd name="T47" fmla="*/ 124 h 372"/>
              <a:gd name="T48" fmla="*/ 62 w 187"/>
              <a:gd name="T49" fmla="*/ 124 h 372"/>
              <a:gd name="T50" fmla="*/ 62 w 187"/>
              <a:gd name="T51" fmla="*/ 124 h 372"/>
              <a:gd name="T52" fmla="*/ 62 w 187"/>
              <a:gd name="T53" fmla="*/ 154 h 372"/>
              <a:gd name="T54" fmla="*/ 62 w 187"/>
              <a:gd name="T55" fmla="*/ 154 h 372"/>
              <a:gd name="T56" fmla="*/ 32 w 187"/>
              <a:gd name="T57" fmla="*/ 216 h 372"/>
              <a:gd name="T58" fmla="*/ 32 w 187"/>
              <a:gd name="T59" fmla="*/ 216 h 372"/>
              <a:gd name="T60" fmla="*/ 32 w 187"/>
              <a:gd name="T61" fmla="*/ 216 h 372"/>
              <a:gd name="T62" fmla="*/ 32 w 187"/>
              <a:gd name="T63" fmla="*/ 216 h 372"/>
              <a:gd name="T64" fmla="*/ 32 w 187"/>
              <a:gd name="T65" fmla="*/ 216 h 372"/>
              <a:gd name="T66" fmla="*/ 32 w 187"/>
              <a:gd name="T67" fmla="*/ 216 h 372"/>
              <a:gd name="T68" fmla="*/ 0 w 187"/>
              <a:gd name="T69" fmla="*/ 278 h 372"/>
              <a:gd name="T70" fmla="*/ 0 w 187"/>
              <a:gd name="T71" fmla="*/ 278 h 372"/>
              <a:gd name="T72" fmla="*/ 32 w 187"/>
              <a:gd name="T73" fmla="*/ 278 h 372"/>
              <a:gd name="T74" fmla="*/ 32 w 187"/>
              <a:gd name="T75" fmla="*/ 309 h 372"/>
              <a:gd name="T76" fmla="*/ 32 w 187"/>
              <a:gd name="T77" fmla="*/ 309 h 372"/>
              <a:gd name="T78" fmla="*/ 32 w 187"/>
              <a:gd name="T79" fmla="*/ 340 h 372"/>
              <a:gd name="T80" fmla="*/ 32 w 187"/>
              <a:gd name="T81" fmla="*/ 340 h 372"/>
              <a:gd name="T82" fmla="*/ 62 w 187"/>
              <a:gd name="T83" fmla="*/ 371 h 372"/>
              <a:gd name="T84" fmla="*/ 62 w 187"/>
              <a:gd name="T85" fmla="*/ 371 h 372"/>
              <a:gd name="T86" fmla="*/ 62 w 187"/>
              <a:gd name="T87" fmla="*/ 340 h 372"/>
              <a:gd name="T88" fmla="*/ 156 w 187"/>
              <a:gd name="T89" fmla="*/ 309 h 372"/>
              <a:gd name="T90" fmla="*/ 156 w 187"/>
              <a:gd name="T91" fmla="*/ 309 h 372"/>
              <a:gd name="T92" fmla="*/ 186 w 187"/>
              <a:gd name="T93" fmla="*/ 278 h 372"/>
              <a:gd name="T94" fmla="*/ 186 w 187"/>
              <a:gd name="T95" fmla="*/ 248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7" h="372">
                <a:moveTo>
                  <a:pt x="186" y="248"/>
                </a:moveTo>
                <a:lnTo>
                  <a:pt x="186" y="248"/>
                </a:lnTo>
                <a:lnTo>
                  <a:pt x="186" y="248"/>
                </a:lnTo>
                <a:lnTo>
                  <a:pt x="186" y="216"/>
                </a:lnTo>
                <a:lnTo>
                  <a:pt x="186" y="216"/>
                </a:lnTo>
                <a:cubicBezTo>
                  <a:pt x="186" y="216"/>
                  <a:pt x="186" y="216"/>
                  <a:pt x="186" y="185"/>
                </a:cubicBezTo>
                <a:lnTo>
                  <a:pt x="186" y="185"/>
                </a:lnTo>
                <a:lnTo>
                  <a:pt x="186" y="154"/>
                </a:lnTo>
                <a:lnTo>
                  <a:pt x="186" y="154"/>
                </a:lnTo>
                <a:cubicBezTo>
                  <a:pt x="186" y="124"/>
                  <a:pt x="186" y="124"/>
                  <a:pt x="186" y="92"/>
                </a:cubicBezTo>
                <a:cubicBezTo>
                  <a:pt x="186" y="92"/>
                  <a:pt x="186" y="92"/>
                  <a:pt x="156" y="92"/>
                </a:cubicBezTo>
                <a:lnTo>
                  <a:pt x="156" y="92"/>
                </a:lnTo>
                <a:cubicBezTo>
                  <a:pt x="156" y="61"/>
                  <a:pt x="156" y="61"/>
                  <a:pt x="156" y="61"/>
                </a:cubicBezTo>
                <a:cubicBezTo>
                  <a:pt x="156" y="30"/>
                  <a:pt x="156" y="30"/>
                  <a:pt x="156" y="30"/>
                </a:cubicBezTo>
                <a:cubicBezTo>
                  <a:pt x="156" y="0"/>
                  <a:pt x="156" y="0"/>
                  <a:pt x="156" y="0"/>
                </a:cubicBezTo>
                <a:cubicBezTo>
                  <a:pt x="156" y="0"/>
                  <a:pt x="124" y="0"/>
                  <a:pt x="62" y="0"/>
                </a:cubicBezTo>
                <a:lnTo>
                  <a:pt x="32" y="0"/>
                </a:lnTo>
                <a:cubicBezTo>
                  <a:pt x="32" y="30"/>
                  <a:pt x="62" y="30"/>
                  <a:pt x="62" y="30"/>
                </a:cubicBezTo>
                <a:lnTo>
                  <a:pt x="62" y="30"/>
                </a:lnTo>
                <a:cubicBezTo>
                  <a:pt x="62" y="30"/>
                  <a:pt x="62" y="30"/>
                  <a:pt x="62" y="61"/>
                </a:cubicBezTo>
                <a:cubicBezTo>
                  <a:pt x="62" y="61"/>
                  <a:pt x="62" y="61"/>
                  <a:pt x="32" y="61"/>
                </a:cubicBezTo>
                <a:cubicBezTo>
                  <a:pt x="32" y="92"/>
                  <a:pt x="32" y="92"/>
                  <a:pt x="32" y="92"/>
                </a:cubicBezTo>
                <a:lnTo>
                  <a:pt x="32" y="92"/>
                </a:lnTo>
                <a:cubicBezTo>
                  <a:pt x="62" y="92"/>
                  <a:pt x="62" y="124"/>
                  <a:pt x="62" y="124"/>
                </a:cubicBezTo>
                <a:lnTo>
                  <a:pt x="62" y="124"/>
                </a:lnTo>
                <a:lnTo>
                  <a:pt x="62" y="124"/>
                </a:lnTo>
                <a:cubicBezTo>
                  <a:pt x="62" y="124"/>
                  <a:pt x="62" y="124"/>
                  <a:pt x="62" y="154"/>
                </a:cubicBezTo>
                <a:lnTo>
                  <a:pt x="62" y="154"/>
                </a:lnTo>
                <a:cubicBezTo>
                  <a:pt x="62" y="185"/>
                  <a:pt x="62" y="185"/>
                  <a:pt x="32" y="216"/>
                </a:cubicBezTo>
                <a:lnTo>
                  <a:pt x="32" y="216"/>
                </a:lnTo>
                <a:lnTo>
                  <a:pt x="32" y="216"/>
                </a:lnTo>
                <a:lnTo>
                  <a:pt x="32" y="216"/>
                </a:lnTo>
                <a:lnTo>
                  <a:pt x="32" y="216"/>
                </a:lnTo>
                <a:lnTo>
                  <a:pt x="32" y="216"/>
                </a:lnTo>
                <a:cubicBezTo>
                  <a:pt x="32" y="248"/>
                  <a:pt x="32" y="248"/>
                  <a:pt x="0" y="278"/>
                </a:cubicBezTo>
                <a:lnTo>
                  <a:pt x="0" y="278"/>
                </a:lnTo>
                <a:lnTo>
                  <a:pt x="32" y="278"/>
                </a:lnTo>
                <a:cubicBezTo>
                  <a:pt x="32" y="309"/>
                  <a:pt x="32" y="309"/>
                  <a:pt x="32" y="309"/>
                </a:cubicBezTo>
                <a:lnTo>
                  <a:pt x="32" y="309"/>
                </a:lnTo>
                <a:lnTo>
                  <a:pt x="32" y="340"/>
                </a:lnTo>
                <a:lnTo>
                  <a:pt x="32" y="340"/>
                </a:lnTo>
                <a:cubicBezTo>
                  <a:pt x="32" y="340"/>
                  <a:pt x="62" y="340"/>
                  <a:pt x="62" y="371"/>
                </a:cubicBezTo>
                <a:lnTo>
                  <a:pt x="62" y="371"/>
                </a:lnTo>
                <a:lnTo>
                  <a:pt x="62" y="340"/>
                </a:lnTo>
                <a:cubicBezTo>
                  <a:pt x="93" y="340"/>
                  <a:pt x="124" y="309"/>
                  <a:pt x="156" y="309"/>
                </a:cubicBezTo>
                <a:lnTo>
                  <a:pt x="156" y="309"/>
                </a:lnTo>
                <a:lnTo>
                  <a:pt x="186" y="278"/>
                </a:lnTo>
                <a:cubicBezTo>
                  <a:pt x="186" y="278"/>
                  <a:pt x="186" y="278"/>
                  <a:pt x="186" y="248"/>
                </a:cubicBezTo>
              </a:path>
            </a:pathLst>
          </a:custGeom>
          <a:solidFill>
            <a:schemeClr val="tx1"/>
          </a:solidFill>
          <a:ln>
            <a:noFill/>
          </a:ln>
          <a:effec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25" name="Freeform 43"/>
          <p:cNvSpPr>
            <a:spLocks noChangeArrowheads="1"/>
          </p:cNvSpPr>
          <p:nvPr/>
        </p:nvSpPr>
        <p:spPr bwMode="auto">
          <a:xfrm>
            <a:off x="6407206" y="4434936"/>
            <a:ext cx="218978" cy="448809"/>
          </a:xfrm>
          <a:custGeom>
            <a:avLst/>
            <a:gdLst>
              <a:gd name="T0" fmla="*/ 526 w 527"/>
              <a:gd name="T1" fmla="*/ 186 h 930"/>
              <a:gd name="T2" fmla="*/ 496 w 527"/>
              <a:gd name="T3" fmla="*/ 31 h 930"/>
              <a:gd name="T4" fmla="*/ 434 w 527"/>
              <a:gd name="T5" fmla="*/ 62 h 930"/>
              <a:gd name="T6" fmla="*/ 434 w 527"/>
              <a:gd name="T7" fmla="*/ 31 h 930"/>
              <a:gd name="T8" fmla="*/ 372 w 527"/>
              <a:gd name="T9" fmla="*/ 62 h 930"/>
              <a:gd name="T10" fmla="*/ 310 w 527"/>
              <a:gd name="T11" fmla="*/ 62 h 930"/>
              <a:gd name="T12" fmla="*/ 279 w 527"/>
              <a:gd name="T13" fmla="*/ 62 h 930"/>
              <a:gd name="T14" fmla="*/ 279 w 527"/>
              <a:gd name="T15" fmla="*/ 62 h 930"/>
              <a:gd name="T16" fmla="*/ 248 w 527"/>
              <a:gd name="T17" fmla="*/ 62 h 930"/>
              <a:gd name="T18" fmla="*/ 248 w 527"/>
              <a:gd name="T19" fmla="*/ 124 h 930"/>
              <a:gd name="T20" fmla="*/ 248 w 527"/>
              <a:gd name="T21" fmla="*/ 124 h 930"/>
              <a:gd name="T22" fmla="*/ 310 w 527"/>
              <a:gd name="T23" fmla="*/ 217 h 930"/>
              <a:gd name="T24" fmla="*/ 310 w 527"/>
              <a:gd name="T25" fmla="*/ 217 h 930"/>
              <a:gd name="T26" fmla="*/ 310 w 527"/>
              <a:gd name="T27" fmla="*/ 279 h 930"/>
              <a:gd name="T28" fmla="*/ 279 w 527"/>
              <a:gd name="T29" fmla="*/ 341 h 930"/>
              <a:gd name="T30" fmla="*/ 248 w 527"/>
              <a:gd name="T31" fmla="*/ 403 h 930"/>
              <a:gd name="T32" fmla="*/ 217 w 527"/>
              <a:gd name="T33" fmla="*/ 372 h 930"/>
              <a:gd name="T34" fmla="*/ 186 w 527"/>
              <a:gd name="T35" fmla="*/ 279 h 930"/>
              <a:gd name="T36" fmla="*/ 186 w 527"/>
              <a:gd name="T37" fmla="*/ 248 h 930"/>
              <a:gd name="T38" fmla="*/ 155 w 527"/>
              <a:gd name="T39" fmla="*/ 248 h 930"/>
              <a:gd name="T40" fmla="*/ 93 w 527"/>
              <a:gd name="T41" fmla="*/ 248 h 930"/>
              <a:gd name="T42" fmla="*/ 31 w 527"/>
              <a:gd name="T43" fmla="*/ 279 h 930"/>
              <a:gd name="T44" fmla="*/ 31 w 527"/>
              <a:gd name="T45" fmla="*/ 279 h 930"/>
              <a:gd name="T46" fmla="*/ 62 w 527"/>
              <a:gd name="T47" fmla="*/ 309 h 930"/>
              <a:gd name="T48" fmla="*/ 155 w 527"/>
              <a:gd name="T49" fmla="*/ 341 h 930"/>
              <a:gd name="T50" fmla="*/ 155 w 527"/>
              <a:gd name="T51" fmla="*/ 403 h 930"/>
              <a:gd name="T52" fmla="*/ 155 w 527"/>
              <a:gd name="T53" fmla="*/ 465 h 930"/>
              <a:gd name="T54" fmla="*/ 155 w 527"/>
              <a:gd name="T55" fmla="*/ 496 h 930"/>
              <a:gd name="T56" fmla="*/ 155 w 527"/>
              <a:gd name="T57" fmla="*/ 557 h 930"/>
              <a:gd name="T58" fmla="*/ 124 w 527"/>
              <a:gd name="T59" fmla="*/ 620 h 930"/>
              <a:gd name="T60" fmla="*/ 124 w 527"/>
              <a:gd name="T61" fmla="*/ 651 h 930"/>
              <a:gd name="T62" fmla="*/ 62 w 527"/>
              <a:gd name="T63" fmla="*/ 713 h 930"/>
              <a:gd name="T64" fmla="*/ 62 w 527"/>
              <a:gd name="T65" fmla="*/ 744 h 930"/>
              <a:gd name="T66" fmla="*/ 93 w 527"/>
              <a:gd name="T67" fmla="*/ 868 h 930"/>
              <a:gd name="T68" fmla="*/ 124 w 527"/>
              <a:gd name="T69" fmla="*/ 929 h 930"/>
              <a:gd name="T70" fmla="*/ 217 w 527"/>
              <a:gd name="T71" fmla="*/ 868 h 930"/>
              <a:gd name="T72" fmla="*/ 248 w 527"/>
              <a:gd name="T73" fmla="*/ 805 h 930"/>
              <a:gd name="T74" fmla="*/ 217 w 527"/>
              <a:gd name="T75" fmla="*/ 651 h 930"/>
              <a:gd name="T76" fmla="*/ 217 w 527"/>
              <a:gd name="T77" fmla="*/ 557 h 930"/>
              <a:gd name="T78" fmla="*/ 310 w 527"/>
              <a:gd name="T79" fmla="*/ 465 h 930"/>
              <a:gd name="T80" fmla="*/ 341 w 527"/>
              <a:gd name="T81" fmla="*/ 433 h 930"/>
              <a:gd name="T82" fmla="*/ 465 w 527"/>
              <a:gd name="T83" fmla="*/ 341 h 930"/>
              <a:gd name="T84" fmla="*/ 526 w 527"/>
              <a:gd name="T85" fmla="*/ 279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27" h="930">
                <a:moveTo>
                  <a:pt x="526" y="217"/>
                </a:moveTo>
                <a:lnTo>
                  <a:pt x="526" y="217"/>
                </a:lnTo>
                <a:lnTo>
                  <a:pt x="526" y="186"/>
                </a:lnTo>
                <a:lnTo>
                  <a:pt x="526" y="186"/>
                </a:lnTo>
                <a:cubicBezTo>
                  <a:pt x="526" y="92"/>
                  <a:pt x="526" y="31"/>
                  <a:pt x="526" y="0"/>
                </a:cubicBezTo>
                <a:cubicBezTo>
                  <a:pt x="526" y="31"/>
                  <a:pt x="496" y="31"/>
                  <a:pt x="496" y="31"/>
                </a:cubicBezTo>
                <a:cubicBezTo>
                  <a:pt x="496" y="31"/>
                  <a:pt x="496" y="31"/>
                  <a:pt x="465" y="31"/>
                </a:cubicBezTo>
                <a:lnTo>
                  <a:pt x="465" y="31"/>
                </a:lnTo>
                <a:cubicBezTo>
                  <a:pt x="465" y="31"/>
                  <a:pt x="465" y="62"/>
                  <a:pt x="434" y="62"/>
                </a:cubicBezTo>
                <a:lnTo>
                  <a:pt x="434" y="62"/>
                </a:lnTo>
                <a:cubicBezTo>
                  <a:pt x="434" y="62"/>
                  <a:pt x="434" y="62"/>
                  <a:pt x="434" y="31"/>
                </a:cubicBezTo>
                <a:lnTo>
                  <a:pt x="434" y="31"/>
                </a:lnTo>
                <a:cubicBezTo>
                  <a:pt x="403" y="31"/>
                  <a:pt x="403" y="62"/>
                  <a:pt x="403" y="62"/>
                </a:cubicBezTo>
                <a:lnTo>
                  <a:pt x="403" y="62"/>
                </a:lnTo>
                <a:lnTo>
                  <a:pt x="372" y="62"/>
                </a:lnTo>
                <a:lnTo>
                  <a:pt x="372" y="62"/>
                </a:lnTo>
                <a:cubicBezTo>
                  <a:pt x="341" y="62"/>
                  <a:pt x="341" y="62"/>
                  <a:pt x="341" y="62"/>
                </a:cubicBezTo>
                <a:cubicBezTo>
                  <a:pt x="310" y="62"/>
                  <a:pt x="310" y="62"/>
                  <a:pt x="310" y="62"/>
                </a:cubicBezTo>
                <a:lnTo>
                  <a:pt x="310" y="62"/>
                </a:lnTo>
                <a:cubicBezTo>
                  <a:pt x="310" y="62"/>
                  <a:pt x="310" y="62"/>
                  <a:pt x="279" y="62"/>
                </a:cubicBezTo>
                <a:lnTo>
                  <a:pt x="279" y="62"/>
                </a:lnTo>
                <a:lnTo>
                  <a:pt x="279" y="62"/>
                </a:lnTo>
                <a:lnTo>
                  <a:pt x="279" y="62"/>
                </a:lnTo>
                <a:lnTo>
                  <a:pt x="279" y="62"/>
                </a:lnTo>
                <a:lnTo>
                  <a:pt x="279" y="62"/>
                </a:lnTo>
                <a:cubicBezTo>
                  <a:pt x="248" y="62"/>
                  <a:pt x="248" y="62"/>
                  <a:pt x="248" y="62"/>
                </a:cubicBezTo>
                <a:lnTo>
                  <a:pt x="248" y="62"/>
                </a:lnTo>
                <a:lnTo>
                  <a:pt x="248" y="92"/>
                </a:lnTo>
                <a:lnTo>
                  <a:pt x="248" y="92"/>
                </a:lnTo>
                <a:cubicBezTo>
                  <a:pt x="248" y="92"/>
                  <a:pt x="248" y="92"/>
                  <a:pt x="248" y="124"/>
                </a:cubicBezTo>
                <a:lnTo>
                  <a:pt x="248" y="124"/>
                </a:lnTo>
                <a:lnTo>
                  <a:pt x="248" y="124"/>
                </a:lnTo>
                <a:lnTo>
                  <a:pt x="248" y="124"/>
                </a:lnTo>
                <a:cubicBezTo>
                  <a:pt x="248" y="124"/>
                  <a:pt x="248" y="124"/>
                  <a:pt x="279" y="124"/>
                </a:cubicBezTo>
                <a:cubicBezTo>
                  <a:pt x="279" y="155"/>
                  <a:pt x="279" y="186"/>
                  <a:pt x="310" y="186"/>
                </a:cubicBezTo>
                <a:cubicBezTo>
                  <a:pt x="310" y="217"/>
                  <a:pt x="310" y="217"/>
                  <a:pt x="310" y="217"/>
                </a:cubicBezTo>
                <a:lnTo>
                  <a:pt x="310" y="217"/>
                </a:lnTo>
                <a:lnTo>
                  <a:pt x="310" y="217"/>
                </a:lnTo>
                <a:lnTo>
                  <a:pt x="310" y="217"/>
                </a:lnTo>
                <a:lnTo>
                  <a:pt x="310" y="217"/>
                </a:lnTo>
                <a:cubicBezTo>
                  <a:pt x="310" y="248"/>
                  <a:pt x="310" y="248"/>
                  <a:pt x="310" y="248"/>
                </a:cubicBezTo>
                <a:lnTo>
                  <a:pt x="310" y="279"/>
                </a:lnTo>
                <a:lnTo>
                  <a:pt x="310" y="279"/>
                </a:lnTo>
                <a:lnTo>
                  <a:pt x="310" y="279"/>
                </a:lnTo>
                <a:cubicBezTo>
                  <a:pt x="310" y="309"/>
                  <a:pt x="310" y="341"/>
                  <a:pt x="279" y="341"/>
                </a:cubicBezTo>
                <a:lnTo>
                  <a:pt x="279" y="372"/>
                </a:lnTo>
                <a:cubicBezTo>
                  <a:pt x="279" y="403"/>
                  <a:pt x="279" y="403"/>
                  <a:pt x="248" y="403"/>
                </a:cubicBezTo>
                <a:lnTo>
                  <a:pt x="248" y="403"/>
                </a:lnTo>
                <a:lnTo>
                  <a:pt x="248" y="403"/>
                </a:lnTo>
                <a:lnTo>
                  <a:pt x="248" y="403"/>
                </a:lnTo>
                <a:lnTo>
                  <a:pt x="217" y="372"/>
                </a:lnTo>
                <a:cubicBezTo>
                  <a:pt x="217" y="372"/>
                  <a:pt x="217" y="372"/>
                  <a:pt x="217" y="341"/>
                </a:cubicBezTo>
                <a:cubicBezTo>
                  <a:pt x="186" y="341"/>
                  <a:pt x="186" y="341"/>
                  <a:pt x="186" y="309"/>
                </a:cubicBezTo>
                <a:lnTo>
                  <a:pt x="186" y="279"/>
                </a:lnTo>
                <a:cubicBezTo>
                  <a:pt x="186" y="279"/>
                  <a:pt x="186" y="279"/>
                  <a:pt x="186" y="248"/>
                </a:cubicBezTo>
                <a:lnTo>
                  <a:pt x="186" y="248"/>
                </a:lnTo>
                <a:lnTo>
                  <a:pt x="186" y="248"/>
                </a:lnTo>
                <a:lnTo>
                  <a:pt x="186" y="248"/>
                </a:lnTo>
                <a:lnTo>
                  <a:pt x="186" y="248"/>
                </a:lnTo>
                <a:cubicBezTo>
                  <a:pt x="186" y="248"/>
                  <a:pt x="186" y="248"/>
                  <a:pt x="155" y="248"/>
                </a:cubicBezTo>
                <a:cubicBezTo>
                  <a:pt x="155" y="248"/>
                  <a:pt x="155" y="248"/>
                  <a:pt x="155" y="217"/>
                </a:cubicBezTo>
                <a:cubicBezTo>
                  <a:pt x="155" y="217"/>
                  <a:pt x="155" y="217"/>
                  <a:pt x="124" y="217"/>
                </a:cubicBezTo>
                <a:cubicBezTo>
                  <a:pt x="124" y="217"/>
                  <a:pt x="124" y="248"/>
                  <a:pt x="93" y="248"/>
                </a:cubicBezTo>
                <a:cubicBezTo>
                  <a:pt x="93" y="248"/>
                  <a:pt x="31" y="248"/>
                  <a:pt x="0" y="248"/>
                </a:cubicBezTo>
                <a:cubicBezTo>
                  <a:pt x="0" y="279"/>
                  <a:pt x="0" y="279"/>
                  <a:pt x="0" y="279"/>
                </a:cubicBezTo>
                <a:cubicBezTo>
                  <a:pt x="0" y="279"/>
                  <a:pt x="0" y="279"/>
                  <a:pt x="31" y="279"/>
                </a:cubicBezTo>
                <a:lnTo>
                  <a:pt x="31" y="279"/>
                </a:lnTo>
                <a:lnTo>
                  <a:pt x="31" y="279"/>
                </a:lnTo>
                <a:lnTo>
                  <a:pt x="31" y="279"/>
                </a:lnTo>
                <a:lnTo>
                  <a:pt x="31" y="279"/>
                </a:lnTo>
                <a:cubicBezTo>
                  <a:pt x="31" y="279"/>
                  <a:pt x="31" y="279"/>
                  <a:pt x="62" y="279"/>
                </a:cubicBezTo>
                <a:cubicBezTo>
                  <a:pt x="62" y="279"/>
                  <a:pt x="62" y="279"/>
                  <a:pt x="62" y="309"/>
                </a:cubicBezTo>
                <a:cubicBezTo>
                  <a:pt x="93" y="309"/>
                  <a:pt x="93" y="309"/>
                  <a:pt x="124" y="309"/>
                </a:cubicBezTo>
                <a:cubicBezTo>
                  <a:pt x="124" y="341"/>
                  <a:pt x="155" y="341"/>
                  <a:pt x="155" y="341"/>
                </a:cubicBezTo>
                <a:lnTo>
                  <a:pt x="155" y="341"/>
                </a:lnTo>
                <a:cubicBezTo>
                  <a:pt x="155" y="372"/>
                  <a:pt x="155" y="372"/>
                  <a:pt x="155" y="403"/>
                </a:cubicBezTo>
                <a:lnTo>
                  <a:pt x="155" y="403"/>
                </a:lnTo>
                <a:lnTo>
                  <a:pt x="155" y="403"/>
                </a:lnTo>
                <a:lnTo>
                  <a:pt x="155" y="433"/>
                </a:lnTo>
                <a:lnTo>
                  <a:pt x="155" y="433"/>
                </a:lnTo>
                <a:lnTo>
                  <a:pt x="155" y="465"/>
                </a:lnTo>
                <a:lnTo>
                  <a:pt x="155" y="496"/>
                </a:lnTo>
                <a:lnTo>
                  <a:pt x="155" y="496"/>
                </a:lnTo>
                <a:lnTo>
                  <a:pt x="155" y="496"/>
                </a:lnTo>
                <a:cubicBezTo>
                  <a:pt x="155" y="527"/>
                  <a:pt x="155" y="527"/>
                  <a:pt x="155" y="557"/>
                </a:cubicBezTo>
                <a:lnTo>
                  <a:pt x="155" y="557"/>
                </a:lnTo>
                <a:lnTo>
                  <a:pt x="155" y="557"/>
                </a:lnTo>
                <a:cubicBezTo>
                  <a:pt x="155" y="589"/>
                  <a:pt x="155" y="620"/>
                  <a:pt x="124" y="620"/>
                </a:cubicBezTo>
                <a:lnTo>
                  <a:pt x="124" y="620"/>
                </a:lnTo>
                <a:lnTo>
                  <a:pt x="124" y="620"/>
                </a:lnTo>
                <a:lnTo>
                  <a:pt x="124" y="620"/>
                </a:lnTo>
                <a:lnTo>
                  <a:pt x="124" y="620"/>
                </a:lnTo>
                <a:cubicBezTo>
                  <a:pt x="124" y="651"/>
                  <a:pt x="124" y="651"/>
                  <a:pt x="124" y="651"/>
                </a:cubicBezTo>
                <a:cubicBezTo>
                  <a:pt x="124" y="681"/>
                  <a:pt x="124" y="681"/>
                  <a:pt x="93" y="681"/>
                </a:cubicBezTo>
                <a:cubicBezTo>
                  <a:pt x="93" y="681"/>
                  <a:pt x="93" y="681"/>
                  <a:pt x="93" y="713"/>
                </a:cubicBezTo>
                <a:cubicBezTo>
                  <a:pt x="93" y="713"/>
                  <a:pt x="93" y="713"/>
                  <a:pt x="62" y="713"/>
                </a:cubicBezTo>
                <a:lnTo>
                  <a:pt x="62" y="744"/>
                </a:lnTo>
                <a:cubicBezTo>
                  <a:pt x="93" y="744"/>
                  <a:pt x="93" y="744"/>
                  <a:pt x="93" y="744"/>
                </a:cubicBezTo>
                <a:cubicBezTo>
                  <a:pt x="62" y="744"/>
                  <a:pt x="62" y="744"/>
                  <a:pt x="62" y="744"/>
                </a:cubicBezTo>
                <a:lnTo>
                  <a:pt x="62" y="744"/>
                </a:lnTo>
                <a:cubicBezTo>
                  <a:pt x="62" y="775"/>
                  <a:pt x="62" y="775"/>
                  <a:pt x="62" y="775"/>
                </a:cubicBezTo>
                <a:cubicBezTo>
                  <a:pt x="93" y="805"/>
                  <a:pt x="93" y="837"/>
                  <a:pt x="93" y="868"/>
                </a:cubicBezTo>
                <a:cubicBezTo>
                  <a:pt x="93" y="899"/>
                  <a:pt x="93" y="899"/>
                  <a:pt x="93" y="929"/>
                </a:cubicBezTo>
                <a:lnTo>
                  <a:pt x="93" y="929"/>
                </a:lnTo>
                <a:cubicBezTo>
                  <a:pt x="124" y="929"/>
                  <a:pt x="124" y="929"/>
                  <a:pt x="124" y="929"/>
                </a:cubicBezTo>
                <a:lnTo>
                  <a:pt x="124" y="929"/>
                </a:lnTo>
                <a:cubicBezTo>
                  <a:pt x="124" y="899"/>
                  <a:pt x="124" y="899"/>
                  <a:pt x="155" y="868"/>
                </a:cubicBezTo>
                <a:cubicBezTo>
                  <a:pt x="186" y="868"/>
                  <a:pt x="217" y="868"/>
                  <a:pt x="217" y="868"/>
                </a:cubicBezTo>
                <a:lnTo>
                  <a:pt x="217" y="868"/>
                </a:lnTo>
                <a:lnTo>
                  <a:pt x="217" y="868"/>
                </a:lnTo>
                <a:cubicBezTo>
                  <a:pt x="248" y="837"/>
                  <a:pt x="248" y="837"/>
                  <a:pt x="248" y="805"/>
                </a:cubicBezTo>
                <a:cubicBezTo>
                  <a:pt x="248" y="805"/>
                  <a:pt x="248" y="775"/>
                  <a:pt x="248" y="744"/>
                </a:cubicBezTo>
                <a:cubicBezTo>
                  <a:pt x="248" y="713"/>
                  <a:pt x="248" y="713"/>
                  <a:pt x="248" y="713"/>
                </a:cubicBezTo>
                <a:cubicBezTo>
                  <a:pt x="248" y="713"/>
                  <a:pt x="248" y="681"/>
                  <a:pt x="217" y="651"/>
                </a:cubicBezTo>
                <a:cubicBezTo>
                  <a:pt x="217" y="651"/>
                  <a:pt x="217" y="620"/>
                  <a:pt x="217" y="589"/>
                </a:cubicBezTo>
                <a:cubicBezTo>
                  <a:pt x="217" y="589"/>
                  <a:pt x="217" y="589"/>
                  <a:pt x="217" y="557"/>
                </a:cubicBezTo>
                <a:lnTo>
                  <a:pt x="217" y="557"/>
                </a:lnTo>
                <a:cubicBezTo>
                  <a:pt x="217" y="527"/>
                  <a:pt x="217" y="527"/>
                  <a:pt x="217" y="527"/>
                </a:cubicBezTo>
                <a:lnTo>
                  <a:pt x="217" y="527"/>
                </a:lnTo>
                <a:cubicBezTo>
                  <a:pt x="248" y="496"/>
                  <a:pt x="310" y="465"/>
                  <a:pt x="310" y="465"/>
                </a:cubicBezTo>
                <a:lnTo>
                  <a:pt x="310" y="465"/>
                </a:lnTo>
                <a:cubicBezTo>
                  <a:pt x="310" y="465"/>
                  <a:pt x="310" y="433"/>
                  <a:pt x="341" y="433"/>
                </a:cubicBezTo>
                <a:lnTo>
                  <a:pt x="341" y="433"/>
                </a:lnTo>
                <a:cubicBezTo>
                  <a:pt x="341" y="403"/>
                  <a:pt x="372" y="403"/>
                  <a:pt x="372" y="403"/>
                </a:cubicBezTo>
                <a:cubicBezTo>
                  <a:pt x="372" y="372"/>
                  <a:pt x="403" y="372"/>
                  <a:pt x="434" y="372"/>
                </a:cubicBezTo>
                <a:lnTo>
                  <a:pt x="465" y="341"/>
                </a:lnTo>
                <a:lnTo>
                  <a:pt x="465" y="341"/>
                </a:lnTo>
                <a:cubicBezTo>
                  <a:pt x="465" y="341"/>
                  <a:pt x="496" y="309"/>
                  <a:pt x="526" y="309"/>
                </a:cubicBezTo>
                <a:lnTo>
                  <a:pt x="526" y="279"/>
                </a:lnTo>
                <a:cubicBezTo>
                  <a:pt x="526" y="248"/>
                  <a:pt x="526" y="248"/>
                  <a:pt x="526" y="248"/>
                </a:cubicBezTo>
                <a:lnTo>
                  <a:pt x="526" y="217"/>
                </a:lnTo>
              </a:path>
            </a:pathLst>
          </a:custGeom>
          <a:solidFill>
            <a:schemeClr val="tx1"/>
          </a:solidFill>
          <a:ln>
            <a:noFill/>
          </a:ln>
          <a:effec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26" name="Freeform 44"/>
          <p:cNvSpPr>
            <a:spLocks noChangeArrowheads="1"/>
          </p:cNvSpPr>
          <p:nvPr/>
        </p:nvSpPr>
        <p:spPr bwMode="auto">
          <a:xfrm>
            <a:off x="6432753" y="4568939"/>
            <a:ext cx="1826" cy="212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27" name="Freeform 45"/>
          <p:cNvSpPr>
            <a:spLocks noChangeArrowheads="1"/>
          </p:cNvSpPr>
          <p:nvPr/>
        </p:nvSpPr>
        <p:spPr bwMode="auto">
          <a:xfrm>
            <a:off x="6100637" y="4973080"/>
            <a:ext cx="1826" cy="14890"/>
          </a:xfrm>
          <a:custGeom>
            <a:avLst/>
            <a:gdLst>
              <a:gd name="T0" fmla="*/ 0 w 1"/>
              <a:gd name="T1" fmla="*/ 31 h 32"/>
              <a:gd name="T2" fmla="*/ 0 w 1"/>
              <a:gd name="T3" fmla="*/ 31 h 32"/>
              <a:gd name="T4" fmla="*/ 0 w 1"/>
              <a:gd name="T5" fmla="*/ 0 h 32"/>
              <a:gd name="T6" fmla="*/ 0 w 1"/>
              <a:gd name="T7" fmla="*/ 31 h 32"/>
            </a:gdLst>
            <a:ahLst/>
            <a:cxnLst>
              <a:cxn ang="0">
                <a:pos x="T0" y="T1"/>
              </a:cxn>
              <a:cxn ang="0">
                <a:pos x="T2" y="T3"/>
              </a:cxn>
              <a:cxn ang="0">
                <a:pos x="T4" y="T5"/>
              </a:cxn>
              <a:cxn ang="0">
                <a:pos x="T6" y="T7"/>
              </a:cxn>
            </a:cxnLst>
            <a:rect l="0" t="0" r="r" b="b"/>
            <a:pathLst>
              <a:path w="1" h="32">
                <a:moveTo>
                  <a:pt x="0" y="31"/>
                </a:moveTo>
                <a:lnTo>
                  <a:pt x="0" y="31"/>
                </a:lnTo>
                <a:cubicBezTo>
                  <a:pt x="0" y="31"/>
                  <a:pt x="0" y="31"/>
                  <a:pt x="0" y="0"/>
                </a:cubicBezTo>
                <a:lnTo>
                  <a:pt x="0" y="31"/>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28" name="Freeform 46"/>
          <p:cNvSpPr>
            <a:spLocks noChangeArrowheads="1"/>
          </p:cNvSpPr>
          <p:nvPr/>
        </p:nvSpPr>
        <p:spPr bwMode="auto">
          <a:xfrm>
            <a:off x="6100637" y="4794408"/>
            <a:ext cx="346716" cy="359475"/>
          </a:xfrm>
          <a:custGeom>
            <a:avLst/>
            <a:gdLst>
              <a:gd name="T0" fmla="*/ 806 w 838"/>
              <a:gd name="T1" fmla="*/ 341 h 745"/>
              <a:gd name="T2" fmla="*/ 775 w 838"/>
              <a:gd name="T3" fmla="*/ 309 h 745"/>
              <a:gd name="T4" fmla="*/ 744 w 838"/>
              <a:gd name="T5" fmla="*/ 279 h 745"/>
              <a:gd name="T6" fmla="*/ 744 w 838"/>
              <a:gd name="T7" fmla="*/ 248 h 745"/>
              <a:gd name="T8" fmla="*/ 775 w 838"/>
              <a:gd name="T9" fmla="*/ 185 h 745"/>
              <a:gd name="T10" fmla="*/ 806 w 838"/>
              <a:gd name="T11" fmla="*/ 155 h 745"/>
              <a:gd name="T12" fmla="*/ 775 w 838"/>
              <a:gd name="T13" fmla="*/ 61 h 745"/>
              <a:gd name="T14" fmla="*/ 713 w 838"/>
              <a:gd name="T15" fmla="*/ 0 h 745"/>
              <a:gd name="T16" fmla="*/ 682 w 838"/>
              <a:gd name="T17" fmla="*/ 0 h 745"/>
              <a:gd name="T18" fmla="*/ 651 w 838"/>
              <a:gd name="T19" fmla="*/ 31 h 745"/>
              <a:gd name="T20" fmla="*/ 651 w 838"/>
              <a:gd name="T21" fmla="*/ 31 h 745"/>
              <a:gd name="T22" fmla="*/ 620 w 838"/>
              <a:gd name="T23" fmla="*/ 61 h 745"/>
              <a:gd name="T24" fmla="*/ 558 w 838"/>
              <a:gd name="T25" fmla="*/ 93 h 745"/>
              <a:gd name="T26" fmla="*/ 527 w 838"/>
              <a:gd name="T27" fmla="*/ 155 h 745"/>
              <a:gd name="T28" fmla="*/ 496 w 838"/>
              <a:gd name="T29" fmla="*/ 185 h 745"/>
              <a:gd name="T30" fmla="*/ 402 w 838"/>
              <a:gd name="T31" fmla="*/ 217 h 745"/>
              <a:gd name="T32" fmla="*/ 341 w 838"/>
              <a:gd name="T33" fmla="*/ 217 h 745"/>
              <a:gd name="T34" fmla="*/ 310 w 838"/>
              <a:gd name="T35" fmla="*/ 248 h 745"/>
              <a:gd name="T36" fmla="*/ 279 w 838"/>
              <a:gd name="T37" fmla="*/ 279 h 745"/>
              <a:gd name="T38" fmla="*/ 186 w 838"/>
              <a:gd name="T39" fmla="*/ 403 h 745"/>
              <a:gd name="T40" fmla="*/ 155 w 838"/>
              <a:gd name="T41" fmla="*/ 403 h 745"/>
              <a:gd name="T42" fmla="*/ 93 w 838"/>
              <a:gd name="T43" fmla="*/ 433 h 745"/>
              <a:gd name="T44" fmla="*/ 31 w 838"/>
              <a:gd name="T45" fmla="*/ 433 h 745"/>
              <a:gd name="T46" fmla="*/ 31 w 838"/>
              <a:gd name="T47" fmla="*/ 433 h 745"/>
              <a:gd name="T48" fmla="*/ 31 w 838"/>
              <a:gd name="T49" fmla="*/ 465 h 745"/>
              <a:gd name="T50" fmla="*/ 93 w 838"/>
              <a:gd name="T51" fmla="*/ 589 h 745"/>
              <a:gd name="T52" fmla="*/ 62 w 838"/>
              <a:gd name="T53" fmla="*/ 651 h 745"/>
              <a:gd name="T54" fmla="*/ 93 w 838"/>
              <a:gd name="T55" fmla="*/ 744 h 745"/>
              <a:gd name="T56" fmla="*/ 155 w 838"/>
              <a:gd name="T57" fmla="*/ 744 h 745"/>
              <a:gd name="T58" fmla="*/ 248 w 838"/>
              <a:gd name="T59" fmla="*/ 713 h 745"/>
              <a:gd name="T60" fmla="*/ 310 w 838"/>
              <a:gd name="T61" fmla="*/ 713 h 745"/>
              <a:gd name="T62" fmla="*/ 434 w 838"/>
              <a:gd name="T63" fmla="*/ 713 h 745"/>
              <a:gd name="T64" fmla="*/ 496 w 838"/>
              <a:gd name="T65" fmla="*/ 681 h 745"/>
              <a:gd name="T66" fmla="*/ 589 w 838"/>
              <a:gd name="T67" fmla="*/ 620 h 745"/>
              <a:gd name="T68" fmla="*/ 744 w 838"/>
              <a:gd name="T69" fmla="*/ 433 h 745"/>
              <a:gd name="T70" fmla="*/ 806 w 838"/>
              <a:gd name="T71" fmla="*/ 341 h 745"/>
              <a:gd name="T72" fmla="*/ 682 w 838"/>
              <a:gd name="T73" fmla="*/ 465 h 745"/>
              <a:gd name="T74" fmla="*/ 620 w 838"/>
              <a:gd name="T75" fmla="*/ 527 h 745"/>
              <a:gd name="T76" fmla="*/ 589 w 838"/>
              <a:gd name="T77" fmla="*/ 527 h 745"/>
              <a:gd name="T78" fmla="*/ 558 w 838"/>
              <a:gd name="T79" fmla="*/ 527 h 745"/>
              <a:gd name="T80" fmla="*/ 527 w 838"/>
              <a:gd name="T81" fmla="*/ 465 h 745"/>
              <a:gd name="T82" fmla="*/ 527 w 838"/>
              <a:gd name="T83" fmla="*/ 465 h 745"/>
              <a:gd name="T84" fmla="*/ 527 w 838"/>
              <a:gd name="T85" fmla="*/ 433 h 745"/>
              <a:gd name="T86" fmla="*/ 558 w 838"/>
              <a:gd name="T87" fmla="*/ 403 h 745"/>
              <a:gd name="T88" fmla="*/ 620 w 838"/>
              <a:gd name="T89" fmla="*/ 341 h 745"/>
              <a:gd name="T90" fmla="*/ 682 w 838"/>
              <a:gd name="T91" fmla="*/ 372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38" h="745">
                <a:moveTo>
                  <a:pt x="806" y="341"/>
                </a:moveTo>
                <a:lnTo>
                  <a:pt x="806" y="341"/>
                </a:lnTo>
                <a:lnTo>
                  <a:pt x="806" y="341"/>
                </a:lnTo>
                <a:lnTo>
                  <a:pt x="806" y="341"/>
                </a:lnTo>
                <a:cubicBezTo>
                  <a:pt x="806" y="309"/>
                  <a:pt x="806" y="309"/>
                  <a:pt x="806" y="309"/>
                </a:cubicBezTo>
                <a:cubicBezTo>
                  <a:pt x="775" y="309"/>
                  <a:pt x="775" y="309"/>
                  <a:pt x="775" y="309"/>
                </a:cubicBezTo>
                <a:lnTo>
                  <a:pt x="775" y="309"/>
                </a:lnTo>
                <a:lnTo>
                  <a:pt x="775" y="309"/>
                </a:lnTo>
                <a:cubicBezTo>
                  <a:pt x="744" y="309"/>
                  <a:pt x="744" y="279"/>
                  <a:pt x="744" y="279"/>
                </a:cubicBezTo>
                <a:lnTo>
                  <a:pt x="744" y="279"/>
                </a:lnTo>
                <a:lnTo>
                  <a:pt x="744" y="248"/>
                </a:lnTo>
                <a:lnTo>
                  <a:pt x="744" y="248"/>
                </a:lnTo>
                <a:lnTo>
                  <a:pt x="744" y="248"/>
                </a:lnTo>
                <a:cubicBezTo>
                  <a:pt x="744" y="217"/>
                  <a:pt x="744" y="217"/>
                  <a:pt x="744" y="217"/>
                </a:cubicBezTo>
                <a:cubicBezTo>
                  <a:pt x="744" y="185"/>
                  <a:pt x="775" y="185"/>
                  <a:pt x="775" y="185"/>
                </a:cubicBezTo>
                <a:cubicBezTo>
                  <a:pt x="775" y="185"/>
                  <a:pt x="775" y="155"/>
                  <a:pt x="806" y="155"/>
                </a:cubicBezTo>
                <a:lnTo>
                  <a:pt x="806" y="155"/>
                </a:lnTo>
                <a:lnTo>
                  <a:pt x="806" y="155"/>
                </a:lnTo>
                <a:lnTo>
                  <a:pt x="806" y="124"/>
                </a:lnTo>
                <a:cubicBezTo>
                  <a:pt x="806" y="124"/>
                  <a:pt x="775" y="93"/>
                  <a:pt x="775" y="61"/>
                </a:cubicBezTo>
                <a:lnTo>
                  <a:pt x="775" y="61"/>
                </a:lnTo>
                <a:cubicBezTo>
                  <a:pt x="775" y="61"/>
                  <a:pt x="775" y="31"/>
                  <a:pt x="775" y="0"/>
                </a:cubicBezTo>
                <a:lnTo>
                  <a:pt x="775" y="0"/>
                </a:lnTo>
                <a:cubicBezTo>
                  <a:pt x="744" y="0"/>
                  <a:pt x="744" y="0"/>
                  <a:pt x="713" y="0"/>
                </a:cubicBezTo>
                <a:lnTo>
                  <a:pt x="713" y="0"/>
                </a:lnTo>
                <a:lnTo>
                  <a:pt x="682" y="0"/>
                </a:lnTo>
                <a:lnTo>
                  <a:pt x="682" y="0"/>
                </a:lnTo>
                <a:lnTo>
                  <a:pt x="682" y="0"/>
                </a:lnTo>
                <a:cubicBezTo>
                  <a:pt x="682" y="0"/>
                  <a:pt x="682" y="31"/>
                  <a:pt x="651" y="31"/>
                </a:cubicBezTo>
                <a:lnTo>
                  <a:pt x="651" y="31"/>
                </a:lnTo>
                <a:lnTo>
                  <a:pt x="651" y="31"/>
                </a:lnTo>
                <a:lnTo>
                  <a:pt x="651" y="31"/>
                </a:lnTo>
                <a:lnTo>
                  <a:pt x="651" y="31"/>
                </a:lnTo>
                <a:lnTo>
                  <a:pt x="651" y="31"/>
                </a:lnTo>
                <a:cubicBezTo>
                  <a:pt x="651" y="31"/>
                  <a:pt x="651" y="31"/>
                  <a:pt x="620" y="31"/>
                </a:cubicBezTo>
                <a:lnTo>
                  <a:pt x="620" y="61"/>
                </a:lnTo>
                <a:cubicBezTo>
                  <a:pt x="589" y="61"/>
                  <a:pt x="589" y="93"/>
                  <a:pt x="589" y="93"/>
                </a:cubicBezTo>
                <a:lnTo>
                  <a:pt x="589" y="93"/>
                </a:lnTo>
                <a:lnTo>
                  <a:pt x="558" y="93"/>
                </a:lnTo>
                <a:cubicBezTo>
                  <a:pt x="558" y="124"/>
                  <a:pt x="558" y="124"/>
                  <a:pt x="527" y="155"/>
                </a:cubicBezTo>
                <a:lnTo>
                  <a:pt x="527" y="155"/>
                </a:lnTo>
                <a:lnTo>
                  <a:pt x="527" y="155"/>
                </a:lnTo>
                <a:lnTo>
                  <a:pt x="527" y="155"/>
                </a:lnTo>
                <a:lnTo>
                  <a:pt x="527" y="155"/>
                </a:lnTo>
                <a:cubicBezTo>
                  <a:pt x="496" y="155"/>
                  <a:pt x="496" y="185"/>
                  <a:pt x="496" y="185"/>
                </a:cubicBezTo>
                <a:cubicBezTo>
                  <a:pt x="496" y="217"/>
                  <a:pt x="496" y="217"/>
                  <a:pt x="465" y="217"/>
                </a:cubicBezTo>
                <a:cubicBezTo>
                  <a:pt x="434" y="217"/>
                  <a:pt x="402" y="217"/>
                  <a:pt x="402" y="217"/>
                </a:cubicBezTo>
                <a:lnTo>
                  <a:pt x="402" y="217"/>
                </a:lnTo>
                <a:cubicBezTo>
                  <a:pt x="372" y="217"/>
                  <a:pt x="372" y="217"/>
                  <a:pt x="372" y="217"/>
                </a:cubicBezTo>
                <a:lnTo>
                  <a:pt x="372" y="217"/>
                </a:lnTo>
                <a:lnTo>
                  <a:pt x="341" y="217"/>
                </a:lnTo>
                <a:lnTo>
                  <a:pt x="341" y="217"/>
                </a:lnTo>
                <a:lnTo>
                  <a:pt x="341" y="248"/>
                </a:lnTo>
                <a:cubicBezTo>
                  <a:pt x="310" y="248"/>
                  <a:pt x="310" y="248"/>
                  <a:pt x="310" y="248"/>
                </a:cubicBezTo>
                <a:lnTo>
                  <a:pt x="310" y="248"/>
                </a:lnTo>
                <a:lnTo>
                  <a:pt x="279" y="279"/>
                </a:lnTo>
                <a:lnTo>
                  <a:pt x="279" y="279"/>
                </a:lnTo>
                <a:cubicBezTo>
                  <a:pt x="248" y="279"/>
                  <a:pt x="248" y="279"/>
                  <a:pt x="248" y="279"/>
                </a:cubicBezTo>
                <a:cubicBezTo>
                  <a:pt x="186" y="309"/>
                  <a:pt x="186" y="309"/>
                  <a:pt x="186" y="309"/>
                </a:cubicBezTo>
                <a:cubicBezTo>
                  <a:pt x="186" y="403"/>
                  <a:pt x="186" y="403"/>
                  <a:pt x="186" y="403"/>
                </a:cubicBezTo>
                <a:cubicBezTo>
                  <a:pt x="155" y="403"/>
                  <a:pt x="155" y="403"/>
                  <a:pt x="155" y="403"/>
                </a:cubicBezTo>
                <a:lnTo>
                  <a:pt x="155" y="403"/>
                </a:lnTo>
                <a:lnTo>
                  <a:pt x="155" y="403"/>
                </a:lnTo>
                <a:cubicBezTo>
                  <a:pt x="124" y="433"/>
                  <a:pt x="124" y="433"/>
                  <a:pt x="93" y="433"/>
                </a:cubicBezTo>
                <a:lnTo>
                  <a:pt x="93" y="433"/>
                </a:lnTo>
                <a:lnTo>
                  <a:pt x="93" y="433"/>
                </a:lnTo>
                <a:lnTo>
                  <a:pt x="62" y="433"/>
                </a:lnTo>
                <a:cubicBezTo>
                  <a:pt x="62" y="433"/>
                  <a:pt x="62" y="433"/>
                  <a:pt x="31" y="433"/>
                </a:cubicBezTo>
                <a:lnTo>
                  <a:pt x="31" y="433"/>
                </a:lnTo>
                <a:lnTo>
                  <a:pt x="31" y="433"/>
                </a:lnTo>
                <a:lnTo>
                  <a:pt x="31" y="433"/>
                </a:lnTo>
                <a:lnTo>
                  <a:pt x="31" y="433"/>
                </a:lnTo>
                <a:lnTo>
                  <a:pt x="0" y="403"/>
                </a:lnTo>
                <a:lnTo>
                  <a:pt x="0" y="403"/>
                </a:lnTo>
                <a:cubicBezTo>
                  <a:pt x="0" y="433"/>
                  <a:pt x="0" y="433"/>
                  <a:pt x="31" y="465"/>
                </a:cubicBezTo>
                <a:lnTo>
                  <a:pt x="31" y="465"/>
                </a:lnTo>
                <a:cubicBezTo>
                  <a:pt x="31" y="496"/>
                  <a:pt x="62" y="557"/>
                  <a:pt x="93" y="557"/>
                </a:cubicBezTo>
                <a:cubicBezTo>
                  <a:pt x="93" y="589"/>
                  <a:pt x="93" y="589"/>
                  <a:pt x="93" y="589"/>
                </a:cubicBezTo>
                <a:lnTo>
                  <a:pt x="93" y="589"/>
                </a:lnTo>
                <a:lnTo>
                  <a:pt x="93" y="620"/>
                </a:lnTo>
                <a:cubicBezTo>
                  <a:pt x="93" y="651"/>
                  <a:pt x="93" y="651"/>
                  <a:pt x="62" y="651"/>
                </a:cubicBezTo>
                <a:cubicBezTo>
                  <a:pt x="62" y="651"/>
                  <a:pt x="62" y="651"/>
                  <a:pt x="93" y="681"/>
                </a:cubicBezTo>
                <a:lnTo>
                  <a:pt x="93" y="713"/>
                </a:lnTo>
                <a:cubicBezTo>
                  <a:pt x="93" y="713"/>
                  <a:pt x="93" y="713"/>
                  <a:pt x="93" y="744"/>
                </a:cubicBezTo>
                <a:cubicBezTo>
                  <a:pt x="93" y="744"/>
                  <a:pt x="124" y="744"/>
                  <a:pt x="155" y="744"/>
                </a:cubicBezTo>
                <a:lnTo>
                  <a:pt x="155" y="744"/>
                </a:lnTo>
                <a:lnTo>
                  <a:pt x="155" y="744"/>
                </a:lnTo>
                <a:lnTo>
                  <a:pt x="186" y="744"/>
                </a:lnTo>
                <a:lnTo>
                  <a:pt x="217" y="713"/>
                </a:lnTo>
                <a:lnTo>
                  <a:pt x="248" y="713"/>
                </a:lnTo>
                <a:lnTo>
                  <a:pt x="248" y="713"/>
                </a:lnTo>
                <a:lnTo>
                  <a:pt x="279" y="713"/>
                </a:lnTo>
                <a:cubicBezTo>
                  <a:pt x="279" y="713"/>
                  <a:pt x="279" y="713"/>
                  <a:pt x="310" y="713"/>
                </a:cubicBezTo>
                <a:lnTo>
                  <a:pt x="310" y="713"/>
                </a:lnTo>
                <a:cubicBezTo>
                  <a:pt x="341" y="713"/>
                  <a:pt x="402" y="713"/>
                  <a:pt x="402" y="713"/>
                </a:cubicBezTo>
                <a:cubicBezTo>
                  <a:pt x="434" y="713"/>
                  <a:pt x="434" y="713"/>
                  <a:pt x="434" y="713"/>
                </a:cubicBezTo>
                <a:cubicBezTo>
                  <a:pt x="434" y="681"/>
                  <a:pt x="434" y="681"/>
                  <a:pt x="434" y="681"/>
                </a:cubicBezTo>
                <a:cubicBezTo>
                  <a:pt x="465" y="681"/>
                  <a:pt x="465" y="681"/>
                  <a:pt x="465" y="681"/>
                </a:cubicBezTo>
                <a:lnTo>
                  <a:pt x="496" y="681"/>
                </a:lnTo>
                <a:lnTo>
                  <a:pt x="496" y="681"/>
                </a:lnTo>
                <a:lnTo>
                  <a:pt x="496" y="681"/>
                </a:lnTo>
                <a:cubicBezTo>
                  <a:pt x="527" y="681"/>
                  <a:pt x="558" y="651"/>
                  <a:pt x="589" y="620"/>
                </a:cubicBezTo>
                <a:lnTo>
                  <a:pt x="620" y="620"/>
                </a:lnTo>
                <a:cubicBezTo>
                  <a:pt x="651" y="589"/>
                  <a:pt x="713" y="527"/>
                  <a:pt x="744" y="465"/>
                </a:cubicBezTo>
                <a:cubicBezTo>
                  <a:pt x="744" y="465"/>
                  <a:pt x="744" y="465"/>
                  <a:pt x="744" y="433"/>
                </a:cubicBezTo>
                <a:cubicBezTo>
                  <a:pt x="775" y="433"/>
                  <a:pt x="806" y="372"/>
                  <a:pt x="837" y="341"/>
                </a:cubicBezTo>
                <a:cubicBezTo>
                  <a:pt x="837" y="341"/>
                  <a:pt x="837" y="341"/>
                  <a:pt x="837" y="309"/>
                </a:cubicBezTo>
                <a:cubicBezTo>
                  <a:pt x="837" y="309"/>
                  <a:pt x="837" y="341"/>
                  <a:pt x="806" y="341"/>
                </a:cubicBezTo>
                <a:close/>
                <a:moveTo>
                  <a:pt x="713" y="403"/>
                </a:moveTo>
                <a:lnTo>
                  <a:pt x="713" y="403"/>
                </a:lnTo>
                <a:cubicBezTo>
                  <a:pt x="682" y="433"/>
                  <a:pt x="682" y="465"/>
                  <a:pt x="682" y="465"/>
                </a:cubicBezTo>
                <a:cubicBezTo>
                  <a:pt x="682" y="496"/>
                  <a:pt x="651" y="496"/>
                  <a:pt x="651" y="496"/>
                </a:cubicBezTo>
                <a:lnTo>
                  <a:pt x="651" y="496"/>
                </a:lnTo>
                <a:lnTo>
                  <a:pt x="620" y="527"/>
                </a:lnTo>
                <a:cubicBezTo>
                  <a:pt x="620" y="527"/>
                  <a:pt x="620" y="527"/>
                  <a:pt x="589" y="527"/>
                </a:cubicBezTo>
                <a:lnTo>
                  <a:pt x="589" y="527"/>
                </a:lnTo>
                <a:lnTo>
                  <a:pt x="589" y="527"/>
                </a:lnTo>
                <a:lnTo>
                  <a:pt x="589" y="527"/>
                </a:lnTo>
                <a:lnTo>
                  <a:pt x="589" y="527"/>
                </a:lnTo>
                <a:cubicBezTo>
                  <a:pt x="558" y="527"/>
                  <a:pt x="558" y="527"/>
                  <a:pt x="558" y="527"/>
                </a:cubicBezTo>
                <a:cubicBezTo>
                  <a:pt x="558" y="496"/>
                  <a:pt x="558" y="496"/>
                  <a:pt x="527" y="496"/>
                </a:cubicBezTo>
                <a:cubicBezTo>
                  <a:pt x="527" y="465"/>
                  <a:pt x="527" y="465"/>
                  <a:pt x="527" y="465"/>
                </a:cubicBezTo>
                <a:lnTo>
                  <a:pt x="527" y="465"/>
                </a:lnTo>
                <a:lnTo>
                  <a:pt x="527" y="465"/>
                </a:lnTo>
                <a:lnTo>
                  <a:pt x="527" y="465"/>
                </a:lnTo>
                <a:lnTo>
                  <a:pt x="527" y="465"/>
                </a:lnTo>
                <a:lnTo>
                  <a:pt x="527" y="433"/>
                </a:lnTo>
                <a:lnTo>
                  <a:pt x="527" y="433"/>
                </a:lnTo>
                <a:lnTo>
                  <a:pt x="527" y="433"/>
                </a:lnTo>
                <a:lnTo>
                  <a:pt x="527" y="433"/>
                </a:lnTo>
                <a:lnTo>
                  <a:pt x="527" y="433"/>
                </a:lnTo>
                <a:cubicBezTo>
                  <a:pt x="558" y="403"/>
                  <a:pt x="558" y="403"/>
                  <a:pt x="558" y="403"/>
                </a:cubicBezTo>
                <a:lnTo>
                  <a:pt x="589" y="372"/>
                </a:lnTo>
                <a:lnTo>
                  <a:pt x="620" y="372"/>
                </a:lnTo>
                <a:cubicBezTo>
                  <a:pt x="620" y="372"/>
                  <a:pt x="620" y="372"/>
                  <a:pt x="620" y="341"/>
                </a:cubicBezTo>
                <a:cubicBezTo>
                  <a:pt x="651" y="341"/>
                  <a:pt x="651" y="341"/>
                  <a:pt x="651" y="341"/>
                </a:cubicBezTo>
                <a:lnTo>
                  <a:pt x="651" y="341"/>
                </a:lnTo>
                <a:lnTo>
                  <a:pt x="682" y="372"/>
                </a:lnTo>
                <a:lnTo>
                  <a:pt x="682" y="372"/>
                </a:lnTo>
                <a:cubicBezTo>
                  <a:pt x="713" y="403"/>
                  <a:pt x="713" y="403"/>
                  <a:pt x="713" y="403"/>
                </a:cubicBezTo>
                <a:close/>
              </a:path>
            </a:pathLst>
          </a:custGeom>
          <a:solidFill>
            <a:schemeClr val="tx1"/>
          </a:solidFill>
          <a:ln>
            <a:noFill/>
          </a:ln>
          <a:effec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29" name="Freeform 47"/>
          <p:cNvSpPr>
            <a:spLocks noChangeArrowheads="1"/>
          </p:cNvSpPr>
          <p:nvPr/>
        </p:nvSpPr>
        <p:spPr bwMode="auto">
          <a:xfrm>
            <a:off x="6419980" y="4898635"/>
            <a:ext cx="12773" cy="29779"/>
          </a:xfrm>
          <a:custGeom>
            <a:avLst/>
            <a:gdLst>
              <a:gd name="T0" fmla="*/ 31 w 32"/>
              <a:gd name="T1" fmla="*/ 0 h 63"/>
              <a:gd name="T2" fmla="*/ 31 w 32"/>
              <a:gd name="T3" fmla="*/ 0 h 63"/>
              <a:gd name="T4" fmla="*/ 31 w 32"/>
              <a:gd name="T5" fmla="*/ 0 h 63"/>
              <a:gd name="T6" fmla="*/ 31 w 32"/>
              <a:gd name="T7" fmla="*/ 0 h 63"/>
              <a:gd name="T8" fmla="*/ 31 w 32"/>
              <a:gd name="T9" fmla="*/ 0 h 63"/>
              <a:gd name="T10" fmla="*/ 0 w 32"/>
              <a:gd name="T11" fmla="*/ 31 h 63"/>
              <a:gd name="T12" fmla="*/ 0 w 32"/>
              <a:gd name="T13" fmla="*/ 31 h 63"/>
              <a:gd name="T14" fmla="*/ 0 w 32"/>
              <a:gd name="T15" fmla="*/ 31 h 63"/>
              <a:gd name="T16" fmla="*/ 0 w 32"/>
              <a:gd name="T17" fmla="*/ 31 h 63"/>
              <a:gd name="T18" fmla="*/ 0 w 32"/>
              <a:gd name="T19" fmla="*/ 31 h 63"/>
              <a:gd name="T20" fmla="*/ 31 w 32"/>
              <a:gd name="T21" fmla="*/ 62 h 63"/>
              <a:gd name="T22" fmla="*/ 31 w 32"/>
              <a:gd name="T23" fmla="*/ 62 h 63"/>
              <a:gd name="T24" fmla="*/ 31 w 32"/>
              <a:gd name="T25" fmla="*/ 31 h 63"/>
              <a:gd name="T26" fmla="*/ 31 w 32"/>
              <a:gd name="T27" fmla="*/ 31 h 63"/>
              <a:gd name="T28" fmla="*/ 31 w 32"/>
              <a:gd name="T2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63">
                <a:moveTo>
                  <a:pt x="31" y="0"/>
                </a:moveTo>
                <a:lnTo>
                  <a:pt x="31" y="0"/>
                </a:lnTo>
                <a:lnTo>
                  <a:pt x="31" y="0"/>
                </a:lnTo>
                <a:lnTo>
                  <a:pt x="31" y="0"/>
                </a:lnTo>
                <a:lnTo>
                  <a:pt x="31" y="0"/>
                </a:lnTo>
                <a:cubicBezTo>
                  <a:pt x="31" y="31"/>
                  <a:pt x="31" y="31"/>
                  <a:pt x="0" y="31"/>
                </a:cubicBezTo>
                <a:lnTo>
                  <a:pt x="0" y="31"/>
                </a:lnTo>
                <a:lnTo>
                  <a:pt x="0" y="31"/>
                </a:lnTo>
                <a:lnTo>
                  <a:pt x="0" y="31"/>
                </a:lnTo>
                <a:lnTo>
                  <a:pt x="0" y="31"/>
                </a:lnTo>
                <a:cubicBezTo>
                  <a:pt x="31" y="31"/>
                  <a:pt x="31" y="62"/>
                  <a:pt x="31" y="62"/>
                </a:cubicBezTo>
                <a:lnTo>
                  <a:pt x="31" y="62"/>
                </a:lnTo>
                <a:cubicBezTo>
                  <a:pt x="31" y="31"/>
                  <a:pt x="31" y="31"/>
                  <a:pt x="31" y="31"/>
                </a:cubicBezTo>
                <a:lnTo>
                  <a:pt x="31" y="31"/>
                </a:lnTo>
                <a:lnTo>
                  <a:pt x="31"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30" name="Freeform 48"/>
          <p:cNvSpPr>
            <a:spLocks noChangeArrowheads="1"/>
          </p:cNvSpPr>
          <p:nvPr/>
        </p:nvSpPr>
        <p:spPr bwMode="auto">
          <a:xfrm>
            <a:off x="6702826" y="4494493"/>
            <a:ext cx="155110" cy="374363"/>
          </a:xfrm>
          <a:custGeom>
            <a:avLst/>
            <a:gdLst>
              <a:gd name="T0" fmla="*/ 341 w 373"/>
              <a:gd name="T1" fmla="*/ 93 h 776"/>
              <a:gd name="T2" fmla="*/ 341 w 373"/>
              <a:gd name="T3" fmla="*/ 93 h 776"/>
              <a:gd name="T4" fmla="*/ 341 w 373"/>
              <a:gd name="T5" fmla="*/ 31 h 776"/>
              <a:gd name="T6" fmla="*/ 341 w 373"/>
              <a:gd name="T7" fmla="*/ 0 h 776"/>
              <a:gd name="T8" fmla="*/ 310 w 373"/>
              <a:gd name="T9" fmla="*/ 62 h 776"/>
              <a:gd name="T10" fmla="*/ 278 w 373"/>
              <a:gd name="T11" fmla="*/ 62 h 776"/>
              <a:gd name="T12" fmla="*/ 278 w 373"/>
              <a:gd name="T13" fmla="*/ 62 h 776"/>
              <a:gd name="T14" fmla="*/ 278 w 373"/>
              <a:gd name="T15" fmla="*/ 93 h 776"/>
              <a:gd name="T16" fmla="*/ 278 w 373"/>
              <a:gd name="T17" fmla="*/ 93 h 776"/>
              <a:gd name="T18" fmla="*/ 278 w 373"/>
              <a:gd name="T19" fmla="*/ 124 h 776"/>
              <a:gd name="T20" fmla="*/ 217 w 373"/>
              <a:gd name="T21" fmla="*/ 155 h 776"/>
              <a:gd name="T22" fmla="*/ 186 w 373"/>
              <a:gd name="T23" fmla="*/ 155 h 776"/>
              <a:gd name="T24" fmla="*/ 186 w 373"/>
              <a:gd name="T25" fmla="*/ 155 h 776"/>
              <a:gd name="T26" fmla="*/ 186 w 373"/>
              <a:gd name="T27" fmla="*/ 217 h 776"/>
              <a:gd name="T28" fmla="*/ 154 w 373"/>
              <a:gd name="T29" fmla="*/ 217 h 776"/>
              <a:gd name="T30" fmla="*/ 154 w 373"/>
              <a:gd name="T31" fmla="*/ 217 h 776"/>
              <a:gd name="T32" fmla="*/ 154 w 373"/>
              <a:gd name="T33" fmla="*/ 217 h 776"/>
              <a:gd name="T34" fmla="*/ 154 w 373"/>
              <a:gd name="T35" fmla="*/ 217 h 776"/>
              <a:gd name="T36" fmla="*/ 124 w 373"/>
              <a:gd name="T37" fmla="*/ 217 h 776"/>
              <a:gd name="T38" fmla="*/ 93 w 373"/>
              <a:gd name="T39" fmla="*/ 217 h 776"/>
              <a:gd name="T40" fmla="*/ 93 w 373"/>
              <a:gd name="T41" fmla="*/ 217 h 776"/>
              <a:gd name="T42" fmla="*/ 62 w 373"/>
              <a:gd name="T43" fmla="*/ 217 h 776"/>
              <a:gd name="T44" fmla="*/ 62 w 373"/>
              <a:gd name="T45" fmla="*/ 217 h 776"/>
              <a:gd name="T46" fmla="*/ 62 w 373"/>
              <a:gd name="T47" fmla="*/ 217 h 776"/>
              <a:gd name="T48" fmla="*/ 62 w 373"/>
              <a:gd name="T49" fmla="*/ 248 h 776"/>
              <a:gd name="T50" fmla="*/ 62 w 373"/>
              <a:gd name="T51" fmla="*/ 309 h 776"/>
              <a:gd name="T52" fmla="*/ 62 w 373"/>
              <a:gd name="T53" fmla="*/ 309 h 776"/>
              <a:gd name="T54" fmla="*/ 93 w 373"/>
              <a:gd name="T55" fmla="*/ 465 h 776"/>
              <a:gd name="T56" fmla="*/ 62 w 373"/>
              <a:gd name="T57" fmla="*/ 465 h 776"/>
              <a:gd name="T58" fmla="*/ 30 w 373"/>
              <a:gd name="T59" fmla="*/ 589 h 776"/>
              <a:gd name="T60" fmla="*/ 30 w 373"/>
              <a:gd name="T61" fmla="*/ 589 h 776"/>
              <a:gd name="T62" fmla="*/ 30 w 373"/>
              <a:gd name="T63" fmla="*/ 620 h 776"/>
              <a:gd name="T64" fmla="*/ 30 w 373"/>
              <a:gd name="T65" fmla="*/ 651 h 776"/>
              <a:gd name="T66" fmla="*/ 30 w 373"/>
              <a:gd name="T67" fmla="*/ 713 h 776"/>
              <a:gd name="T68" fmla="*/ 30 w 373"/>
              <a:gd name="T69" fmla="*/ 744 h 776"/>
              <a:gd name="T70" fmla="*/ 93 w 373"/>
              <a:gd name="T71" fmla="*/ 775 h 776"/>
              <a:gd name="T72" fmla="*/ 154 w 373"/>
              <a:gd name="T73" fmla="*/ 775 h 776"/>
              <a:gd name="T74" fmla="*/ 186 w 373"/>
              <a:gd name="T75" fmla="*/ 744 h 776"/>
              <a:gd name="T76" fmla="*/ 186 w 373"/>
              <a:gd name="T77" fmla="*/ 744 h 776"/>
              <a:gd name="T78" fmla="*/ 186 w 373"/>
              <a:gd name="T79" fmla="*/ 744 h 776"/>
              <a:gd name="T80" fmla="*/ 186 w 373"/>
              <a:gd name="T81" fmla="*/ 744 h 776"/>
              <a:gd name="T82" fmla="*/ 278 w 373"/>
              <a:gd name="T83" fmla="*/ 372 h 776"/>
              <a:gd name="T84" fmla="*/ 310 w 373"/>
              <a:gd name="T85" fmla="*/ 309 h 776"/>
              <a:gd name="T86" fmla="*/ 341 w 373"/>
              <a:gd name="T87" fmla="*/ 248 h 776"/>
              <a:gd name="T88" fmla="*/ 341 w 373"/>
              <a:gd name="T89" fmla="*/ 248 h 776"/>
              <a:gd name="T90" fmla="*/ 310 w 373"/>
              <a:gd name="T91" fmla="*/ 217 h 776"/>
              <a:gd name="T92" fmla="*/ 310 w 373"/>
              <a:gd name="T93" fmla="*/ 155 h 776"/>
              <a:gd name="T94" fmla="*/ 310 w 373"/>
              <a:gd name="T95" fmla="*/ 155 h 776"/>
              <a:gd name="T96" fmla="*/ 341 w 373"/>
              <a:gd name="T97" fmla="*/ 155 h 776"/>
              <a:gd name="T98" fmla="*/ 372 w 373"/>
              <a:gd name="T99" fmla="*/ 124 h 776"/>
              <a:gd name="T100" fmla="*/ 341 w 373"/>
              <a:gd name="T101" fmla="*/ 124 h 776"/>
              <a:gd name="T102" fmla="*/ 341 w 373"/>
              <a:gd name="T103" fmla="*/ 93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73" h="776">
                <a:moveTo>
                  <a:pt x="341" y="93"/>
                </a:moveTo>
                <a:lnTo>
                  <a:pt x="341" y="93"/>
                </a:lnTo>
                <a:cubicBezTo>
                  <a:pt x="341" y="62"/>
                  <a:pt x="341" y="31"/>
                  <a:pt x="341" y="31"/>
                </a:cubicBezTo>
                <a:lnTo>
                  <a:pt x="341" y="0"/>
                </a:lnTo>
                <a:cubicBezTo>
                  <a:pt x="341" y="31"/>
                  <a:pt x="310" y="62"/>
                  <a:pt x="310" y="62"/>
                </a:cubicBezTo>
                <a:lnTo>
                  <a:pt x="278" y="62"/>
                </a:lnTo>
                <a:lnTo>
                  <a:pt x="278" y="62"/>
                </a:lnTo>
                <a:cubicBezTo>
                  <a:pt x="278" y="93"/>
                  <a:pt x="278" y="93"/>
                  <a:pt x="278" y="93"/>
                </a:cubicBezTo>
                <a:lnTo>
                  <a:pt x="278" y="93"/>
                </a:lnTo>
                <a:lnTo>
                  <a:pt x="278" y="124"/>
                </a:lnTo>
                <a:cubicBezTo>
                  <a:pt x="248" y="155"/>
                  <a:pt x="248" y="155"/>
                  <a:pt x="217" y="155"/>
                </a:cubicBezTo>
                <a:lnTo>
                  <a:pt x="186" y="155"/>
                </a:lnTo>
                <a:lnTo>
                  <a:pt x="186" y="155"/>
                </a:lnTo>
                <a:cubicBezTo>
                  <a:pt x="186" y="185"/>
                  <a:pt x="186" y="185"/>
                  <a:pt x="186" y="217"/>
                </a:cubicBezTo>
                <a:cubicBezTo>
                  <a:pt x="186" y="217"/>
                  <a:pt x="186" y="217"/>
                  <a:pt x="154" y="217"/>
                </a:cubicBezTo>
                <a:lnTo>
                  <a:pt x="154" y="217"/>
                </a:lnTo>
                <a:lnTo>
                  <a:pt x="154" y="217"/>
                </a:lnTo>
                <a:lnTo>
                  <a:pt x="154" y="217"/>
                </a:lnTo>
                <a:lnTo>
                  <a:pt x="124" y="217"/>
                </a:lnTo>
                <a:cubicBezTo>
                  <a:pt x="124" y="217"/>
                  <a:pt x="124" y="217"/>
                  <a:pt x="93" y="217"/>
                </a:cubicBezTo>
                <a:lnTo>
                  <a:pt x="93" y="217"/>
                </a:lnTo>
                <a:lnTo>
                  <a:pt x="62" y="217"/>
                </a:lnTo>
                <a:lnTo>
                  <a:pt x="62" y="217"/>
                </a:lnTo>
                <a:lnTo>
                  <a:pt x="62" y="217"/>
                </a:lnTo>
                <a:cubicBezTo>
                  <a:pt x="62" y="248"/>
                  <a:pt x="62" y="248"/>
                  <a:pt x="62" y="248"/>
                </a:cubicBezTo>
                <a:cubicBezTo>
                  <a:pt x="62" y="279"/>
                  <a:pt x="62" y="279"/>
                  <a:pt x="62" y="309"/>
                </a:cubicBezTo>
                <a:lnTo>
                  <a:pt x="62" y="309"/>
                </a:lnTo>
                <a:cubicBezTo>
                  <a:pt x="93" y="372"/>
                  <a:pt x="93" y="433"/>
                  <a:pt x="93" y="465"/>
                </a:cubicBezTo>
                <a:cubicBezTo>
                  <a:pt x="62" y="465"/>
                  <a:pt x="62" y="465"/>
                  <a:pt x="62" y="465"/>
                </a:cubicBezTo>
                <a:cubicBezTo>
                  <a:pt x="62" y="496"/>
                  <a:pt x="30" y="557"/>
                  <a:pt x="30" y="589"/>
                </a:cubicBezTo>
                <a:cubicBezTo>
                  <a:pt x="0" y="589"/>
                  <a:pt x="0" y="589"/>
                  <a:pt x="30" y="589"/>
                </a:cubicBezTo>
                <a:cubicBezTo>
                  <a:pt x="30" y="620"/>
                  <a:pt x="30" y="620"/>
                  <a:pt x="30" y="620"/>
                </a:cubicBezTo>
                <a:cubicBezTo>
                  <a:pt x="30" y="651"/>
                  <a:pt x="30" y="651"/>
                  <a:pt x="30" y="651"/>
                </a:cubicBezTo>
                <a:cubicBezTo>
                  <a:pt x="30" y="681"/>
                  <a:pt x="30" y="681"/>
                  <a:pt x="30" y="713"/>
                </a:cubicBezTo>
                <a:cubicBezTo>
                  <a:pt x="30" y="713"/>
                  <a:pt x="30" y="713"/>
                  <a:pt x="30" y="744"/>
                </a:cubicBezTo>
                <a:cubicBezTo>
                  <a:pt x="62" y="744"/>
                  <a:pt x="93" y="775"/>
                  <a:pt x="93" y="775"/>
                </a:cubicBezTo>
                <a:cubicBezTo>
                  <a:pt x="93" y="775"/>
                  <a:pt x="124" y="775"/>
                  <a:pt x="154" y="775"/>
                </a:cubicBezTo>
                <a:cubicBezTo>
                  <a:pt x="154" y="744"/>
                  <a:pt x="186" y="744"/>
                  <a:pt x="186" y="744"/>
                </a:cubicBezTo>
                <a:lnTo>
                  <a:pt x="186" y="744"/>
                </a:lnTo>
                <a:lnTo>
                  <a:pt x="186" y="744"/>
                </a:lnTo>
                <a:lnTo>
                  <a:pt x="186" y="744"/>
                </a:lnTo>
                <a:cubicBezTo>
                  <a:pt x="186" y="713"/>
                  <a:pt x="278" y="433"/>
                  <a:pt x="278" y="372"/>
                </a:cubicBezTo>
                <a:cubicBezTo>
                  <a:pt x="310" y="341"/>
                  <a:pt x="310" y="341"/>
                  <a:pt x="310" y="309"/>
                </a:cubicBezTo>
                <a:cubicBezTo>
                  <a:pt x="310" y="279"/>
                  <a:pt x="310" y="279"/>
                  <a:pt x="341" y="248"/>
                </a:cubicBezTo>
                <a:lnTo>
                  <a:pt x="341" y="248"/>
                </a:lnTo>
                <a:lnTo>
                  <a:pt x="310" y="217"/>
                </a:lnTo>
                <a:cubicBezTo>
                  <a:pt x="310" y="185"/>
                  <a:pt x="310" y="155"/>
                  <a:pt x="310" y="155"/>
                </a:cubicBezTo>
                <a:lnTo>
                  <a:pt x="310" y="155"/>
                </a:lnTo>
                <a:cubicBezTo>
                  <a:pt x="341" y="155"/>
                  <a:pt x="341" y="155"/>
                  <a:pt x="341" y="155"/>
                </a:cubicBezTo>
                <a:cubicBezTo>
                  <a:pt x="341" y="155"/>
                  <a:pt x="341" y="124"/>
                  <a:pt x="372" y="124"/>
                </a:cubicBezTo>
                <a:cubicBezTo>
                  <a:pt x="372" y="124"/>
                  <a:pt x="372" y="124"/>
                  <a:pt x="341" y="124"/>
                </a:cubicBezTo>
                <a:lnTo>
                  <a:pt x="341" y="93"/>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31" name="Freeform 49"/>
          <p:cNvSpPr>
            <a:spLocks noChangeArrowheads="1"/>
          </p:cNvSpPr>
          <p:nvPr/>
        </p:nvSpPr>
        <p:spPr bwMode="auto">
          <a:xfrm>
            <a:off x="5983848" y="4630624"/>
            <a:ext cx="193430" cy="344584"/>
          </a:xfrm>
          <a:custGeom>
            <a:avLst/>
            <a:gdLst>
              <a:gd name="T0" fmla="*/ 279 w 466"/>
              <a:gd name="T1" fmla="*/ 650 h 714"/>
              <a:gd name="T2" fmla="*/ 279 w 466"/>
              <a:gd name="T3" fmla="*/ 650 h 714"/>
              <a:gd name="T4" fmla="*/ 310 w 466"/>
              <a:gd name="T5" fmla="*/ 682 h 714"/>
              <a:gd name="T6" fmla="*/ 310 w 466"/>
              <a:gd name="T7" fmla="*/ 713 h 714"/>
              <a:gd name="T8" fmla="*/ 310 w 466"/>
              <a:gd name="T9" fmla="*/ 713 h 714"/>
              <a:gd name="T10" fmla="*/ 310 w 466"/>
              <a:gd name="T11" fmla="*/ 713 h 714"/>
              <a:gd name="T12" fmla="*/ 341 w 466"/>
              <a:gd name="T13" fmla="*/ 713 h 714"/>
              <a:gd name="T14" fmla="*/ 341 w 466"/>
              <a:gd name="T15" fmla="*/ 713 h 714"/>
              <a:gd name="T16" fmla="*/ 372 w 466"/>
              <a:gd name="T17" fmla="*/ 713 h 714"/>
              <a:gd name="T18" fmla="*/ 372 w 466"/>
              <a:gd name="T19" fmla="*/ 713 h 714"/>
              <a:gd name="T20" fmla="*/ 372 w 466"/>
              <a:gd name="T21" fmla="*/ 713 h 714"/>
              <a:gd name="T22" fmla="*/ 372 w 466"/>
              <a:gd name="T23" fmla="*/ 713 h 714"/>
              <a:gd name="T24" fmla="*/ 403 w 466"/>
              <a:gd name="T25" fmla="*/ 682 h 714"/>
              <a:gd name="T26" fmla="*/ 403 w 466"/>
              <a:gd name="T27" fmla="*/ 248 h 714"/>
              <a:gd name="T28" fmla="*/ 465 w 466"/>
              <a:gd name="T29" fmla="*/ 248 h 714"/>
              <a:gd name="T30" fmla="*/ 465 w 466"/>
              <a:gd name="T31" fmla="*/ 62 h 714"/>
              <a:gd name="T32" fmla="*/ 372 w 466"/>
              <a:gd name="T33" fmla="*/ 62 h 714"/>
              <a:gd name="T34" fmla="*/ 341 w 466"/>
              <a:gd name="T35" fmla="*/ 30 h 714"/>
              <a:gd name="T36" fmla="*/ 279 w 466"/>
              <a:gd name="T37" fmla="*/ 30 h 714"/>
              <a:gd name="T38" fmla="*/ 279 w 466"/>
              <a:gd name="T39" fmla="*/ 30 h 714"/>
              <a:gd name="T40" fmla="*/ 155 w 466"/>
              <a:gd name="T41" fmla="*/ 30 h 714"/>
              <a:gd name="T42" fmla="*/ 124 w 466"/>
              <a:gd name="T43" fmla="*/ 30 h 714"/>
              <a:gd name="T44" fmla="*/ 124 w 466"/>
              <a:gd name="T45" fmla="*/ 30 h 714"/>
              <a:gd name="T46" fmla="*/ 93 w 466"/>
              <a:gd name="T47" fmla="*/ 30 h 714"/>
              <a:gd name="T48" fmla="*/ 93 w 466"/>
              <a:gd name="T49" fmla="*/ 30 h 714"/>
              <a:gd name="T50" fmla="*/ 62 w 466"/>
              <a:gd name="T51" fmla="*/ 0 h 714"/>
              <a:gd name="T52" fmla="*/ 62 w 466"/>
              <a:gd name="T53" fmla="*/ 0 h 714"/>
              <a:gd name="T54" fmla="*/ 62 w 466"/>
              <a:gd name="T55" fmla="*/ 0 h 714"/>
              <a:gd name="T56" fmla="*/ 62 w 466"/>
              <a:gd name="T57" fmla="*/ 0 h 714"/>
              <a:gd name="T58" fmla="*/ 62 w 466"/>
              <a:gd name="T59" fmla="*/ 0 h 714"/>
              <a:gd name="T60" fmla="*/ 62 w 466"/>
              <a:gd name="T61" fmla="*/ 0 h 714"/>
              <a:gd name="T62" fmla="*/ 62 w 466"/>
              <a:gd name="T63" fmla="*/ 0 h 714"/>
              <a:gd name="T64" fmla="*/ 31 w 466"/>
              <a:gd name="T65" fmla="*/ 30 h 714"/>
              <a:gd name="T66" fmla="*/ 0 w 466"/>
              <a:gd name="T67" fmla="*/ 30 h 714"/>
              <a:gd name="T68" fmla="*/ 0 w 466"/>
              <a:gd name="T69" fmla="*/ 30 h 714"/>
              <a:gd name="T70" fmla="*/ 0 w 466"/>
              <a:gd name="T71" fmla="*/ 30 h 714"/>
              <a:gd name="T72" fmla="*/ 62 w 466"/>
              <a:gd name="T73" fmla="*/ 124 h 714"/>
              <a:gd name="T74" fmla="*/ 93 w 466"/>
              <a:gd name="T75" fmla="*/ 217 h 714"/>
              <a:gd name="T76" fmla="*/ 124 w 466"/>
              <a:gd name="T77" fmla="*/ 278 h 714"/>
              <a:gd name="T78" fmla="*/ 155 w 466"/>
              <a:gd name="T79" fmla="*/ 310 h 714"/>
              <a:gd name="T80" fmla="*/ 155 w 466"/>
              <a:gd name="T81" fmla="*/ 402 h 714"/>
              <a:gd name="T82" fmla="*/ 155 w 466"/>
              <a:gd name="T83" fmla="*/ 402 h 714"/>
              <a:gd name="T84" fmla="*/ 155 w 466"/>
              <a:gd name="T85" fmla="*/ 434 h 714"/>
              <a:gd name="T86" fmla="*/ 186 w 466"/>
              <a:gd name="T87" fmla="*/ 465 h 714"/>
              <a:gd name="T88" fmla="*/ 186 w 466"/>
              <a:gd name="T89" fmla="*/ 526 h 714"/>
              <a:gd name="T90" fmla="*/ 186 w 466"/>
              <a:gd name="T91" fmla="*/ 526 h 714"/>
              <a:gd name="T92" fmla="*/ 186 w 466"/>
              <a:gd name="T93" fmla="*/ 620 h 714"/>
              <a:gd name="T94" fmla="*/ 186 w 466"/>
              <a:gd name="T95" fmla="*/ 620 h 714"/>
              <a:gd name="T96" fmla="*/ 248 w 466"/>
              <a:gd name="T97" fmla="*/ 682 h 714"/>
              <a:gd name="T98" fmla="*/ 248 w 466"/>
              <a:gd name="T99" fmla="*/ 650 h 714"/>
              <a:gd name="T100" fmla="*/ 279 w 466"/>
              <a:gd name="T101" fmla="*/ 650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6" h="714">
                <a:moveTo>
                  <a:pt x="279" y="650"/>
                </a:moveTo>
                <a:lnTo>
                  <a:pt x="279" y="650"/>
                </a:lnTo>
                <a:cubicBezTo>
                  <a:pt x="279" y="650"/>
                  <a:pt x="310" y="650"/>
                  <a:pt x="310" y="682"/>
                </a:cubicBezTo>
                <a:cubicBezTo>
                  <a:pt x="310" y="682"/>
                  <a:pt x="310" y="682"/>
                  <a:pt x="310" y="713"/>
                </a:cubicBezTo>
                <a:lnTo>
                  <a:pt x="310" y="713"/>
                </a:lnTo>
                <a:lnTo>
                  <a:pt x="310" y="713"/>
                </a:lnTo>
                <a:lnTo>
                  <a:pt x="341" y="713"/>
                </a:lnTo>
                <a:lnTo>
                  <a:pt x="341" y="713"/>
                </a:lnTo>
                <a:lnTo>
                  <a:pt x="372" y="713"/>
                </a:lnTo>
                <a:lnTo>
                  <a:pt x="372" y="713"/>
                </a:lnTo>
                <a:lnTo>
                  <a:pt x="372" y="713"/>
                </a:lnTo>
                <a:lnTo>
                  <a:pt x="372" y="713"/>
                </a:lnTo>
                <a:cubicBezTo>
                  <a:pt x="403" y="713"/>
                  <a:pt x="403" y="713"/>
                  <a:pt x="403" y="682"/>
                </a:cubicBezTo>
                <a:cubicBezTo>
                  <a:pt x="403" y="248"/>
                  <a:pt x="403" y="248"/>
                  <a:pt x="403" y="248"/>
                </a:cubicBezTo>
                <a:cubicBezTo>
                  <a:pt x="465" y="248"/>
                  <a:pt x="465" y="248"/>
                  <a:pt x="465" y="248"/>
                </a:cubicBezTo>
                <a:cubicBezTo>
                  <a:pt x="465" y="62"/>
                  <a:pt x="465" y="62"/>
                  <a:pt x="465" y="62"/>
                </a:cubicBezTo>
                <a:cubicBezTo>
                  <a:pt x="372" y="62"/>
                  <a:pt x="372" y="62"/>
                  <a:pt x="372" y="62"/>
                </a:cubicBezTo>
                <a:cubicBezTo>
                  <a:pt x="341" y="30"/>
                  <a:pt x="341" y="30"/>
                  <a:pt x="341" y="30"/>
                </a:cubicBezTo>
                <a:cubicBezTo>
                  <a:pt x="341" y="30"/>
                  <a:pt x="310" y="30"/>
                  <a:pt x="279" y="30"/>
                </a:cubicBezTo>
                <a:lnTo>
                  <a:pt x="279" y="30"/>
                </a:lnTo>
                <a:cubicBezTo>
                  <a:pt x="248" y="30"/>
                  <a:pt x="155" y="30"/>
                  <a:pt x="155" y="30"/>
                </a:cubicBezTo>
                <a:lnTo>
                  <a:pt x="124" y="30"/>
                </a:lnTo>
                <a:lnTo>
                  <a:pt x="124" y="30"/>
                </a:lnTo>
                <a:cubicBezTo>
                  <a:pt x="93" y="30"/>
                  <a:pt x="93" y="30"/>
                  <a:pt x="93" y="30"/>
                </a:cubicBezTo>
                <a:lnTo>
                  <a:pt x="93" y="30"/>
                </a:lnTo>
                <a:cubicBezTo>
                  <a:pt x="93" y="30"/>
                  <a:pt x="62" y="30"/>
                  <a:pt x="62" y="0"/>
                </a:cubicBezTo>
                <a:lnTo>
                  <a:pt x="62" y="0"/>
                </a:lnTo>
                <a:lnTo>
                  <a:pt x="62" y="0"/>
                </a:lnTo>
                <a:lnTo>
                  <a:pt x="62" y="0"/>
                </a:lnTo>
                <a:lnTo>
                  <a:pt x="62" y="0"/>
                </a:lnTo>
                <a:lnTo>
                  <a:pt x="62" y="0"/>
                </a:lnTo>
                <a:lnTo>
                  <a:pt x="62" y="0"/>
                </a:lnTo>
                <a:lnTo>
                  <a:pt x="31" y="30"/>
                </a:lnTo>
                <a:cubicBezTo>
                  <a:pt x="31" y="30"/>
                  <a:pt x="31" y="30"/>
                  <a:pt x="0" y="30"/>
                </a:cubicBezTo>
                <a:lnTo>
                  <a:pt x="0" y="30"/>
                </a:lnTo>
                <a:lnTo>
                  <a:pt x="0" y="30"/>
                </a:lnTo>
                <a:cubicBezTo>
                  <a:pt x="0" y="30"/>
                  <a:pt x="31" y="93"/>
                  <a:pt x="62" y="124"/>
                </a:cubicBezTo>
                <a:cubicBezTo>
                  <a:pt x="93" y="154"/>
                  <a:pt x="93" y="186"/>
                  <a:pt x="93" y="217"/>
                </a:cubicBezTo>
                <a:cubicBezTo>
                  <a:pt x="93" y="217"/>
                  <a:pt x="124" y="248"/>
                  <a:pt x="124" y="278"/>
                </a:cubicBezTo>
                <a:cubicBezTo>
                  <a:pt x="155" y="310"/>
                  <a:pt x="155" y="310"/>
                  <a:pt x="155" y="310"/>
                </a:cubicBezTo>
                <a:cubicBezTo>
                  <a:pt x="155" y="310"/>
                  <a:pt x="155" y="341"/>
                  <a:pt x="155" y="402"/>
                </a:cubicBezTo>
                <a:lnTo>
                  <a:pt x="155" y="402"/>
                </a:lnTo>
                <a:cubicBezTo>
                  <a:pt x="155" y="434"/>
                  <a:pt x="155" y="434"/>
                  <a:pt x="155" y="434"/>
                </a:cubicBezTo>
                <a:lnTo>
                  <a:pt x="186" y="465"/>
                </a:lnTo>
                <a:cubicBezTo>
                  <a:pt x="186" y="496"/>
                  <a:pt x="186" y="496"/>
                  <a:pt x="186" y="526"/>
                </a:cubicBezTo>
                <a:lnTo>
                  <a:pt x="186" y="526"/>
                </a:lnTo>
                <a:cubicBezTo>
                  <a:pt x="186" y="558"/>
                  <a:pt x="186" y="589"/>
                  <a:pt x="186" y="620"/>
                </a:cubicBezTo>
                <a:lnTo>
                  <a:pt x="186" y="620"/>
                </a:lnTo>
                <a:cubicBezTo>
                  <a:pt x="217" y="650"/>
                  <a:pt x="217" y="650"/>
                  <a:pt x="248" y="682"/>
                </a:cubicBezTo>
                <a:lnTo>
                  <a:pt x="248" y="650"/>
                </a:lnTo>
                <a:cubicBezTo>
                  <a:pt x="279" y="650"/>
                  <a:pt x="279" y="650"/>
                  <a:pt x="279" y="650"/>
                </a:cubicBezTo>
              </a:path>
            </a:pathLst>
          </a:custGeom>
          <a:solidFill>
            <a:schemeClr val="tx1"/>
          </a:solidFill>
          <a:ln>
            <a:noFill/>
          </a:ln>
          <a:effec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32" name="Freeform 50"/>
          <p:cNvSpPr>
            <a:spLocks noChangeArrowheads="1"/>
          </p:cNvSpPr>
          <p:nvPr/>
        </p:nvSpPr>
        <p:spPr bwMode="auto">
          <a:xfrm>
            <a:off x="5523995" y="3777673"/>
            <a:ext cx="114965" cy="165911"/>
          </a:xfrm>
          <a:custGeom>
            <a:avLst/>
            <a:gdLst>
              <a:gd name="T0" fmla="*/ 279 w 280"/>
              <a:gd name="T1" fmla="*/ 124 h 342"/>
              <a:gd name="T2" fmla="*/ 279 w 280"/>
              <a:gd name="T3" fmla="*/ 94 h 342"/>
              <a:gd name="T4" fmla="*/ 279 w 280"/>
              <a:gd name="T5" fmla="*/ 62 h 342"/>
              <a:gd name="T6" fmla="*/ 279 w 280"/>
              <a:gd name="T7" fmla="*/ 62 h 342"/>
              <a:gd name="T8" fmla="*/ 248 w 280"/>
              <a:gd name="T9" fmla="*/ 62 h 342"/>
              <a:gd name="T10" fmla="*/ 186 w 280"/>
              <a:gd name="T11" fmla="*/ 62 h 342"/>
              <a:gd name="T12" fmla="*/ 155 w 280"/>
              <a:gd name="T13" fmla="*/ 31 h 342"/>
              <a:gd name="T14" fmla="*/ 155 w 280"/>
              <a:gd name="T15" fmla="*/ 31 h 342"/>
              <a:gd name="T16" fmla="*/ 124 w 280"/>
              <a:gd name="T17" fmla="*/ 31 h 342"/>
              <a:gd name="T18" fmla="*/ 93 w 280"/>
              <a:gd name="T19" fmla="*/ 0 h 342"/>
              <a:gd name="T20" fmla="*/ 63 w 280"/>
              <a:gd name="T21" fmla="*/ 31 h 342"/>
              <a:gd name="T22" fmla="*/ 31 w 280"/>
              <a:gd name="T23" fmla="*/ 31 h 342"/>
              <a:gd name="T24" fmla="*/ 31 w 280"/>
              <a:gd name="T25" fmla="*/ 0 h 342"/>
              <a:gd name="T26" fmla="*/ 31 w 280"/>
              <a:gd name="T27" fmla="*/ 31 h 342"/>
              <a:gd name="T28" fmla="*/ 31 w 280"/>
              <a:gd name="T29" fmla="*/ 31 h 342"/>
              <a:gd name="T30" fmla="*/ 31 w 280"/>
              <a:gd name="T31" fmla="*/ 31 h 342"/>
              <a:gd name="T32" fmla="*/ 63 w 280"/>
              <a:gd name="T33" fmla="*/ 62 h 342"/>
              <a:gd name="T34" fmla="*/ 63 w 280"/>
              <a:gd name="T35" fmla="*/ 94 h 342"/>
              <a:gd name="T36" fmla="*/ 31 w 280"/>
              <a:gd name="T37" fmla="*/ 124 h 342"/>
              <a:gd name="T38" fmla="*/ 31 w 280"/>
              <a:gd name="T39" fmla="*/ 155 h 342"/>
              <a:gd name="T40" fmla="*/ 31 w 280"/>
              <a:gd name="T41" fmla="*/ 155 h 342"/>
              <a:gd name="T42" fmla="*/ 31 w 280"/>
              <a:gd name="T43" fmla="*/ 186 h 342"/>
              <a:gd name="T44" fmla="*/ 31 w 280"/>
              <a:gd name="T45" fmla="*/ 186 h 342"/>
              <a:gd name="T46" fmla="*/ 0 w 280"/>
              <a:gd name="T47" fmla="*/ 186 h 342"/>
              <a:gd name="T48" fmla="*/ 0 w 280"/>
              <a:gd name="T49" fmla="*/ 218 h 342"/>
              <a:gd name="T50" fmla="*/ 31 w 280"/>
              <a:gd name="T51" fmla="*/ 218 h 342"/>
              <a:gd name="T52" fmla="*/ 31 w 280"/>
              <a:gd name="T53" fmla="*/ 248 h 342"/>
              <a:gd name="T54" fmla="*/ 63 w 280"/>
              <a:gd name="T55" fmla="*/ 279 h 342"/>
              <a:gd name="T56" fmla="*/ 63 w 280"/>
              <a:gd name="T57" fmla="*/ 310 h 342"/>
              <a:gd name="T58" fmla="*/ 155 w 280"/>
              <a:gd name="T59" fmla="*/ 310 h 342"/>
              <a:gd name="T60" fmla="*/ 217 w 280"/>
              <a:gd name="T61" fmla="*/ 279 h 342"/>
              <a:gd name="T62" fmla="*/ 248 w 280"/>
              <a:gd name="T63" fmla="*/ 279 h 342"/>
              <a:gd name="T64" fmla="*/ 248 w 280"/>
              <a:gd name="T65" fmla="*/ 279 h 342"/>
              <a:gd name="T66" fmla="*/ 248 w 280"/>
              <a:gd name="T67" fmla="*/ 186 h 342"/>
              <a:gd name="T68" fmla="*/ 248 w 280"/>
              <a:gd name="T69" fmla="*/ 186 h 342"/>
              <a:gd name="T70" fmla="*/ 248 w 280"/>
              <a:gd name="T71" fmla="*/ 186 h 342"/>
              <a:gd name="T72" fmla="*/ 248 w 280"/>
              <a:gd name="T73" fmla="*/ 155 h 342"/>
              <a:gd name="T74" fmla="*/ 279 w 280"/>
              <a:gd name="T75" fmla="*/ 124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 h="342">
                <a:moveTo>
                  <a:pt x="279" y="124"/>
                </a:moveTo>
                <a:lnTo>
                  <a:pt x="279" y="124"/>
                </a:lnTo>
                <a:lnTo>
                  <a:pt x="279" y="124"/>
                </a:lnTo>
                <a:cubicBezTo>
                  <a:pt x="279" y="124"/>
                  <a:pt x="279" y="124"/>
                  <a:pt x="279" y="94"/>
                </a:cubicBezTo>
                <a:cubicBezTo>
                  <a:pt x="279" y="94"/>
                  <a:pt x="279" y="94"/>
                  <a:pt x="279" y="62"/>
                </a:cubicBezTo>
                <a:lnTo>
                  <a:pt x="279" y="62"/>
                </a:lnTo>
                <a:lnTo>
                  <a:pt x="279" y="62"/>
                </a:lnTo>
                <a:lnTo>
                  <a:pt x="279" y="62"/>
                </a:lnTo>
                <a:lnTo>
                  <a:pt x="248" y="62"/>
                </a:lnTo>
                <a:lnTo>
                  <a:pt x="248" y="62"/>
                </a:lnTo>
                <a:cubicBezTo>
                  <a:pt x="248" y="62"/>
                  <a:pt x="248" y="62"/>
                  <a:pt x="217" y="62"/>
                </a:cubicBezTo>
                <a:cubicBezTo>
                  <a:pt x="217" y="62"/>
                  <a:pt x="217" y="62"/>
                  <a:pt x="186" y="62"/>
                </a:cubicBezTo>
                <a:cubicBezTo>
                  <a:pt x="186" y="62"/>
                  <a:pt x="155" y="62"/>
                  <a:pt x="155" y="31"/>
                </a:cubicBezTo>
                <a:lnTo>
                  <a:pt x="155" y="31"/>
                </a:lnTo>
                <a:lnTo>
                  <a:pt x="155" y="31"/>
                </a:lnTo>
                <a:lnTo>
                  <a:pt x="155" y="31"/>
                </a:lnTo>
                <a:cubicBezTo>
                  <a:pt x="124" y="31"/>
                  <a:pt x="124" y="31"/>
                  <a:pt x="124" y="31"/>
                </a:cubicBezTo>
                <a:lnTo>
                  <a:pt x="124" y="31"/>
                </a:lnTo>
                <a:lnTo>
                  <a:pt x="124" y="31"/>
                </a:lnTo>
                <a:cubicBezTo>
                  <a:pt x="124" y="31"/>
                  <a:pt x="93" y="31"/>
                  <a:pt x="93" y="0"/>
                </a:cubicBezTo>
                <a:lnTo>
                  <a:pt x="93" y="0"/>
                </a:lnTo>
                <a:cubicBezTo>
                  <a:pt x="93" y="31"/>
                  <a:pt x="63" y="31"/>
                  <a:pt x="63" y="31"/>
                </a:cubicBezTo>
                <a:lnTo>
                  <a:pt x="63" y="31"/>
                </a:lnTo>
                <a:lnTo>
                  <a:pt x="31" y="31"/>
                </a:lnTo>
                <a:lnTo>
                  <a:pt x="31" y="31"/>
                </a:lnTo>
                <a:lnTo>
                  <a:pt x="31" y="0"/>
                </a:lnTo>
                <a:lnTo>
                  <a:pt x="31" y="0"/>
                </a:lnTo>
                <a:cubicBezTo>
                  <a:pt x="31" y="31"/>
                  <a:pt x="31" y="31"/>
                  <a:pt x="31" y="31"/>
                </a:cubicBezTo>
                <a:lnTo>
                  <a:pt x="31" y="31"/>
                </a:lnTo>
                <a:lnTo>
                  <a:pt x="31" y="31"/>
                </a:lnTo>
                <a:lnTo>
                  <a:pt x="31" y="31"/>
                </a:lnTo>
                <a:lnTo>
                  <a:pt x="31" y="31"/>
                </a:lnTo>
                <a:cubicBezTo>
                  <a:pt x="31" y="62"/>
                  <a:pt x="63" y="62"/>
                  <a:pt x="63" y="62"/>
                </a:cubicBezTo>
                <a:lnTo>
                  <a:pt x="63" y="62"/>
                </a:lnTo>
                <a:cubicBezTo>
                  <a:pt x="63" y="94"/>
                  <a:pt x="63" y="94"/>
                  <a:pt x="31" y="94"/>
                </a:cubicBezTo>
                <a:cubicBezTo>
                  <a:pt x="63" y="94"/>
                  <a:pt x="63" y="94"/>
                  <a:pt x="63" y="94"/>
                </a:cubicBezTo>
                <a:cubicBezTo>
                  <a:pt x="93" y="124"/>
                  <a:pt x="93" y="124"/>
                  <a:pt x="93" y="124"/>
                </a:cubicBezTo>
                <a:cubicBezTo>
                  <a:pt x="31" y="124"/>
                  <a:pt x="31" y="124"/>
                  <a:pt x="31" y="124"/>
                </a:cubicBezTo>
                <a:lnTo>
                  <a:pt x="31" y="124"/>
                </a:lnTo>
                <a:lnTo>
                  <a:pt x="31" y="155"/>
                </a:lnTo>
                <a:lnTo>
                  <a:pt x="31" y="155"/>
                </a:lnTo>
                <a:lnTo>
                  <a:pt x="31" y="155"/>
                </a:lnTo>
                <a:lnTo>
                  <a:pt x="31" y="155"/>
                </a:lnTo>
                <a:cubicBezTo>
                  <a:pt x="31" y="155"/>
                  <a:pt x="31" y="155"/>
                  <a:pt x="31" y="186"/>
                </a:cubicBezTo>
                <a:lnTo>
                  <a:pt x="31" y="186"/>
                </a:lnTo>
                <a:lnTo>
                  <a:pt x="31" y="186"/>
                </a:lnTo>
                <a:lnTo>
                  <a:pt x="31" y="186"/>
                </a:lnTo>
                <a:cubicBezTo>
                  <a:pt x="0" y="186"/>
                  <a:pt x="0" y="186"/>
                  <a:pt x="0" y="186"/>
                </a:cubicBezTo>
                <a:cubicBezTo>
                  <a:pt x="0" y="186"/>
                  <a:pt x="0" y="186"/>
                  <a:pt x="0" y="218"/>
                </a:cubicBezTo>
                <a:lnTo>
                  <a:pt x="0" y="218"/>
                </a:lnTo>
                <a:lnTo>
                  <a:pt x="0" y="218"/>
                </a:lnTo>
                <a:cubicBezTo>
                  <a:pt x="31" y="218"/>
                  <a:pt x="31" y="218"/>
                  <a:pt x="31" y="218"/>
                </a:cubicBezTo>
                <a:lnTo>
                  <a:pt x="31" y="218"/>
                </a:lnTo>
                <a:cubicBezTo>
                  <a:pt x="31" y="248"/>
                  <a:pt x="31" y="248"/>
                  <a:pt x="31" y="248"/>
                </a:cubicBezTo>
                <a:cubicBezTo>
                  <a:pt x="63" y="248"/>
                  <a:pt x="63" y="248"/>
                  <a:pt x="63" y="248"/>
                </a:cubicBezTo>
                <a:cubicBezTo>
                  <a:pt x="63" y="279"/>
                  <a:pt x="63" y="279"/>
                  <a:pt x="63" y="279"/>
                </a:cubicBezTo>
                <a:cubicBezTo>
                  <a:pt x="63" y="279"/>
                  <a:pt x="63" y="279"/>
                  <a:pt x="63" y="310"/>
                </a:cubicBezTo>
                <a:lnTo>
                  <a:pt x="63" y="310"/>
                </a:lnTo>
                <a:lnTo>
                  <a:pt x="63" y="341"/>
                </a:lnTo>
                <a:cubicBezTo>
                  <a:pt x="93" y="341"/>
                  <a:pt x="124" y="310"/>
                  <a:pt x="155" y="310"/>
                </a:cubicBezTo>
                <a:cubicBezTo>
                  <a:pt x="155" y="279"/>
                  <a:pt x="155" y="279"/>
                  <a:pt x="186" y="279"/>
                </a:cubicBezTo>
                <a:lnTo>
                  <a:pt x="217" y="279"/>
                </a:lnTo>
                <a:lnTo>
                  <a:pt x="248" y="279"/>
                </a:lnTo>
                <a:lnTo>
                  <a:pt x="248" y="279"/>
                </a:lnTo>
                <a:lnTo>
                  <a:pt x="248" y="279"/>
                </a:lnTo>
                <a:lnTo>
                  <a:pt x="248" y="279"/>
                </a:lnTo>
                <a:cubicBezTo>
                  <a:pt x="248" y="248"/>
                  <a:pt x="248" y="248"/>
                  <a:pt x="248" y="248"/>
                </a:cubicBezTo>
                <a:cubicBezTo>
                  <a:pt x="248" y="218"/>
                  <a:pt x="248" y="218"/>
                  <a:pt x="248" y="186"/>
                </a:cubicBezTo>
                <a:lnTo>
                  <a:pt x="248" y="186"/>
                </a:lnTo>
                <a:lnTo>
                  <a:pt x="248" y="186"/>
                </a:lnTo>
                <a:lnTo>
                  <a:pt x="248" y="186"/>
                </a:lnTo>
                <a:lnTo>
                  <a:pt x="248" y="186"/>
                </a:lnTo>
                <a:cubicBezTo>
                  <a:pt x="248" y="186"/>
                  <a:pt x="248" y="186"/>
                  <a:pt x="248" y="155"/>
                </a:cubicBezTo>
                <a:lnTo>
                  <a:pt x="248" y="155"/>
                </a:lnTo>
                <a:cubicBezTo>
                  <a:pt x="279" y="155"/>
                  <a:pt x="279" y="155"/>
                  <a:pt x="279" y="155"/>
                </a:cubicBezTo>
                <a:lnTo>
                  <a:pt x="279" y="124"/>
                </a:lnTo>
              </a:path>
            </a:pathLst>
          </a:custGeom>
          <a:solidFill>
            <a:schemeClr val="tx1"/>
          </a:solidFill>
          <a:ln>
            <a:noFill/>
          </a:ln>
          <a:effec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33" name="Freeform 51"/>
          <p:cNvSpPr>
            <a:spLocks noChangeArrowheads="1"/>
          </p:cNvSpPr>
          <p:nvPr/>
        </p:nvSpPr>
        <p:spPr bwMode="auto">
          <a:xfrm>
            <a:off x="5458301" y="3837230"/>
            <a:ext cx="76643" cy="104227"/>
          </a:xfrm>
          <a:custGeom>
            <a:avLst/>
            <a:gdLst>
              <a:gd name="T0" fmla="*/ 155 w 187"/>
              <a:gd name="T1" fmla="*/ 155 h 218"/>
              <a:gd name="T2" fmla="*/ 155 w 187"/>
              <a:gd name="T3" fmla="*/ 155 h 218"/>
              <a:gd name="T4" fmla="*/ 155 w 187"/>
              <a:gd name="T5" fmla="*/ 155 h 218"/>
              <a:gd name="T6" fmla="*/ 155 w 187"/>
              <a:gd name="T7" fmla="*/ 155 h 218"/>
              <a:gd name="T8" fmla="*/ 155 w 187"/>
              <a:gd name="T9" fmla="*/ 155 h 218"/>
              <a:gd name="T10" fmla="*/ 124 w 187"/>
              <a:gd name="T11" fmla="*/ 155 h 218"/>
              <a:gd name="T12" fmla="*/ 124 w 187"/>
              <a:gd name="T13" fmla="*/ 124 h 218"/>
              <a:gd name="T14" fmla="*/ 124 w 187"/>
              <a:gd name="T15" fmla="*/ 124 h 218"/>
              <a:gd name="T16" fmla="*/ 124 w 187"/>
              <a:gd name="T17" fmla="*/ 124 h 218"/>
              <a:gd name="T18" fmla="*/ 124 w 187"/>
              <a:gd name="T19" fmla="*/ 94 h 218"/>
              <a:gd name="T20" fmla="*/ 94 w 187"/>
              <a:gd name="T21" fmla="*/ 94 h 218"/>
              <a:gd name="T22" fmla="*/ 62 w 187"/>
              <a:gd name="T23" fmla="*/ 62 h 218"/>
              <a:gd name="T24" fmla="*/ 62 w 187"/>
              <a:gd name="T25" fmla="*/ 31 h 218"/>
              <a:gd name="T26" fmla="*/ 62 w 187"/>
              <a:gd name="T27" fmla="*/ 31 h 218"/>
              <a:gd name="T28" fmla="*/ 62 w 187"/>
              <a:gd name="T29" fmla="*/ 0 h 218"/>
              <a:gd name="T30" fmla="*/ 62 w 187"/>
              <a:gd name="T31" fmla="*/ 0 h 218"/>
              <a:gd name="T32" fmla="*/ 62 w 187"/>
              <a:gd name="T33" fmla="*/ 31 h 218"/>
              <a:gd name="T34" fmla="*/ 31 w 187"/>
              <a:gd name="T35" fmla="*/ 31 h 218"/>
              <a:gd name="T36" fmla="*/ 0 w 187"/>
              <a:gd name="T37" fmla="*/ 62 h 218"/>
              <a:gd name="T38" fmla="*/ 0 w 187"/>
              <a:gd name="T39" fmla="*/ 94 h 218"/>
              <a:gd name="T40" fmla="*/ 0 w 187"/>
              <a:gd name="T41" fmla="*/ 94 h 218"/>
              <a:gd name="T42" fmla="*/ 62 w 187"/>
              <a:gd name="T43" fmla="*/ 124 h 218"/>
              <a:gd name="T44" fmla="*/ 124 w 187"/>
              <a:gd name="T45" fmla="*/ 186 h 218"/>
              <a:gd name="T46" fmla="*/ 155 w 187"/>
              <a:gd name="T47" fmla="*/ 217 h 218"/>
              <a:gd name="T48" fmla="*/ 155 w 187"/>
              <a:gd name="T49" fmla="*/ 186 h 218"/>
              <a:gd name="T50" fmla="*/ 186 w 187"/>
              <a:gd name="T51" fmla="*/ 186 h 218"/>
              <a:gd name="T52" fmla="*/ 155 w 187"/>
              <a:gd name="T53" fmla="*/ 155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7" h="218">
                <a:moveTo>
                  <a:pt x="155" y="155"/>
                </a:moveTo>
                <a:lnTo>
                  <a:pt x="155" y="155"/>
                </a:lnTo>
                <a:lnTo>
                  <a:pt x="155" y="155"/>
                </a:lnTo>
                <a:lnTo>
                  <a:pt x="155" y="155"/>
                </a:lnTo>
                <a:lnTo>
                  <a:pt x="155" y="155"/>
                </a:lnTo>
                <a:lnTo>
                  <a:pt x="124" y="155"/>
                </a:lnTo>
                <a:cubicBezTo>
                  <a:pt x="124" y="124"/>
                  <a:pt x="124" y="124"/>
                  <a:pt x="124" y="124"/>
                </a:cubicBezTo>
                <a:lnTo>
                  <a:pt x="124" y="124"/>
                </a:lnTo>
                <a:lnTo>
                  <a:pt x="124" y="124"/>
                </a:lnTo>
                <a:cubicBezTo>
                  <a:pt x="124" y="94"/>
                  <a:pt x="124" y="94"/>
                  <a:pt x="124" y="94"/>
                </a:cubicBezTo>
                <a:cubicBezTo>
                  <a:pt x="124" y="94"/>
                  <a:pt x="124" y="94"/>
                  <a:pt x="94" y="94"/>
                </a:cubicBezTo>
                <a:lnTo>
                  <a:pt x="62" y="62"/>
                </a:lnTo>
                <a:cubicBezTo>
                  <a:pt x="62" y="31"/>
                  <a:pt x="62" y="31"/>
                  <a:pt x="62" y="31"/>
                </a:cubicBezTo>
                <a:lnTo>
                  <a:pt x="62" y="31"/>
                </a:lnTo>
                <a:cubicBezTo>
                  <a:pt x="62" y="0"/>
                  <a:pt x="62" y="0"/>
                  <a:pt x="62" y="0"/>
                </a:cubicBezTo>
                <a:lnTo>
                  <a:pt x="62" y="0"/>
                </a:lnTo>
                <a:cubicBezTo>
                  <a:pt x="62" y="0"/>
                  <a:pt x="62" y="0"/>
                  <a:pt x="62" y="31"/>
                </a:cubicBezTo>
                <a:cubicBezTo>
                  <a:pt x="31" y="31"/>
                  <a:pt x="31" y="31"/>
                  <a:pt x="31" y="31"/>
                </a:cubicBezTo>
                <a:cubicBezTo>
                  <a:pt x="31" y="62"/>
                  <a:pt x="31" y="62"/>
                  <a:pt x="0" y="62"/>
                </a:cubicBezTo>
                <a:cubicBezTo>
                  <a:pt x="0" y="62"/>
                  <a:pt x="0" y="62"/>
                  <a:pt x="0" y="94"/>
                </a:cubicBezTo>
                <a:lnTo>
                  <a:pt x="0" y="94"/>
                </a:lnTo>
                <a:cubicBezTo>
                  <a:pt x="0" y="94"/>
                  <a:pt x="31" y="124"/>
                  <a:pt x="62" y="124"/>
                </a:cubicBezTo>
                <a:cubicBezTo>
                  <a:pt x="94" y="155"/>
                  <a:pt x="94" y="186"/>
                  <a:pt x="124" y="186"/>
                </a:cubicBezTo>
                <a:lnTo>
                  <a:pt x="155" y="217"/>
                </a:lnTo>
                <a:lnTo>
                  <a:pt x="155" y="186"/>
                </a:lnTo>
                <a:cubicBezTo>
                  <a:pt x="155" y="186"/>
                  <a:pt x="155" y="186"/>
                  <a:pt x="186" y="186"/>
                </a:cubicBezTo>
                <a:cubicBezTo>
                  <a:pt x="155" y="155"/>
                  <a:pt x="155" y="155"/>
                  <a:pt x="155" y="155"/>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34" name="Freeform 52"/>
          <p:cNvSpPr>
            <a:spLocks noChangeArrowheads="1"/>
          </p:cNvSpPr>
          <p:nvPr/>
        </p:nvSpPr>
        <p:spPr bwMode="auto">
          <a:xfrm>
            <a:off x="5728374" y="3792563"/>
            <a:ext cx="12774" cy="91463"/>
          </a:xfrm>
          <a:custGeom>
            <a:avLst/>
            <a:gdLst>
              <a:gd name="T0" fmla="*/ 31 w 32"/>
              <a:gd name="T1" fmla="*/ 63 h 188"/>
              <a:gd name="T2" fmla="*/ 31 w 32"/>
              <a:gd name="T3" fmla="*/ 63 h 188"/>
              <a:gd name="T4" fmla="*/ 0 w 32"/>
              <a:gd name="T5" fmla="*/ 31 h 188"/>
              <a:gd name="T6" fmla="*/ 0 w 32"/>
              <a:gd name="T7" fmla="*/ 31 h 188"/>
              <a:gd name="T8" fmla="*/ 0 w 32"/>
              <a:gd name="T9" fmla="*/ 0 h 188"/>
              <a:gd name="T10" fmla="*/ 0 w 32"/>
              <a:gd name="T11" fmla="*/ 0 h 188"/>
              <a:gd name="T12" fmla="*/ 0 w 32"/>
              <a:gd name="T13" fmla="*/ 0 h 188"/>
              <a:gd name="T14" fmla="*/ 0 w 32"/>
              <a:gd name="T15" fmla="*/ 0 h 188"/>
              <a:gd name="T16" fmla="*/ 0 w 32"/>
              <a:gd name="T17" fmla="*/ 31 h 188"/>
              <a:gd name="T18" fmla="*/ 0 w 32"/>
              <a:gd name="T19" fmla="*/ 63 h 188"/>
              <a:gd name="T20" fmla="*/ 31 w 32"/>
              <a:gd name="T21" fmla="*/ 93 h 188"/>
              <a:gd name="T22" fmla="*/ 31 w 32"/>
              <a:gd name="T23" fmla="*/ 93 h 188"/>
              <a:gd name="T24" fmla="*/ 0 w 32"/>
              <a:gd name="T25" fmla="*/ 93 h 188"/>
              <a:gd name="T26" fmla="*/ 0 w 32"/>
              <a:gd name="T27" fmla="*/ 124 h 188"/>
              <a:gd name="T28" fmla="*/ 0 w 32"/>
              <a:gd name="T29" fmla="*/ 124 h 188"/>
              <a:gd name="T30" fmla="*/ 0 w 32"/>
              <a:gd name="T31" fmla="*/ 124 h 188"/>
              <a:gd name="T32" fmla="*/ 0 w 32"/>
              <a:gd name="T33" fmla="*/ 155 h 188"/>
              <a:gd name="T34" fmla="*/ 0 w 32"/>
              <a:gd name="T35" fmla="*/ 155 h 188"/>
              <a:gd name="T36" fmla="*/ 0 w 32"/>
              <a:gd name="T37" fmla="*/ 187 h 188"/>
              <a:gd name="T38" fmla="*/ 0 w 32"/>
              <a:gd name="T39" fmla="*/ 187 h 188"/>
              <a:gd name="T40" fmla="*/ 0 w 32"/>
              <a:gd name="T41" fmla="*/ 187 h 188"/>
              <a:gd name="T42" fmla="*/ 0 w 32"/>
              <a:gd name="T43" fmla="*/ 187 h 188"/>
              <a:gd name="T44" fmla="*/ 31 w 32"/>
              <a:gd name="T45" fmla="*/ 155 h 188"/>
              <a:gd name="T46" fmla="*/ 31 w 32"/>
              <a:gd name="T47" fmla="*/ 124 h 188"/>
              <a:gd name="T48" fmla="*/ 31 w 32"/>
              <a:gd name="T49" fmla="*/ 63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188">
                <a:moveTo>
                  <a:pt x="31" y="63"/>
                </a:moveTo>
                <a:lnTo>
                  <a:pt x="31" y="63"/>
                </a:lnTo>
                <a:cubicBezTo>
                  <a:pt x="31" y="31"/>
                  <a:pt x="0" y="31"/>
                  <a:pt x="0" y="31"/>
                </a:cubicBezTo>
                <a:lnTo>
                  <a:pt x="0" y="31"/>
                </a:lnTo>
                <a:lnTo>
                  <a:pt x="0" y="0"/>
                </a:lnTo>
                <a:lnTo>
                  <a:pt x="0" y="0"/>
                </a:lnTo>
                <a:lnTo>
                  <a:pt x="0" y="0"/>
                </a:lnTo>
                <a:lnTo>
                  <a:pt x="0" y="0"/>
                </a:lnTo>
                <a:cubicBezTo>
                  <a:pt x="0" y="31"/>
                  <a:pt x="0" y="31"/>
                  <a:pt x="0" y="31"/>
                </a:cubicBezTo>
                <a:cubicBezTo>
                  <a:pt x="0" y="63"/>
                  <a:pt x="0" y="63"/>
                  <a:pt x="0" y="63"/>
                </a:cubicBezTo>
                <a:cubicBezTo>
                  <a:pt x="0" y="63"/>
                  <a:pt x="31" y="63"/>
                  <a:pt x="31" y="93"/>
                </a:cubicBezTo>
                <a:lnTo>
                  <a:pt x="31" y="93"/>
                </a:lnTo>
                <a:cubicBezTo>
                  <a:pt x="31" y="93"/>
                  <a:pt x="31" y="93"/>
                  <a:pt x="0" y="93"/>
                </a:cubicBezTo>
                <a:cubicBezTo>
                  <a:pt x="0" y="124"/>
                  <a:pt x="0" y="124"/>
                  <a:pt x="0" y="124"/>
                </a:cubicBezTo>
                <a:lnTo>
                  <a:pt x="0" y="124"/>
                </a:lnTo>
                <a:lnTo>
                  <a:pt x="0" y="124"/>
                </a:lnTo>
                <a:cubicBezTo>
                  <a:pt x="0" y="124"/>
                  <a:pt x="0" y="124"/>
                  <a:pt x="0" y="155"/>
                </a:cubicBezTo>
                <a:lnTo>
                  <a:pt x="0" y="155"/>
                </a:lnTo>
                <a:lnTo>
                  <a:pt x="0" y="187"/>
                </a:lnTo>
                <a:lnTo>
                  <a:pt x="0" y="187"/>
                </a:lnTo>
                <a:lnTo>
                  <a:pt x="0" y="187"/>
                </a:lnTo>
                <a:lnTo>
                  <a:pt x="0" y="187"/>
                </a:lnTo>
                <a:lnTo>
                  <a:pt x="31" y="155"/>
                </a:lnTo>
                <a:cubicBezTo>
                  <a:pt x="31" y="155"/>
                  <a:pt x="31" y="155"/>
                  <a:pt x="31" y="124"/>
                </a:cubicBezTo>
                <a:cubicBezTo>
                  <a:pt x="31" y="93"/>
                  <a:pt x="31" y="63"/>
                  <a:pt x="31" y="63"/>
                </a:cubicBezTo>
              </a:path>
            </a:pathLst>
          </a:custGeom>
          <a:solidFill>
            <a:schemeClr val="tx1"/>
          </a:solidFill>
          <a:ln>
            <a:noFill/>
          </a:ln>
          <a:effec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35" name="Freeform 53"/>
          <p:cNvSpPr>
            <a:spLocks noChangeArrowheads="1"/>
          </p:cNvSpPr>
          <p:nvPr/>
        </p:nvSpPr>
        <p:spPr bwMode="auto">
          <a:xfrm>
            <a:off x="5779470" y="3673448"/>
            <a:ext cx="257300" cy="270136"/>
          </a:xfrm>
          <a:custGeom>
            <a:avLst/>
            <a:gdLst>
              <a:gd name="T0" fmla="*/ 372 w 620"/>
              <a:gd name="T1" fmla="*/ 403 h 559"/>
              <a:gd name="T2" fmla="*/ 435 w 620"/>
              <a:gd name="T3" fmla="*/ 403 h 559"/>
              <a:gd name="T4" fmla="*/ 464 w 620"/>
              <a:gd name="T5" fmla="*/ 403 h 559"/>
              <a:gd name="T6" fmla="*/ 464 w 620"/>
              <a:gd name="T7" fmla="*/ 403 h 559"/>
              <a:gd name="T8" fmla="*/ 464 w 620"/>
              <a:gd name="T9" fmla="*/ 372 h 559"/>
              <a:gd name="T10" fmla="*/ 526 w 620"/>
              <a:gd name="T11" fmla="*/ 279 h 559"/>
              <a:gd name="T12" fmla="*/ 526 w 620"/>
              <a:gd name="T13" fmla="*/ 279 h 559"/>
              <a:gd name="T14" fmla="*/ 526 w 620"/>
              <a:gd name="T15" fmla="*/ 217 h 559"/>
              <a:gd name="T16" fmla="*/ 557 w 620"/>
              <a:gd name="T17" fmla="*/ 187 h 559"/>
              <a:gd name="T18" fmla="*/ 557 w 620"/>
              <a:gd name="T19" fmla="*/ 124 h 559"/>
              <a:gd name="T20" fmla="*/ 619 w 620"/>
              <a:gd name="T21" fmla="*/ 124 h 559"/>
              <a:gd name="T22" fmla="*/ 619 w 620"/>
              <a:gd name="T23" fmla="*/ 124 h 559"/>
              <a:gd name="T24" fmla="*/ 619 w 620"/>
              <a:gd name="T25" fmla="*/ 124 h 559"/>
              <a:gd name="T26" fmla="*/ 588 w 620"/>
              <a:gd name="T27" fmla="*/ 63 h 559"/>
              <a:gd name="T28" fmla="*/ 588 w 620"/>
              <a:gd name="T29" fmla="*/ 63 h 559"/>
              <a:gd name="T30" fmla="*/ 557 w 620"/>
              <a:gd name="T31" fmla="*/ 31 h 559"/>
              <a:gd name="T32" fmla="*/ 495 w 620"/>
              <a:gd name="T33" fmla="*/ 63 h 559"/>
              <a:gd name="T34" fmla="*/ 464 w 620"/>
              <a:gd name="T35" fmla="*/ 31 h 559"/>
              <a:gd name="T36" fmla="*/ 403 w 620"/>
              <a:gd name="T37" fmla="*/ 31 h 559"/>
              <a:gd name="T38" fmla="*/ 403 w 620"/>
              <a:gd name="T39" fmla="*/ 63 h 559"/>
              <a:gd name="T40" fmla="*/ 341 w 620"/>
              <a:gd name="T41" fmla="*/ 93 h 559"/>
              <a:gd name="T42" fmla="*/ 279 w 620"/>
              <a:gd name="T43" fmla="*/ 63 h 559"/>
              <a:gd name="T44" fmla="*/ 279 w 620"/>
              <a:gd name="T45" fmla="*/ 31 h 559"/>
              <a:gd name="T46" fmla="*/ 217 w 620"/>
              <a:gd name="T47" fmla="*/ 63 h 559"/>
              <a:gd name="T48" fmla="*/ 187 w 620"/>
              <a:gd name="T49" fmla="*/ 63 h 559"/>
              <a:gd name="T50" fmla="*/ 155 w 620"/>
              <a:gd name="T51" fmla="*/ 31 h 559"/>
              <a:gd name="T52" fmla="*/ 124 w 620"/>
              <a:gd name="T53" fmla="*/ 0 h 559"/>
              <a:gd name="T54" fmla="*/ 124 w 620"/>
              <a:gd name="T55" fmla="*/ 31 h 559"/>
              <a:gd name="T56" fmla="*/ 93 w 620"/>
              <a:gd name="T57" fmla="*/ 31 h 559"/>
              <a:gd name="T58" fmla="*/ 63 w 620"/>
              <a:gd name="T59" fmla="*/ 93 h 559"/>
              <a:gd name="T60" fmla="*/ 63 w 620"/>
              <a:gd name="T61" fmla="*/ 93 h 559"/>
              <a:gd name="T62" fmla="*/ 63 w 620"/>
              <a:gd name="T63" fmla="*/ 124 h 559"/>
              <a:gd name="T64" fmla="*/ 63 w 620"/>
              <a:gd name="T65" fmla="*/ 155 h 559"/>
              <a:gd name="T66" fmla="*/ 63 w 620"/>
              <a:gd name="T67" fmla="*/ 217 h 559"/>
              <a:gd name="T68" fmla="*/ 63 w 620"/>
              <a:gd name="T69" fmla="*/ 248 h 559"/>
              <a:gd name="T70" fmla="*/ 31 w 620"/>
              <a:gd name="T71" fmla="*/ 279 h 559"/>
              <a:gd name="T72" fmla="*/ 31 w 620"/>
              <a:gd name="T73" fmla="*/ 279 h 559"/>
              <a:gd name="T74" fmla="*/ 0 w 620"/>
              <a:gd name="T75" fmla="*/ 341 h 559"/>
              <a:gd name="T76" fmla="*/ 0 w 620"/>
              <a:gd name="T77" fmla="*/ 435 h 559"/>
              <a:gd name="T78" fmla="*/ 31 w 620"/>
              <a:gd name="T79" fmla="*/ 435 h 559"/>
              <a:gd name="T80" fmla="*/ 124 w 620"/>
              <a:gd name="T81" fmla="*/ 465 h 559"/>
              <a:gd name="T82" fmla="*/ 155 w 620"/>
              <a:gd name="T83" fmla="*/ 558 h 559"/>
              <a:gd name="T84" fmla="*/ 187 w 620"/>
              <a:gd name="T85" fmla="*/ 558 h 559"/>
              <a:gd name="T86" fmla="*/ 279 w 620"/>
              <a:gd name="T87" fmla="*/ 558 h 559"/>
              <a:gd name="T88" fmla="*/ 279 w 620"/>
              <a:gd name="T89" fmla="*/ 527 h 559"/>
              <a:gd name="T90" fmla="*/ 311 w 620"/>
              <a:gd name="T91" fmla="*/ 465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20" h="559">
                <a:moveTo>
                  <a:pt x="372" y="403"/>
                </a:moveTo>
                <a:lnTo>
                  <a:pt x="372" y="403"/>
                </a:lnTo>
                <a:cubicBezTo>
                  <a:pt x="372" y="403"/>
                  <a:pt x="403" y="403"/>
                  <a:pt x="435" y="403"/>
                </a:cubicBezTo>
                <a:lnTo>
                  <a:pt x="435" y="403"/>
                </a:lnTo>
                <a:cubicBezTo>
                  <a:pt x="435" y="403"/>
                  <a:pt x="434" y="403"/>
                  <a:pt x="464" y="403"/>
                </a:cubicBezTo>
                <a:lnTo>
                  <a:pt x="464" y="403"/>
                </a:lnTo>
                <a:lnTo>
                  <a:pt x="464" y="403"/>
                </a:lnTo>
                <a:lnTo>
                  <a:pt x="464" y="403"/>
                </a:lnTo>
                <a:cubicBezTo>
                  <a:pt x="464" y="403"/>
                  <a:pt x="464" y="403"/>
                  <a:pt x="464" y="372"/>
                </a:cubicBezTo>
                <a:lnTo>
                  <a:pt x="464" y="372"/>
                </a:lnTo>
                <a:cubicBezTo>
                  <a:pt x="464" y="372"/>
                  <a:pt x="495" y="341"/>
                  <a:pt x="495" y="311"/>
                </a:cubicBezTo>
                <a:cubicBezTo>
                  <a:pt x="495" y="279"/>
                  <a:pt x="495" y="279"/>
                  <a:pt x="526" y="279"/>
                </a:cubicBezTo>
                <a:lnTo>
                  <a:pt x="526" y="279"/>
                </a:lnTo>
                <a:lnTo>
                  <a:pt x="526" y="279"/>
                </a:lnTo>
                <a:cubicBezTo>
                  <a:pt x="526" y="248"/>
                  <a:pt x="526" y="248"/>
                  <a:pt x="526" y="217"/>
                </a:cubicBezTo>
                <a:lnTo>
                  <a:pt x="526" y="217"/>
                </a:lnTo>
                <a:lnTo>
                  <a:pt x="557" y="217"/>
                </a:lnTo>
                <a:cubicBezTo>
                  <a:pt x="557" y="187"/>
                  <a:pt x="557" y="187"/>
                  <a:pt x="557" y="187"/>
                </a:cubicBezTo>
                <a:lnTo>
                  <a:pt x="557" y="187"/>
                </a:lnTo>
                <a:cubicBezTo>
                  <a:pt x="557" y="155"/>
                  <a:pt x="557" y="155"/>
                  <a:pt x="557" y="124"/>
                </a:cubicBezTo>
                <a:lnTo>
                  <a:pt x="557" y="124"/>
                </a:lnTo>
                <a:cubicBezTo>
                  <a:pt x="588" y="124"/>
                  <a:pt x="588" y="124"/>
                  <a:pt x="619" y="124"/>
                </a:cubicBezTo>
                <a:lnTo>
                  <a:pt x="619" y="124"/>
                </a:lnTo>
                <a:lnTo>
                  <a:pt x="619" y="124"/>
                </a:lnTo>
                <a:lnTo>
                  <a:pt x="619" y="124"/>
                </a:lnTo>
                <a:lnTo>
                  <a:pt x="619" y="124"/>
                </a:lnTo>
                <a:cubicBezTo>
                  <a:pt x="619" y="93"/>
                  <a:pt x="619" y="93"/>
                  <a:pt x="619" y="93"/>
                </a:cubicBezTo>
                <a:cubicBezTo>
                  <a:pt x="588" y="93"/>
                  <a:pt x="588" y="63"/>
                  <a:pt x="588" y="63"/>
                </a:cubicBezTo>
                <a:lnTo>
                  <a:pt x="588" y="63"/>
                </a:lnTo>
                <a:lnTo>
                  <a:pt x="588" y="63"/>
                </a:lnTo>
                <a:cubicBezTo>
                  <a:pt x="588" y="31"/>
                  <a:pt x="588" y="31"/>
                  <a:pt x="557" y="31"/>
                </a:cubicBezTo>
                <a:lnTo>
                  <a:pt x="557" y="31"/>
                </a:lnTo>
                <a:cubicBezTo>
                  <a:pt x="557" y="63"/>
                  <a:pt x="526" y="63"/>
                  <a:pt x="495" y="63"/>
                </a:cubicBezTo>
                <a:lnTo>
                  <a:pt x="495" y="63"/>
                </a:lnTo>
                <a:lnTo>
                  <a:pt x="495" y="63"/>
                </a:lnTo>
                <a:cubicBezTo>
                  <a:pt x="495" y="63"/>
                  <a:pt x="464" y="63"/>
                  <a:pt x="464" y="31"/>
                </a:cubicBezTo>
                <a:cubicBezTo>
                  <a:pt x="434" y="31"/>
                  <a:pt x="435" y="31"/>
                  <a:pt x="435" y="31"/>
                </a:cubicBezTo>
                <a:lnTo>
                  <a:pt x="403" y="31"/>
                </a:lnTo>
                <a:lnTo>
                  <a:pt x="403" y="63"/>
                </a:lnTo>
                <a:lnTo>
                  <a:pt x="403" y="63"/>
                </a:lnTo>
                <a:cubicBezTo>
                  <a:pt x="372" y="63"/>
                  <a:pt x="372" y="63"/>
                  <a:pt x="372" y="93"/>
                </a:cubicBezTo>
                <a:lnTo>
                  <a:pt x="341" y="93"/>
                </a:lnTo>
                <a:cubicBezTo>
                  <a:pt x="311" y="93"/>
                  <a:pt x="279" y="63"/>
                  <a:pt x="279" y="63"/>
                </a:cubicBezTo>
                <a:lnTo>
                  <a:pt x="279" y="63"/>
                </a:lnTo>
                <a:lnTo>
                  <a:pt x="279" y="63"/>
                </a:lnTo>
                <a:lnTo>
                  <a:pt x="279" y="31"/>
                </a:lnTo>
                <a:lnTo>
                  <a:pt x="248" y="63"/>
                </a:lnTo>
                <a:cubicBezTo>
                  <a:pt x="248" y="63"/>
                  <a:pt x="248" y="63"/>
                  <a:pt x="217" y="63"/>
                </a:cubicBezTo>
                <a:lnTo>
                  <a:pt x="187" y="63"/>
                </a:lnTo>
                <a:lnTo>
                  <a:pt x="187" y="63"/>
                </a:lnTo>
                <a:cubicBezTo>
                  <a:pt x="187" y="63"/>
                  <a:pt x="187" y="31"/>
                  <a:pt x="155" y="31"/>
                </a:cubicBezTo>
                <a:lnTo>
                  <a:pt x="155" y="31"/>
                </a:lnTo>
                <a:lnTo>
                  <a:pt x="155" y="31"/>
                </a:lnTo>
                <a:cubicBezTo>
                  <a:pt x="155" y="31"/>
                  <a:pt x="155" y="31"/>
                  <a:pt x="124" y="0"/>
                </a:cubicBezTo>
                <a:lnTo>
                  <a:pt x="124" y="0"/>
                </a:lnTo>
                <a:cubicBezTo>
                  <a:pt x="124" y="0"/>
                  <a:pt x="124" y="0"/>
                  <a:pt x="124" y="31"/>
                </a:cubicBezTo>
                <a:lnTo>
                  <a:pt x="93" y="31"/>
                </a:lnTo>
                <a:lnTo>
                  <a:pt x="93" y="31"/>
                </a:lnTo>
                <a:cubicBezTo>
                  <a:pt x="93" y="63"/>
                  <a:pt x="63" y="63"/>
                  <a:pt x="63" y="93"/>
                </a:cubicBezTo>
                <a:lnTo>
                  <a:pt x="63" y="93"/>
                </a:lnTo>
                <a:lnTo>
                  <a:pt x="63" y="93"/>
                </a:lnTo>
                <a:lnTo>
                  <a:pt x="63" y="93"/>
                </a:lnTo>
                <a:cubicBezTo>
                  <a:pt x="63" y="124"/>
                  <a:pt x="63" y="124"/>
                  <a:pt x="63" y="124"/>
                </a:cubicBezTo>
                <a:lnTo>
                  <a:pt x="63" y="124"/>
                </a:lnTo>
                <a:lnTo>
                  <a:pt x="63" y="155"/>
                </a:lnTo>
                <a:lnTo>
                  <a:pt x="63" y="155"/>
                </a:lnTo>
                <a:lnTo>
                  <a:pt x="63" y="187"/>
                </a:lnTo>
                <a:cubicBezTo>
                  <a:pt x="63" y="217"/>
                  <a:pt x="63" y="217"/>
                  <a:pt x="63" y="217"/>
                </a:cubicBezTo>
                <a:lnTo>
                  <a:pt x="63" y="217"/>
                </a:lnTo>
                <a:cubicBezTo>
                  <a:pt x="63" y="248"/>
                  <a:pt x="63" y="248"/>
                  <a:pt x="63" y="248"/>
                </a:cubicBezTo>
                <a:lnTo>
                  <a:pt x="31" y="279"/>
                </a:lnTo>
                <a:lnTo>
                  <a:pt x="31" y="279"/>
                </a:lnTo>
                <a:lnTo>
                  <a:pt x="31" y="279"/>
                </a:lnTo>
                <a:lnTo>
                  <a:pt x="31" y="279"/>
                </a:lnTo>
                <a:cubicBezTo>
                  <a:pt x="31" y="311"/>
                  <a:pt x="0" y="311"/>
                  <a:pt x="0" y="311"/>
                </a:cubicBezTo>
                <a:lnTo>
                  <a:pt x="0" y="341"/>
                </a:lnTo>
                <a:cubicBezTo>
                  <a:pt x="0" y="372"/>
                  <a:pt x="0" y="372"/>
                  <a:pt x="0" y="403"/>
                </a:cubicBezTo>
                <a:cubicBezTo>
                  <a:pt x="0" y="403"/>
                  <a:pt x="0" y="403"/>
                  <a:pt x="0" y="435"/>
                </a:cubicBezTo>
                <a:lnTo>
                  <a:pt x="0" y="435"/>
                </a:lnTo>
                <a:cubicBezTo>
                  <a:pt x="31" y="435"/>
                  <a:pt x="31" y="435"/>
                  <a:pt x="31" y="435"/>
                </a:cubicBezTo>
                <a:cubicBezTo>
                  <a:pt x="31" y="435"/>
                  <a:pt x="31" y="435"/>
                  <a:pt x="63" y="435"/>
                </a:cubicBezTo>
                <a:cubicBezTo>
                  <a:pt x="93" y="435"/>
                  <a:pt x="93" y="465"/>
                  <a:pt x="124" y="465"/>
                </a:cubicBezTo>
                <a:lnTo>
                  <a:pt x="124" y="465"/>
                </a:lnTo>
                <a:cubicBezTo>
                  <a:pt x="155" y="496"/>
                  <a:pt x="155" y="527"/>
                  <a:pt x="155" y="558"/>
                </a:cubicBezTo>
                <a:lnTo>
                  <a:pt x="155" y="558"/>
                </a:lnTo>
                <a:cubicBezTo>
                  <a:pt x="155" y="558"/>
                  <a:pt x="155" y="558"/>
                  <a:pt x="187" y="558"/>
                </a:cubicBezTo>
                <a:lnTo>
                  <a:pt x="187" y="558"/>
                </a:lnTo>
                <a:cubicBezTo>
                  <a:pt x="187" y="558"/>
                  <a:pt x="248" y="558"/>
                  <a:pt x="279" y="558"/>
                </a:cubicBezTo>
                <a:cubicBezTo>
                  <a:pt x="279" y="527"/>
                  <a:pt x="279" y="527"/>
                  <a:pt x="279" y="527"/>
                </a:cubicBezTo>
                <a:lnTo>
                  <a:pt x="279" y="527"/>
                </a:lnTo>
                <a:cubicBezTo>
                  <a:pt x="279" y="527"/>
                  <a:pt x="279" y="496"/>
                  <a:pt x="311" y="465"/>
                </a:cubicBezTo>
                <a:lnTo>
                  <a:pt x="311" y="465"/>
                </a:lnTo>
                <a:lnTo>
                  <a:pt x="372" y="403"/>
                </a:lnTo>
              </a:path>
            </a:pathLst>
          </a:custGeom>
          <a:solidFill>
            <a:schemeClr val="tx1"/>
          </a:solidFill>
          <a:ln>
            <a:noFill/>
          </a:ln>
          <a:effec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36" name="Freeform 54"/>
          <p:cNvSpPr>
            <a:spLocks noChangeArrowheads="1"/>
          </p:cNvSpPr>
          <p:nvPr/>
        </p:nvSpPr>
        <p:spPr bwMode="auto">
          <a:xfrm>
            <a:off x="5921804" y="4030794"/>
            <a:ext cx="114965" cy="165911"/>
          </a:xfrm>
          <a:custGeom>
            <a:avLst/>
            <a:gdLst>
              <a:gd name="T0" fmla="*/ 94 w 279"/>
              <a:gd name="T1" fmla="*/ 248 h 342"/>
              <a:gd name="T2" fmla="*/ 94 w 279"/>
              <a:gd name="T3" fmla="*/ 248 h 342"/>
              <a:gd name="T4" fmla="*/ 154 w 279"/>
              <a:gd name="T5" fmla="*/ 248 h 342"/>
              <a:gd name="T6" fmla="*/ 154 w 279"/>
              <a:gd name="T7" fmla="*/ 217 h 342"/>
              <a:gd name="T8" fmla="*/ 216 w 279"/>
              <a:gd name="T9" fmla="*/ 217 h 342"/>
              <a:gd name="T10" fmla="*/ 216 w 279"/>
              <a:gd name="T11" fmla="*/ 248 h 342"/>
              <a:gd name="T12" fmla="*/ 216 w 279"/>
              <a:gd name="T13" fmla="*/ 248 h 342"/>
              <a:gd name="T14" fmla="*/ 216 w 279"/>
              <a:gd name="T15" fmla="*/ 248 h 342"/>
              <a:gd name="T16" fmla="*/ 247 w 279"/>
              <a:gd name="T17" fmla="*/ 217 h 342"/>
              <a:gd name="T18" fmla="*/ 247 w 279"/>
              <a:gd name="T19" fmla="*/ 248 h 342"/>
              <a:gd name="T20" fmla="*/ 278 w 279"/>
              <a:gd name="T21" fmla="*/ 248 h 342"/>
              <a:gd name="T22" fmla="*/ 278 w 279"/>
              <a:gd name="T23" fmla="*/ 217 h 342"/>
              <a:gd name="T24" fmla="*/ 247 w 279"/>
              <a:gd name="T25" fmla="*/ 186 h 342"/>
              <a:gd name="T26" fmla="*/ 247 w 279"/>
              <a:gd name="T27" fmla="*/ 155 h 342"/>
              <a:gd name="T28" fmla="*/ 247 w 279"/>
              <a:gd name="T29" fmla="*/ 155 h 342"/>
              <a:gd name="T30" fmla="*/ 247 w 279"/>
              <a:gd name="T31" fmla="*/ 155 h 342"/>
              <a:gd name="T32" fmla="*/ 247 w 279"/>
              <a:gd name="T33" fmla="*/ 155 h 342"/>
              <a:gd name="T34" fmla="*/ 216 w 279"/>
              <a:gd name="T35" fmla="*/ 124 h 342"/>
              <a:gd name="T36" fmla="*/ 247 w 279"/>
              <a:gd name="T37" fmla="*/ 93 h 342"/>
              <a:gd name="T38" fmla="*/ 247 w 279"/>
              <a:gd name="T39" fmla="*/ 93 h 342"/>
              <a:gd name="T40" fmla="*/ 247 w 279"/>
              <a:gd name="T41" fmla="*/ 62 h 342"/>
              <a:gd name="T42" fmla="*/ 247 w 279"/>
              <a:gd name="T43" fmla="*/ 62 h 342"/>
              <a:gd name="T44" fmla="*/ 247 w 279"/>
              <a:gd name="T45" fmla="*/ 62 h 342"/>
              <a:gd name="T46" fmla="*/ 216 w 279"/>
              <a:gd name="T47" fmla="*/ 62 h 342"/>
              <a:gd name="T48" fmla="*/ 216 w 279"/>
              <a:gd name="T49" fmla="*/ 62 h 342"/>
              <a:gd name="T50" fmla="*/ 216 w 279"/>
              <a:gd name="T51" fmla="*/ 93 h 342"/>
              <a:gd name="T52" fmla="*/ 185 w 279"/>
              <a:gd name="T53" fmla="*/ 62 h 342"/>
              <a:gd name="T54" fmla="*/ 185 w 279"/>
              <a:gd name="T55" fmla="*/ 62 h 342"/>
              <a:gd name="T56" fmla="*/ 185 w 279"/>
              <a:gd name="T57" fmla="*/ 31 h 342"/>
              <a:gd name="T58" fmla="*/ 185 w 279"/>
              <a:gd name="T59" fmla="*/ 31 h 342"/>
              <a:gd name="T60" fmla="*/ 185 w 279"/>
              <a:gd name="T61" fmla="*/ 0 h 342"/>
              <a:gd name="T62" fmla="*/ 154 w 279"/>
              <a:gd name="T63" fmla="*/ 0 h 342"/>
              <a:gd name="T64" fmla="*/ 154 w 279"/>
              <a:gd name="T65" fmla="*/ 0 h 342"/>
              <a:gd name="T66" fmla="*/ 154 w 279"/>
              <a:gd name="T67" fmla="*/ 0 h 342"/>
              <a:gd name="T68" fmla="*/ 154 w 279"/>
              <a:gd name="T69" fmla="*/ 93 h 342"/>
              <a:gd name="T70" fmla="*/ 31 w 279"/>
              <a:gd name="T71" fmla="*/ 93 h 342"/>
              <a:gd name="T72" fmla="*/ 0 w 279"/>
              <a:gd name="T73" fmla="*/ 155 h 342"/>
              <a:gd name="T74" fmla="*/ 0 w 279"/>
              <a:gd name="T75" fmla="*/ 155 h 342"/>
              <a:gd name="T76" fmla="*/ 0 w 279"/>
              <a:gd name="T77" fmla="*/ 186 h 342"/>
              <a:gd name="T78" fmla="*/ 0 w 279"/>
              <a:gd name="T79" fmla="*/ 186 h 342"/>
              <a:gd name="T80" fmla="*/ 0 w 279"/>
              <a:gd name="T81" fmla="*/ 217 h 342"/>
              <a:gd name="T82" fmla="*/ 31 w 279"/>
              <a:gd name="T83" fmla="*/ 217 h 342"/>
              <a:gd name="T84" fmla="*/ 31 w 279"/>
              <a:gd name="T85" fmla="*/ 248 h 342"/>
              <a:gd name="T86" fmla="*/ 94 w 279"/>
              <a:gd name="T87" fmla="*/ 341 h 342"/>
              <a:gd name="T88" fmla="*/ 123 w 279"/>
              <a:gd name="T89" fmla="*/ 341 h 342"/>
              <a:gd name="T90" fmla="*/ 94 w 279"/>
              <a:gd name="T91" fmla="*/ 310 h 342"/>
              <a:gd name="T92" fmla="*/ 94 w 279"/>
              <a:gd name="T93" fmla="*/ 248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9" h="342">
                <a:moveTo>
                  <a:pt x="94" y="248"/>
                </a:moveTo>
                <a:lnTo>
                  <a:pt x="94" y="248"/>
                </a:lnTo>
                <a:cubicBezTo>
                  <a:pt x="154" y="248"/>
                  <a:pt x="154" y="248"/>
                  <a:pt x="154" y="248"/>
                </a:cubicBezTo>
                <a:cubicBezTo>
                  <a:pt x="154" y="217"/>
                  <a:pt x="154" y="217"/>
                  <a:pt x="154" y="217"/>
                </a:cubicBezTo>
                <a:cubicBezTo>
                  <a:pt x="216" y="217"/>
                  <a:pt x="216" y="217"/>
                  <a:pt x="216" y="217"/>
                </a:cubicBezTo>
                <a:cubicBezTo>
                  <a:pt x="216" y="248"/>
                  <a:pt x="216" y="248"/>
                  <a:pt x="216" y="248"/>
                </a:cubicBezTo>
                <a:lnTo>
                  <a:pt x="216" y="248"/>
                </a:lnTo>
                <a:lnTo>
                  <a:pt x="216" y="248"/>
                </a:lnTo>
                <a:cubicBezTo>
                  <a:pt x="247" y="217"/>
                  <a:pt x="247" y="217"/>
                  <a:pt x="247" y="217"/>
                </a:cubicBezTo>
                <a:cubicBezTo>
                  <a:pt x="247" y="248"/>
                  <a:pt x="247" y="248"/>
                  <a:pt x="247" y="248"/>
                </a:cubicBezTo>
                <a:lnTo>
                  <a:pt x="278" y="248"/>
                </a:lnTo>
                <a:lnTo>
                  <a:pt x="278" y="217"/>
                </a:lnTo>
                <a:cubicBezTo>
                  <a:pt x="278" y="217"/>
                  <a:pt x="278" y="186"/>
                  <a:pt x="247" y="186"/>
                </a:cubicBezTo>
                <a:cubicBezTo>
                  <a:pt x="247" y="186"/>
                  <a:pt x="247" y="186"/>
                  <a:pt x="247" y="155"/>
                </a:cubicBezTo>
                <a:lnTo>
                  <a:pt x="247" y="155"/>
                </a:lnTo>
                <a:lnTo>
                  <a:pt x="247" y="155"/>
                </a:lnTo>
                <a:lnTo>
                  <a:pt x="247" y="155"/>
                </a:lnTo>
                <a:lnTo>
                  <a:pt x="216" y="124"/>
                </a:lnTo>
                <a:lnTo>
                  <a:pt x="247" y="93"/>
                </a:lnTo>
                <a:lnTo>
                  <a:pt x="247" y="93"/>
                </a:lnTo>
                <a:cubicBezTo>
                  <a:pt x="247" y="62"/>
                  <a:pt x="247" y="62"/>
                  <a:pt x="247" y="62"/>
                </a:cubicBezTo>
                <a:lnTo>
                  <a:pt x="247" y="62"/>
                </a:lnTo>
                <a:lnTo>
                  <a:pt x="247" y="62"/>
                </a:lnTo>
                <a:cubicBezTo>
                  <a:pt x="247" y="62"/>
                  <a:pt x="247" y="62"/>
                  <a:pt x="216" y="62"/>
                </a:cubicBezTo>
                <a:lnTo>
                  <a:pt x="216" y="62"/>
                </a:lnTo>
                <a:cubicBezTo>
                  <a:pt x="216" y="93"/>
                  <a:pt x="216" y="93"/>
                  <a:pt x="216" y="93"/>
                </a:cubicBezTo>
                <a:lnTo>
                  <a:pt x="185" y="62"/>
                </a:lnTo>
                <a:lnTo>
                  <a:pt x="185" y="62"/>
                </a:lnTo>
                <a:cubicBezTo>
                  <a:pt x="185" y="31"/>
                  <a:pt x="185" y="31"/>
                  <a:pt x="185" y="31"/>
                </a:cubicBezTo>
                <a:lnTo>
                  <a:pt x="185" y="31"/>
                </a:lnTo>
                <a:cubicBezTo>
                  <a:pt x="185" y="31"/>
                  <a:pt x="185" y="31"/>
                  <a:pt x="185" y="0"/>
                </a:cubicBezTo>
                <a:lnTo>
                  <a:pt x="154" y="0"/>
                </a:lnTo>
                <a:lnTo>
                  <a:pt x="154" y="0"/>
                </a:lnTo>
                <a:lnTo>
                  <a:pt x="154" y="0"/>
                </a:lnTo>
                <a:cubicBezTo>
                  <a:pt x="154" y="93"/>
                  <a:pt x="154" y="93"/>
                  <a:pt x="154" y="93"/>
                </a:cubicBezTo>
                <a:cubicBezTo>
                  <a:pt x="31" y="93"/>
                  <a:pt x="31" y="93"/>
                  <a:pt x="31" y="93"/>
                </a:cubicBezTo>
                <a:cubicBezTo>
                  <a:pt x="31" y="124"/>
                  <a:pt x="0" y="155"/>
                  <a:pt x="0" y="155"/>
                </a:cubicBezTo>
                <a:lnTo>
                  <a:pt x="0" y="155"/>
                </a:lnTo>
                <a:lnTo>
                  <a:pt x="0" y="186"/>
                </a:lnTo>
                <a:lnTo>
                  <a:pt x="0" y="186"/>
                </a:lnTo>
                <a:cubicBezTo>
                  <a:pt x="0" y="186"/>
                  <a:pt x="0" y="186"/>
                  <a:pt x="0" y="217"/>
                </a:cubicBezTo>
                <a:cubicBezTo>
                  <a:pt x="31" y="217"/>
                  <a:pt x="31" y="217"/>
                  <a:pt x="31" y="217"/>
                </a:cubicBezTo>
                <a:cubicBezTo>
                  <a:pt x="31" y="248"/>
                  <a:pt x="31" y="248"/>
                  <a:pt x="31" y="248"/>
                </a:cubicBezTo>
                <a:cubicBezTo>
                  <a:pt x="31" y="248"/>
                  <a:pt x="62" y="279"/>
                  <a:pt x="94" y="341"/>
                </a:cubicBezTo>
                <a:cubicBezTo>
                  <a:pt x="123" y="341"/>
                  <a:pt x="123" y="341"/>
                  <a:pt x="123" y="341"/>
                </a:cubicBezTo>
                <a:cubicBezTo>
                  <a:pt x="93" y="310"/>
                  <a:pt x="94" y="310"/>
                  <a:pt x="94" y="310"/>
                </a:cubicBezTo>
                <a:lnTo>
                  <a:pt x="94" y="24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37" name="Freeform 55"/>
          <p:cNvSpPr>
            <a:spLocks noChangeArrowheads="1"/>
          </p:cNvSpPr>
          <p:nvPr/>
        </p:nvSpPr>
        <p:spPr bwMode="auto">
          <a:xfrm>
            <a:off x="5458301" y="3001296"/>
            <a:ext cx="206206" cy="225469"/>
          </a:xfrm>
          <a:custGeom>
            <a:avLst/>
            <a:gdLst>
              <a:gd name="T0" fmla="*/ 155 w 497"/>
              <a:gd name="T1" fmla="*/ 372 h 466"/>
              <a:gd name="T2" fmla="*/ 218 w 497"/>
              <a:gd name="T3" fmla="*/ 341 h 466"/>
              <a:gd name="T4" fmla="*/ 218 w 497"/>
              <a:gd name="T5" fmla="*/ 341 h 466"/>
              <a:gd name="T6" fmla="*/ 218 w 497"/>
              <a:gd name="T7" fmla="*/ 341 h 466"/>
              <a:gd name="T8" fmla="*/ 279 w 497"/>
              <a:gd name="T9" fmla="*/ 309 h 466"/>
              <a:gd name="T10" fmla="*/ 310 w 497"/>
              <a:gd name="T11" fmla="*/ 309 h 466"/>
              <a:gd name="T12" fmla="*/ 310 w 497"/>
              <a:gd name="T13" fmla="*/ 309 h 466"/>
              <a:gd name="T14" fmla="*/ 310 w 497"/>
              <a:gd name="T15" fmla="*/ 309 h 466"/>
              <a:gd name="T16" fmla="*/ 341 w 497"/>
              <a:gd name="T17" fmla="*/ 278 h 466"/>
              <a:gd name="T18" fmla="*/ 372 w 497"/>
              <a:gd name="T19" fmla="*/ 278 h 466"/>
              <a:gd name="T20" fmla="*/ 372 w 497"/>
              <a:gd name="T21" fmla="*/ 248 h 466"/>
              <a:gd name="T22" fmla="*/ 372 w 497"/>
              <a:gd name="T23" fmla="*/ 248 h 466"/>
              <a:gd name="T24" fmla="*/ 372 w 497"/>
              <a:gd name="T25" fmla="*/ 217 h 466"/>
              <a:gd name="T26" fmla="*/ 403 w 497"/>
              <a:gd name="T27" fmla="*/ 185 h 466"/>
              <a:gd name="T28" fmla="*/ 434 w 497"/>
              <a:gd name="T29" fmla="*/ 217 h 466"/>
              <a:gd name="T30" fmla="*/ 434 w 497"/>
              <a:gd name="T31" fmla="*/ 217 h 466"/>
              <a:gd name="T32" fmla="*/ 434 w 497"/>
              <a:gd name="T33" fmla="*/ 185 h 466"/>
              <a:gd name="T34" fmla="*/ 466 w 497"/>
              <a:gd name="T35" fmla="*/ 185 h 466"/>
              <a:gd name="T36" fmla="*/ 496 w 497"/>
              <a:gd name="T37" fmla="*/ 185 h 466"/>
              <a:gd name="T38" fmla="*/ 496 w 497"/>
              <a:gd name="T39" fmla="*/ 93 h 466"/>
              <a:gd name="T40" fmla="*/ 466 w 497"/>
              <a:gd name="T41" fmla="*/ 30 h 466"/>
              <a:gd name="T42" fmla="*/ 466 w 497"/>
              <a:gd name="T43" fmla="*/ 30 h 466"/>
              <a:gd name="T44" fmla="*/ 434 w 497"/>
              <a:gd name="T45" fmla="*/ 30 h 466"/>
              <a:gd name="T46" fmla="*/ 403 w 497"/>
              <a:gd name="T47" fmla="*/ 30 h 466"/>
              <a:gd name="T48" fmla="*/ 310 w 497"/>
              <a:gd name="T49" fmla="*/ 0 h 466"/>
              <a:gd name="T50" fmla="*/ 279 w 497"/>
              <a:gd name="T51" fmla="*/ 0 h 466"/>
              <a:gd name="T52" fmla="*/ 279 w 497"/>
              <a:gd name="T53" fmla="*/ 30 h 466"/>
              <a:gd name="T54" fmla="*/ 155 w 497"/>
              <a:gd name="T55" fmla="*/ 154 h 466"/>
              <a:gd name="T56" fmla="*/ 94 w 497"/>
              <a:gd name="T57" fmla="*/ 248 h 466"/>
              <a:gd name="T58" fmla="*/ 94 w 497"/>
              <a:gd name="T59" fmla="*/ 278 h 466"/>
              <a:gd name="T60" fmla="*/ 94 w 497"/>
              <a:gd name="T61" fmla="*/ 341 h 466"/>
              <a:gd name="T62" fmla="*/ 0 w 497"/>
              <a:gd name="T63" fmla="*/ 465 h 466"/>
              <a:gd name="T64" fmla="*/ 94 w 497"/>
              <a:gd name="T65" fmla="*/ 402 h 466"/>
              <a:gd name="T66" fmla="*/ 155 w 497"/>
              <a:gd name="T67" fmla="*/ 37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66">
                <a:moveTo>
                  <a:pt x="155" y="372"/>
                </a:moveTo>
                <a:lnTo>
                  <a:pt x="155" y="372"/>
                </a:lnTo>
                <a:lnTo>
                  <a:pt x="186" y="341"/>
                </a:lnTo>
                <a:lnTo>
                  <a:pt x="218" y="341"/>
                </a:lnTo>
                <a:lnTo>
                  <a:pt x="218" y="341"/>
                </a:lnTo>
                <a:lnTo>
                  <a:pt x="218" y="341"/>
                </a:lnTo>
                <a:lnTo>
                  <a:pt x="218" y="341"/>
                </a:lnTo>
                <a:lnTo>
                  <a:pt x="218" y="341"/>
                </a:lnTo>
                <a:cubicBezTo>
                  <a:pt x="218" y="341"/>
                  <a:pt x="218" y="341"/>
                  <a:pt x="248" y="341"/>
                </a:cubicBezTo>
                <a:cubicBezTo>
                  <a:pt x="248" y="309"/>
                  <a:pt x="248" y="309"/>
                  <a:pt x="279" y="309"/>
                </a:cubicBezTo>
                <a:lnTo>
                  <a:pt x="279" y="309"/>
                </a:lnTo>
                <a:cubicBezTo>
                  <a:pt x="279" y="309"/>
                  <a:pt x="279" y="309"/>
                  <a:pt x="310" y="309"/>
                </a:cubicBezTo>
                <a:lnTo>
                  <a:pt x="310" y="309"/>
                </a:lnTo>
                <a:lnTo>
                  <a:pt x="310" y="309"/>
                </a:lnTo>
                <a:lnTo>
                  <a:pt x="310" y="309"/>
                </a:lnTo>
                <a:lnTo>
                  <a:pt x="310" y="309"/>
                </a:lnTo>
                <a:lnTo>
                  <a:pt x="310" y="309"/>
                </a:lnTo>
                <a:cubicBezTo>
                  <a:pt x="310" y="278"/>
                  <a:pt x="341" y="278"/>
                  <a:pt x="341" y="278"/>
                </a:cubicBezTo>
                <a:lnTo>
                  <a:pt x="341" y="278"/>
                </a:lnTo>
                <a:lnTo>
                  <a:pt x="372" y="278"/>
                </a:lnTo>
                <a:lnTo>
                  <a:pt x="372" y="278"/>
                </a:lnTo>
                <a:cubicBezTo>
                  <a:pt x="372" y="278"/>
                  <a:pt x="372" y="278"/>
                  <a:pt x="372" y="248"/>
                </a:cubicBezTo>
                <a:lnTo>
                  <a:pt x="372" y="248"/>
                </a:lnTo>
                <a:lnTo>
                  <a:pt x="372" y="248"/>
                </a:lnTo>
                <a:cubicBezTo>
                  <a:pt x="372" y="248"/>
                  <a:pt x="372" y="248"/>
                  <a:pt x="372" y="217"/>
                </a:cubicBezTo>
                <a:lnTo>
                  <a:pt x="372" y="217"/>
                </a:lnTo>
                <a:cubicBezTo>
                  <a:pt x="372" y="185"/>
                  <a:pt x="403" y="185"/>
                  <a:pt x="403" y="185"/>
                </a:cubicBezTo>
                <a:lnTo>
                  <a:pt x="403" y="185"/>
                </a:lnTo>
                <a:cubicBezTo>
                  <a:pt x="403" y="185"/>
                  <a:pt x="403" y="217"/>
                  <a:pt x="434" y="217"/>
                </a:cubicBezTo>
                <a:lnTo>
                  <a:pt x="434" y="217"/>
                </a:lnTo>
                <a:lnTo>
                  <a:pt x="434" y="217"/>
                </a:lnTo>
                <a:lnTo>
                  <a:pt x="434" y="217"/>
                </a:lnTo>
                <a:cubicBezTo>
                  <a:pt x="434" y="185"/>
                  <a:pt x="434" y="185"/>
                  <a:pt x="434" y="185"/>
                </a:cubicBezTo>
                <a:lnTo>
                  <a:pt x="434" y="185"/>
                </a:lnTo>
                <a:cubicBezTo>
                  <a:pt x="466" y="185"/>
                  <a:pt x="466" y="185"/>
                  <a:pt x="466" y="185"/>
                </a:cubicBezTo>
                <a:lnTo>
                  <a:pt x="466" y="185"/>
                </a:lnTo>
                <a:lnTo>
                  <a:pt x="496" y="185"/>
                </a:lnTo>
                <a:lnTo>
                  <a:pt x="496" y="185"/>
                </a:lnTo>
                <a:lnTo>
                  <a:pt x="496" y="185"/>
                </a:lnTo>
                <a:cubicBezTo>
                  <a:pt x="496" y="154"/>
                  <a:pt x="496" y="124"/>
                  <a:pt x="496" y="93"/>
                </a:cubicBezTo>
                <a:lnTo>
                  <a:pt x="496" y="93"/>
                </a:lnTo>
                <a:cubicBezTo>
                  <a:pt x="496" y="61"/>
                  <a:pt x="496" y="61"/>
                  <a:pt x="466" y="30"/>
                </a:cubicBezTo>
                <a:lnTo>
                  <a:pt x="466" y="30"/>
                </a:lnTo>
                <a:lnTo>
                  <a:pt x="466" y="30"/>
                </a:lnTo>
                <a:lnTo>
                  <a:pt x="434" y="30"/>
                </a:lnTo>
                <a:lnTo>
                  <a:pt x="434" y="30"/>
                </a:lnTo>
                <a:lnTo>
                  <a:pt x="434" y="30"/>
                </a:lnTo>
                <a:cubicBezTo>
                  <a:pt x="403" y="30"/>
                  <a:pt x="403" y="30"/>
                  <a:pt x="403" y="30"/>
                </a:cubicBezTo>
                <a:cubicBezTo>
                  <a:pt x="403" y="30"/>
                  <a:pt x="372" y="30"/>
                  <a:pt x="341" y="30"/>
                </a:cubicBezTo>
                <a:lnTo>
                  <a:pt x="310" y="0"/>
                </a:lnTo>
                <a:lnTo>
                  <a:pt x="310" y="0"/>
                </a:lnTo>
                <a:cubicBezTo>
                  <a:pt x="279" y="0"/>
                  <a:pt x="279" y="0"/>
                  <a:pt x="279" y="0"/>
                </a:cubicBezTo>
                <a:cubicBezTo>
                  <a:pt x="279" y="0"/>
                  <a:pt x="279" y="0"/>
                  <a:pt x="279" y="30"/>
                </a:cubicBezTo>
                <a:lnTo>
                  <a:pt x="279" y="30"/>
                </a:lnTo>
                <a:cubicBezTo>
                  <a:pt x="279" y="61"/>
                  <a:pt x="248" y="93"/>
                  <a:pt x="248" y="93"/>
                </a:cubicBezTo>
                <a:cubicBezTo>
                  <a:pt x="218" y="124"/>
                  <a:pt x="155" y="154"/>
                  <a:pt x="155" y="154"/>
                </a:cubicBezTo>
                <a:cubicBezTo>
                  <a:pt x="155" y="154"/>
                  <a:pt x="124" y="185"/>
                  <a:pt x="94" y="185"/>
                </a:cubicBezTo>
                <a:cubicBezTo>
                  <a:pt x="94" y="217"/>
                  <a:pt x="124" y="217"/>
                  <a:pt x="94" y="248"/>
                </a:cubicBezTo>
                <a:lnTo>
                  <a:pt x="94" y="248"/>
                </a:lnTo>
                <a:lnTo>
                  <a:pt x="94" y="278"/>
                </a:lnTo>
                <a:cubicBezTo>
                  <a:pt x="94" y="309"/>
                  <a:pt x="94" y="341"/>
                  <a:pt x="94" y="341"/>
                </a:cubicBezTo>
                <a:lnTo>
                  <a:pt x="94" y="341"/>
                </a:lnTo>
                <a:cubicBezTo>
                  <a:pt x="94" y="372"/>
                  <a:pt x="94" y="372"/>
                  <a:pt x="62" y="402"/>
                </a:cubicBezTo>
                <a:cubicBezTo>
                  <a:pt x="31" y="433"/>
                  <a:pt x="0" y="433"/>
                  <a:pt x="0" y="465"/>
                </a:cubicBezTo>
                <a:cubicBezTo>
                  <a:pt x="94" y="465"/>
                  <a:pt x="94" y="465"/>
                  <a:pt x="94" y="465"/>
                </a:cubicBezTo>
                <a:cubicBezTo>
                  <a:pt x="94" y="402"/>
                  <a:pt x="94" y="402"/>
                  <a:pt x="94" y="402"/>
                </a:cubicBezTo>
                <a:lnTo>
                  <a:pt x="94" y="402"/>
                </a:lnTo>
                <a:cubicBezTo>
                  <a:pt x="124" y="402"/>
                  <a:pt x="124" y="372"/>
                  <a:pt x="155" y="372"/>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38" name="Freeform 56"/>
          <p:cNvSpPr>
            <a:spLocks noChangeArrowheads="1"/>
          </p:cNvSpPr>
          <p:nvPr/>
        </p:nvSpPr>
        <p:spPr bwMode="auto">
          <a:xfrm>
            <a:off x="5894433" y="2327018"/>
            <a:ext cx="38321" cy="59558"/>
          </a:xfrm>
          <a:custGeom>
            <a:avLst/>
            <a:gdLst>
              <a:gd name="T0" fmla="*/ 32 w 94"/>
              <a:gd name="T1" fmla="*/ 92 h 124"/>
              <a:gd name="T2" fmla="*/ 32 w 94"/>
              <a:gd name="T3" fmla="*/ 92 h 124"/>
              <a:gd name="T4" fmla="*/ 32 w 94"/>
              <a:gd name="T5" fmla="*/ 92 h 124"/>
              <a:gd name="T6" fmla="*/ 62 w 94"/>
              <a:gd name="T7" fmla="*/ 123 h 124"/>
              <a:gd name="T8" fmla="*/ 62 w 94"/>
              <a:gd name="T9" fmla="*/ 92 h 124"/>
              <a:gd name="T10" fmla="*/ 62 w 94"/>
              <a:gd name="T11" fmla="*/ 92 h 124"/>
              <a:gd name="T12" fmla="*/ 93 w 94"/>
              <a:gd name="T13" fmla="*/ 31 h 124"/>
              <a:gd name="T14" fmla="*/ 93 w 94"/>
              <a:gd name="T15" fmla="*/ 31 h 124"/>
              <a:gd name="T16" fmla="*/ 93 w 94"/>
              <a:gd name="T17" fmla="*/ 0 h 124"/>
              <a:gd name="T18" fmla="*/ 93 w 94"/>
              <a:gd name="T19" fmla="*/ 0 h 124"/>
              <a:gd name="T20" fmla="*/ 62 w 94"/>
              <a:gd name="T21" fmla="*/ 31 h 124"/>
              <a:gd name="T22" fmla="*/ 62 w 94"/>
              <a:gd name="T23" fmla="*/ 0 h 124"/>
              <a:gd name="T24" fmla="*/ 32 w 94"/>
              <a:gd name="T25" fmla="*/ 0 h 124"/>
              <a:gd name="T26" fmla="*/ 32 w 94"/>
              <a:gd name="T27" fmla="*/ 0 h 124"/>
              <a:gd name="T28" fmla="*/ 32 w 94"/>
              <a:gd name="T29" fmla="*/ 31 h 124"/>
              <a:gd name="T30" fmla="*/ 32 w 94"/>
              <a:gd name="T31" fmla="*/ 62 h 124"/>
              <a:gd name="T32" fmla="*/ 0 w 94"/>
              <a:gd name="T33" fmla="*/ 62 h 124"/>
              <a:gd name="T34" fmla="*/ 0 w 94"/>
              <a:gd name="T35" fmla="*/ 62 h 124"/>
              <a:gd name="T36" fmla="*/ 32 w 94"/>
              <a:gd name="T37" fmla="*/ 62 h 124"/>
              <a:gd name="T38" fmla="*/ 32 w 94"/>
              <a:gd name="T39" fmla="*/ 9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24">
                <a:moveTo>
                  <a:pt x="32" y="92"/>
                </a:moveTo>
                <a:lnTo>
                  <a:pt x="32" y="92"/>
                </a:lnTo>
                <a:lnTo>
                  <a:pt x="32" y="92"/>
                </a:lnTo>
                <a:cubicBezTo>
                  <a:pt x="62" y="123"/>
                  <a:pt x="62" y="123"/>
                  <a:pt x="62" y="123"/>
                </a:cubicBezTo>
                <a:lnTo>
                  <a:pt x="62" y="92"/>
                </a:lnTo>
                <a:lnTo>
                  <a:pt x="62" y="92"/>
                </a:lnTo>
                <a:cubicBezTo>
                  <a:pt x="62" y="62"/>
                  <a:pt x="93" y="31"/>
                  <a:pt x="93" y="31"/>
                </a:cubicBezTo>
                <a:lnTo>
                  <a:pt x="93" y="31"/>
                </a:lnTo>
                <a:lnTo>
                  <a:pt x="93" y="0"/>
                </a:lnTo>
                <a:lnTo>
                  <a:pt x="93" y="0"/>
                </a:lnTo>
                <a:cubicBezTo>
                  <a:pt x="93" y="0"/>
                  <a:pt x="93" y="31"/>
                  <a:pt x="62" y="31"/>
                </a:cubicBezTo>
                <a:lnTo>
                  <a:pt x="62" y="0"/>
                </a:lnTo>
                <a:lnTo>
                  <a:pt x="32" y="0"/>
                </a:lnTo>
                <a:lnTo>
                  <a:pt x="32" y="0"/>
                </a:lnTo>
                <a:cubicBezTo>
                  <a:pt x="32" y="31"/>
                  <a:pt x="32" y="31"/>
                  <a:pt x="32" y="31"/>
                </a:cubicBezTo>
                <a:cubicBezTo>
                  <a:pt x="32" y="62"/>
                  <a:pt x="32" y="62"/>
                  <a:pt x="32" y="62"/>
                </a:cubicBezTo>
                <a:cubicBezTo>
                  <a:pt x="0" y="62"/>
                  <a:pt x="0" y="62"/>
                  <a:pt x="0" y="62"/>
                </a:cubicBezTo>
                <a:lnTo>
                  <a:pt x="0" y="62"/>
                </a:lnTo>
                <a:lnTo>
                  <a:pt x="32" y="62"/>
                </a:lnTo>
                <a:cubicBezTo>
                  <a:pt x="32" y="62"/>
                  <a:pt x="32" y="62"/>
                  <a:pt x="32" y="92"/>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39" name="Freeform 57"/>
          <p:cNvSpPr>
            <a:spLocks noChangeArrowheads="1"/>
          </p:cNvSpPr>
          <p:nvPr/>
        </p:nvSpPr>
        <p:spPr bwMode="auto">
          <a:xfrm>
            <a:off x="5983848" y="1969671"/>
            <a:ext cx="257300" cy="404142"/>
          </a:xfrm>
          <a:custGeom>
            <a:avLst/>
            <a:gdLst>
              <a:gd name="T0" fmla="*/ 62 w 621"/>
              <a:gd name="T1" fmla="*/ 806 h 837"/>
              <a:gd name="T2" fmla="*/ 93 w 621"/>
              <a:gd name="T3" fmla="*/ 836 h 837"/>
              <a:gd name="T4" fmla="*/ 124 w 621"/>
              <a:gd name="T5" fmla="*/ 836 h 837"/>
              <a:gd name="T6" fmla="*/ 155 w 621"/>
              <a:gd name="T7" fmla="*/ 775 h 837"/>
              <a:gd name="T8" fmla="*/ 217 w 621"/>
              <a:gd name="T9" fmla="*/ 744 h 837"/>
              <a:gd name="T10" fmla="*/ 248 w 621"/>
              <a:gd name="T11" fmla="*/ 682 h 837"/>
              <a:gd name="T12" fmla="*/ 279 w 621"/>
              <a:gd name="T13" fmla="*/ 620 h 837"/>
              <a:gd name="T14" fmla="*/ 310 w 621"/>
              <a:gd name="T15" fmla="*/ 588 h 837"/>
              <a:gd name="T16" fmla="*/ 341 w 621"/>
              <a:gd name="T17" fmla="*/ 558 h 837"/>
              <a:gd name="T18" fmla="*/ 279 w 621"/>
              <a:gd name="T19" fmla="*/ 527 h 837"/>
              <a:gd name="T20" fmla="*/ 248 w 621"/>
              <a:gd name="T21" fmla="*/ 434 h 837"/>
              <a:gd name="T22" fmla="*/ 279 w 621"/>
              <a:gd name="T23" fmla="*/ 403 h 837"/>
              <a:gd name="T24" fmla="*/ 434 w 621"/>
              <a:gd name="T25" fmla="*/ 310 h 837"/>
              <a:gd name="T26" fmla="*/ 496 w 621"/>
              <a:gd name="T27" fmla="*/ 217 h 837"/>
              <a:gd name="T28" fmla="*/ 527 w 621"/>
              <a:gd name="T29" fmla="*/ 186 h 837"/>
              <a:gd name="T30" fmla="*/ 589 w 621"/>
              <a:gd name="T31" fmla="*/ 155 h 837"/>
              <a:gd name="T32" fmla="*/ 620 w 621"/>
              <a:gd name="T33" fmla="*/ 155 h 837"/>
              <a:gd name="T34" fmla="*/ 620 w 621"/>
              <a:gd name="T35" fmla="*/ 93 h 837"/>
              <a:gd name="T36" fmla="*/ 620 w 621"/>
              <a:gd name="T37" fmla="*/ 62 h 837"/>
              <a:gd name="T38" fmla="*/ 589 w 621"/>
              <a:gd name="T39" fmla="*/ 31 h 837"/>
              <a:gd name="T40" fmla="*/ 558 w 621"/>
              <a:gd name="T41" fmla="*/ 31 h 837"/>
              <a:gd name="T42" fmla="*/ 496 w 621"/>
              <a:gd name="T43" fmla="*/ 0 h 837"/>
              <a:gd name="T44" fmla="*/ 496 w 621"/>
              <a:gd name="T45" fmla="*/ 0 h 837"/>
              <a:gd name="T46" fmla="*/ 434 w 621"/>
              <a:gd name="T47" fmla="*/ 62 h 837"/>
              <a:gd name="T48" fmla="*/ 403 w 621"/>
              <a:gd name="T49" fmla="*/ 31 h 837"/>
              <a:gd name="T50" fmla="*/ 310 w 621"/>
              <a:gd name="T51" fmla="*/ 62 h 837"/>
              <a:gd name="T52" fmla="*/ 279 w 621"/>
              <a:gd name="T53" fmla="*/ 62 h 837"/>
              <a:gd name="T54" fmla="*/ 279 w 621"/>
              <a:gd name="T55" fmla="*/ 93 h 837"/>
              <a:gd name="T56" fmla="*/ 217 w 621"/>
              <a:gd name="T57" fmla="*/ 124 h 837"/>
              <a:gd name="T58" fmla="*/ 186 w 621"/>
              <a:gd name="T59" fmla="*/ 186 h 837"/>
              <a:gd name="T60" fmla="*/ 155 w 621"/>
              <a:gd name="T61" fmla="*/ 217 h 837"/>
              <a:gd name="T62" fmla="*/ 124 w 621"/>
              <a:gd name="T63" fmla="*/ 248 h 837"/>
              <a:gd name="T64" fmla="*/ 93 w 621"/>
              <a:gd name="T65" fmla="*/ 340 h 837"/>
              <a:gd name="T66" fmla="*/ 31 w 621"/>
              <a:gd name="T67" fmla="*/ 340 h 837"/>
              <a:gd name="T68" fmla="*/ 31 w 621"/>
              <a:gd name="T69" fmla="*/ 372 h 837"/>
              <a:gd name="T70" fmla="*/ 31 w 621"/>
              <a:gd name="T71" fmla="*/ 403 h 837"/>
              <a:gd name="T72" fmla="*/ 62 w 621"/>
              <a:gd name="T73" fmla="*/ 434 h 837"/>
              <a:gd name="T74" fmla="*/ 62 w 621"/>
              <a:gd name="T75" fmla="*/ 464 h 837"/>
              <a:gd name="T76" fmla="*/ 62 w 621"/>
              <a:gd name="T77" fmla="*/ 464 h 837"/>
              <a:gd name="T78" fmla="*/ 62 w 621"/>
              <a:gd name="T79" fmla="*/ 496 h 837"/>
              <a:gd name="T80" fmla="*/ 62 w 621"/>
              <a:gd name="T81" fmla="*/ 527 h 837"/>
              <a:gd name="T82" fmla="*/ 62 w 621"/>
              <a:gd name="T83" fmla="*/ 558 h 837"/>
              <a:gd name="T84" fmla="*/ 0 w 621"/>
              <a:gd name="T85" fmla="*/ 620 h 837"/>
              <a:gd name="T86" fmla="*/ 0 w 621"/>
              <a:gd name="T87" fmla="*/ 620 h 837"/>
              <a:gd name="T88" fmla="*/ 0 w 621"/>
              <a:gd name="T89" fmla="*/ 682 h 837"/>
              <a:gd name="T90" fmla="*/ 62 w 621"/>
              <a:gd name="T91" fmla="*/ 806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21" h="837">
                <a:moveTo>
                  <a:pt x="62" y="806"/>
                </a:moveTo>
                <a:lnTo>
                  <a:pt x="62" y="806"/>
                </a:lnTo>
                <a:lnTo>
                  <a:pt x="62" y="806"/>
                </a:lnTo>
                <a:cubicBezTo>
                  <a:pt x="62" y="806"/>
                  <a:pt x="62" y="806"/>
                  <a:pt x="62" y="836"/>
                </a:cubicBezTo>
                <a:lnTo>
                  <a:pt x="62" y="836"/>
                </a:lnTo>
                <a:lnTo>
                  <a:pt x="93" y="836"/>
                </a:lnTo>
                <a:lnTo>
                  <a:pt x="93" y="836"/>
                </a:lnTo>
                <a:lnTo>
                  <a:pt x="93" y="836"/>
                </a:lnTo>
                <a:cubicBezTo>
                  <a:pt x="93" y="836"/>
                  <a:pt x="93" y="836"/>
                  <a:pt x="124" y="836"/>
                </a:cubicBezTo>
                <a:cubicBezTo>
                  <a:pt x="124" y="806"/>
                  <a:pt x="124" y="775"/>
                  <a:pt x="155" y="775"/>
                </a:cubicBezTo>
                <a:lnTo>
                  <a:pt x="155" y="775"/>
                </a:lnTo>
                <a:lnTo>
                  <a:pt x="155" y="775"/>
                </a:lnTo>
                <a:cubicBezTo>
                  <a:pt x="155" y="775"/>
                  <a:pt x="155" y="775"/>
                  <a:pt x="186" y="775"/>
                </a:cubicBezTo>
                <a:lnTo>
                  <a:pt x="186" y="775"/>
                </a:lnTo>
                <a:cubicBezTo>
                  <a:pt x="217" y="775"/>
                  <a:pt x="217" y="775"/>
                  <a:pt x="217" y="744"/>
                </a:cubicBezTo>
                <a:cubicBezTo>
                  <a:pt x="217" y="712"/>
                  <a:pt x="217" y="712"/>
                  <a:pt x="217" y="712"/>
                </a:cubicBezTo>
                <a:cubicBezTo>
                  <a:pt x="217" y="682"/>
                  <a:pt x="248" y="682"/>
                  <a:pt x="248" y="682"/>
                </a:cubicBezTo>
                <a:lnTo>
                  <a:pt x="248" y="682"/>
                </a:lnTo>
                <a:cubicBezTo>
                  <a:pt x="217" y="620"/>
                  <a:pt x="217" y="620"/>
                  <a:pt x="217" y="620"/>
                </a:cubicBezTo>
                <a:cubicBezTo>
                  <a:pt x="279" y="620"/>
                  <a:pt x="279" y="620"/>
                  <a:pt x="279" y="620"/>
                </a:cubicBezTo>
                <a:lnTo>
                  <a:pt x="279" y="620"/>
                </a:lnTo>
                <a:lnTo>
                  <a:pt x="279" y="588"/>
                </a:lnTo>
                <a:cubicBezTo>
                  <a:pt x="310" y="588"/>
                  <a:pt x="310" y="588"/>
                  <a:pt x="310" y="588"/>
                </a:cubicBezTo>
                <a:lnTo>
                  <a:pt x="310" y="588"/>
                </a:lnTo>
                <a:cubicBezTo>
                  <a:pt x="310" y="558"/>
                  <a:pt x="310" y="558"/>
                  <a:pt x="310" y="558"/>
                </a:cubicBezTo>
                <a:cubicBezTo>
                  <a:pt x="341" y="558"/>
                  <a:pt x="341" y="558"/>
                  <a:pt x="341" y="558"/>
                </a:cubicBezTo>
                <a:lnTo>
                  <a:pt x="341" y="558"/>
                </a:lnTo>
                <a:cubicBezTo>
                  <a:pt x="341" y="558"/>
                  <a:pt x="341" y="558"/>
                  <a:pt x="310" y="527"/>
                </a:cubicBezTo>
                <a:lnTo>
                  <a:pt x="310" y="527"/>
                </a:lnTo>
                <a:cubicBezTo>
                  <a:pt x="279" y="527"/>
                  <a:pt x="279" y="527"/>
                  <a:pt x="279" y="527"/>
                </a:cubicBezTo>
                <a:cubicBezTo>
                  <a:pt x="279" y="527"/>
                  <a:pt x="248" y="496"/>
                  <a:pt x="248" y="464"/>
                </a:cubicBezTo>
                <a:lnTo>
                  <a:pt x="248" y="464"/>
                </a:lnTo>
                <a:cubicBezTo>
                  <a:pt x="248" y="434"/>
                  <a:pt x="248" y="434"/>
                  <a:pt x="248" y="434"/>
                </a:cubicBezTo>
                <a:lnTo>
                  <a:pt x="279" y="434"/>
                </a:lnTo>
                <a:lnTo>
                  <a:pt x="279" y="434"/>
                </a:lnTo>
                <a:lnTo>
                  <a:pt x="279" y="403"/>
                </a:lnTo>
                <a:cubicBezTo>
                  <a:pt x="279" y="372"/>
                  <a:pt x="310" y="372"/>
                  <a:pt x="310" y="372"/>
                </a:cubicBezTo>
                <a:cubicBezTo>
                  <a:pt x="310" y="372"/>
                  <a:pt x="310" y="372"/>
                  <a:pt x="341" y="340"/>
                </a:cubicBezTo>
                <a:cubicBezTo>
                  <a:pt x="341" y="340"/>
                  <a:pt x="372" y="310"/>
                  <a:pt x="434" y="310"/>
                </a:cubicBezTo>
                <a:cubicBezTo>
                  <a:pt x="434" y="310"/>
                  <a:pt x="465" y="279"/>
                  <a:pt x="496" y="248"/>
                </a:cubicBezTo>
                <a:lnTo>
                  <a:pt x="496" y="248"/>
                </a:lnTo>
                <a:cubicBezTo>
                  <a:pt x="496" y="217"/>
                  <a:pt x="496" y="217"/>
                  <a:pt x="496" y="217"/>
                </a:cubicBezTo>
                <a:lnTo>
                  <a:pt x="496" y="217"/>
                </a:lnTo>
                <a:cubicBezTo>
                  <a:pt x="465" y="124"/>
                  <a:pt x="465" y="124"/>
                  <a:pt x="465" y="124"/>
                </a:cubicBezTo>
                <a:cubicBezTo>
                  <a:pt x="527" y="186"/>
                  <a:pt x="527" y="186"/>
                  <a:pt x="527" y="186"/>
                </a:cubicBezTo>
                <a:cubicBezTo>
                  <a:pt x="558" y="155"/>
                  <a:pt x="589" y="155"/>
                  <a:pt x="589" y="155"/>
                </a:cubicBezTo>
                <a:lnTo>
                  <a:pt x="589" y="155"/>
                </a:lnTo>
                <a:lnTo>
                  <a:pt x="589" y="155"/>
                </a:lnTo>
                <a:lnTo>
                  <a:pt x="620" y="155"/>
                </a:lnTo>
                <a:lnTo>
                  <a:pt x="620" y="155"/>
                </a:lnTo>
                <a:lnTo>
                  <a:pt x="620" y="155"/>
                </a:lnTo>
                <a:cubicBezTo>
                  <a:pt x="620" y="155"/>
                  <a:pt x="620" y="155"/>
                  <a:pt x="620" y="124"/>
                </a:cubicBezTo>
                <a:lnTo>
                  <a:pt x="620" y="124"/>
                </a:lnTo>
                <a:lnTo>
                  <a:pt x="620" y="93"/>
                </a:lnTo>
                <a:lnTo>
                  <a:pt x="620" y="93"/>
                </a:lnTo>
                <a:lnTo>
                  <a:pt x="620" y="93"/>
                </a:lnTo>
                <a:cubicBezTo>
                  <a:pt x="620" y="93"/>
                  <a:pt x="620" y="93"/>
                  <a:pt x="620" y="62"/>
                </a:cubicBezTo>
                <a:lnTo>
                  <a:pt x="620" y="62"/>
                </a:lnTo>
                <a:lnTo>
                  <a:pt x="620" y="62"/>
                </a:lnTo>
                <a:lnTo>
                  <a:pt x="589" y="31"/>
                </a:lnTo>
                <a:lnTo>
                  <a:pt x="589" y="31"/>
                </a:lnTo>
                <a:lnTo>
                  <a:pt x="589" y="31"/>
                </a:lnTo>
                <a:cubicBezTo>
                  <a:pt x="558" y="31"/>
                  <a:pt x="558" y="31"/>
                  <a:pt x="558" y="31"/>
                </a:cubicBezTo>
                <a:cubicBezTo>
                  <a:pt x="558" y="31"/>
                  <a:pt x="527" y="31"/>
                  <a:pt x="527" y="0"/>
                </a:cubicBezTo>
                <a:lnTo>
                  <a:pt x="527" y="0"/>
                </a:lnTo>
                <a:lnTo>
                  <a:pt x="496" y="0"/>
                </a:lnTo>
                <a:lnTo>
                  <a:pt x="496" y="0"/>
                </a:lnTo>
                <a:lnTo>
                  <a:pt x="496" y="0"/>
                </a:lnTo>
                <a:lnTo>
                  <a:pt x="496" y="0"/>
                </a:lnTo>
                <a:lnTo>
                  <a:pt x="496" y="31"/>
                </a:lnTo>
                <a:cubicBezTo>
                  <a:pt x="496" y="31"/>
                  <a:pt x="496" y="31"/>
                  <a:pt x="465" y="31"/>
                </a:cubicBezTo>
                <a:cubicBezTo>
                  <a:pt x="465" y="62"/>
                  <a:pt x="465" y="62"/>
                  <a:pt x="434" y="62"/>
                </a:cubicBezTo>
                <a:lnTo>
                  <a:pt x="434" y="62"/>
                </a:lnTo>
                <a:cubicBezTo>
                  <a:pt x="434" y="62"/>
                  <a:pt x="434" y="62"/>
                  <a:pt x="403" y="62"/>
                </a:cubicBezTo>
                <a:cubicBezTo>
                  <a:pt x="403" y="31"/>
                  <a:pt x="403" y="31"/>
                  <a:pt x="403" y="31"/>
                </a:cubicBezTo>
                <a:cubicBezTo>
                  <a:pt x="372" y="31"/>
                  <a:pt x="372" y="31"/>
                  <a:pt x="372" y="31"/>
                </a:cubicBezTo>
                <a:cubicBezTo>
                  <a:pt x="372" y="62"/>
                  <a:pt x="372" y="62"/>
                  <a:pt x="341" y="62"/>
                </a:cubicBezTo>
                <a:cubicBezTo>
                  <a:pt x="341" y="62"/>
                  <a:pt x="341" y="62"/>
                  <a:pt x="310" y="62"/>
                </a:cubicBezTo>
                <a:lnTo>
                  <a:pt x="310" y="62"/>
                </a:lnTo>
                <a:cubicBezTo>
                  <a:pt x="310" y="62"/>
                  <a:pt x="310" y="62"/>
                  <a:pt x="279" y="62"/>
                </a:cubicBezTo>
                <a:lnTo>
                  <a:pt x="279" y="62"/>
                </a:lnTo>
                <a:lnTo>
                  <a:pt x="279" y="62"/>
                </a:lnTo>
                <a:cubicBezTo>
                  <a:pt x="279" y="93"/>
                  <a:pt x="279" y="93"/>
                  <a:pt x="279" y="93"/>
                </a:cubicBezTo>
                <a:lnTo>
                  <a:pt x="279" y="93"/>
                </a:lnTo>
                <a:lnTo>
                  <a:pt x="279" y="93"/>
                </a:lnTo>
                <a:cubicBezTo>
                  <a:pt x="279" y="124"/>
                  <a:pt x="248" y="124"/>
                  <a:pt x="248" y="124"/>
                </a:cubicBezTo>
                <a:cubicBezTo>
                  <a:pt x="248" y="124"/>
                  <a:pt x="248" y="124"/>
                  <a:pt x="217" y="124"/>
                </a:cubicBezTo>
                <a:cubicBezTo>
                  <a:pt x="217" y="155"/>
                  <a:pt x="217" y="155"/>
                  <a:pt x="217" y="155"/>
                </a:cubicBezTo>
                <a:lnTo>
                  <a:pt x="217" y="155"/>
                </a:lnTo>
                <a:lnTo>
                  <a:pt x="186" y="186"/>
                </a:lnTo>
                <a:cubicBezTo>
                  <a:pt x="155" y="186"/>
                  <a:pt x="155" y="186"/>
                  <a:pt x="155" y="186"/>
                </a:cubicBezTo>
                <a:lnTo>
                  <a:pt x="155" y="186"/>
                </a:lnTo>
                <a:lnTo>
                  <a:pt x="155" y="217"/>
                </a:lnTo>
                <a:lnTo>
                  <a:pt x="155" y="217"/>
                </a:lnTo>
                <a:lnTo>
                  <a:pt x="155" y="217"/>
                </a:lnTo>
                <a:cubicBezTo>
                  <a:pt x="155" y="248"/>
                  <a:pt x="155" y="248"/>
                  <a:pt x="124" y="248"/>
                </a:cubicBezTo>
                <a:cubicBezTo>
                  <a:pt x="124" y="279"/>
                  <a:pt x="155" y="279"/>
                  <a:pt x="155" y="279"/>
                </a:cubicBezTo>
                <a:cubicBezTo>
                  <a:pt x="155" y="310"/>
                  <a:pt x="124" y="310"/>
                  <a:pt x="124" y="340"/>
                </a:cubicBezTo>
                <a:lnTo>
                  <a:pt x="93" y="340"/>
                </a:lnTo>
                <a:cubicBezTo>
                  <a:pt x="62" y="340"/>
                  <a:pt x="62" y="340"/>
                  <a:pt x="62" y="340"/>
                </a:cubicBezTo>
                <a:lnTo>
                  <a:pt x="62" y="340"/>
                </a:lnTo>
                <a:lnTo>
                  <a:pt x="31" y="340"/>
                </a:lnTo>
                <a:lnTo>
                  <a:pt x="31" y="340"/>
                </a:lnTo>
                <a:lnTo>
                  <a:pt x="31" y="340"/>
                </a:lnTo>
                <a:cubicBezTo>
                  <a:pt x="31" y="340"/>
                  <a:pt x="31" y="340"/>
                  <a:pt x="31" y="372"/>
                </a:cubicBezTo>
                <a:lnTo>
                  <a:pt x="31" y="372"/>
                </a:lnTo>
                <a:lnTo>
                  <a:pt x="31" y="372"/>
                </a:lnTo>
                <a:cubicBezTo>
                  <a:pt x="31" y="403"/>
                  <a:pt x="31" y="403"/>
                  <a:pt x="31" y="403"/>
                </a:cubicBezTo>
                <a:lnTo>
                  <a:pt x="31" y="403"/>
                </a:lnTo>
                <a:lnTo>
                  <a:pt x="31" y="434"/>
                </a:lnTo>
                <a:cubicBezTo>
                  <a:pt x="62" y="434"/>
                  <a:pt x="62" y="434"/>
                  <a:pt x="62" y="434"/>
                </a:cubicBezTo>
                <a:lnTo>
                  <a:pt x="62" y="434"/>
                </a:lnTo>
                <a:lnTo>
                  <a:pt x="62" y="464"/>
                </a:lnTo>
                <a:lnTo>
                  <a:pt x="62" y="464"/>
                </a:lnTo>
                <a:lnTo>
                  <a:pt x="62" y="464"/>
                </a:lnTo>
                <a:lnTo>
                  <a:pt x="62" y="464"/>
                </a:lnTo>
                <a:lnTo>
                  <a:pt x="62" y="464"/>
                </a:lnTo>
                <a:lnTo>
                  <a:pt x="62" y="496"/>
                </a:lnTo>
                <a:lnTo>
                  <a:pt x="62" y="496"/>
                </a:lnTo>
                <a:lnTo>
                  <a:pt x="62" y="496"/>
                </a:lnTo>
                <a:lnTo>
                  <a:pt x="62" y="496"/>
                </a:lnTo>
                <a:cubicBezTo>
                  <a:pt x="62" y="496"/>
                  <a:pt x="62" y="496"/>
                  <a:pt x="62" y="527"/>
                </a:cubicBezTo>
                <a:lnTo>
                  <a:pt x="62" y="527"/>
                </a:lnTo>
                <a:cubicBezTo>
                  <a:pt x="62" y="527"/>
                  <a:pt x="62" y="527"/>
                  <a:pt x="62" y="558"/>
                </a:cubicBezTo>
                <a:lnTo>
                  <a:pt x="62" y="558"/>
                </a:lnTo>
                <a:lnTo>
                  <a:pt x="62" y="558"/>
                </a:lnTo>
                <a:cubicBezTo>
                  <a:pt x="31" y="558"/>
                  <a:pt x="31" y="588"/>
                  <a:pt x="31" y="588"/>
                </a:cubicBezTo>
                <a:lnTo>
                  <a:pt x="0" y="588"/>
                </a:lnTo>
                <a:lnTo>
                  <a:pt x="0" y="620"/>
                </a:lnTo>
                <a:lnTo>
                  <a:pt x="0" y="620"/>
                </a:lnTo>
                <a:lnTo>
                  <a:pt x="0" y="620"/>
                </a:lnTo>
                <a:lnTo>
                  <a:pt x="0" y="620"/>
                </a:lnTo>
                <a:lnTo>
                  <a:pt x="0" y="620"/>
                </a:lnTo>
                <a:cubicBezTo>
                  <a:pt x="0" y="651"/>
                  <a:pt x="0" y="651"/>
                  <a:pt x="0" y="651"/>
                </a:cubicBezTo>
                <a:lnTo>
                  <a:pt x="0" y="682"/>
                </a:lnTo>
                <a:cubicBezTo>
                  <a:pt x="0" y="712"/>
                  <a:pt x="0" y="712"/>
                  <a:pt x="31" y="744"/>
                </a:cubicBezTo>
                <a:lnTo>
                  <a:pt x="31" y="744"/>
                </a:lnTo>
                <a:cubicBezTo>
                  <a:pt x="62" y="744"/>
                  <a:pt x="62" y="775"/>
                  <a:pt x="62" y="806"/>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40" name="Freeform 58"/>
          <p:cNvSpPr>
            <a:spLocks noChangeArrowheads="1"/>
          </p:cNvSpPr>
          <p:nvPr/>
        </p:nvSpPr>
        <p:spPr bwMode="auto">
          <a:xfrm>
            <a:off x="5857936" y="2403592"/>
            <a:ext cx="178833" cy="208453"/>
          </a:xfrm>
          <a:custGeom>
            <a:avLst/>
            <a:gdLst>
              <a:gd name="T0" fmla="*/ 61 w 433"/>
              <a:gd name="T1" fmla="*/ 155 h 434"/>
              <a:gd name="T2" fmla="*/ 30 w 433"/>
              <a:gd name="T3" fmla="*/ 185 h 434"/>
              <a:gd name="T4" fmla="*/ 0 w 433"/>
              <a:gd name="T5" fmla="*/ 217 h 434"/>
              <a:gd name="T6" fmla="*/ 0 w 433"/>
              <a:gd name="T7" fmla="*/ 248 h 434"/>
              <a:gd name="T8" fmla="*/ 30 w 433"/>
              <a:gd name="T9" fmla="*/ 248 h 434"/>
              <a:gd name="T10" fmla="*/ 30 w 433"/>
              <a:gd name="T11" fmla="*/ 279 h 434"/>
              <a:gd name="T12" fmla="*/ 30 w 433"/>
              <a:gd name="T13" fmla="*/ 309 h 434"/>
              <a:gd name="T14" fmla="*/ 30 w 433"/>
              <a:gd name="T15" fmla="*/ 341 h 434"/>
              <a:gd name="T16" fmla="*/ 92 w 433"/>
              <a:gd name="T17" fmla="*/ 309 h 434"/>
              <a:gd name="T18" fmla="*/ 124 w 433"/>
              <a:gd name="T19" fmla="*/ 372 h 434"/>
              <a:gd name="T20" fmla="*/ 92 w 433"/>
              <a:gd name="T21" fmla="*/ 403 h 434"/>
              <a:gd name="T22" fmla="*/ 92 w 433"/>
              <a:gd name="T23" fmla="*/ 433 h 434"/>
              <a:gd name="T24" fmla="*/ 92 w 433"/>
              <a:gd name="T25" fmla="*/ 433 h 434"/>
              <a:gd name="T26" fmla="*/ 124 w 433"/>
              <a:gd name="T27" fmla="*/ 403 h 434"/>
              <a:gd name="T28" fmla="*/ 124 w 433"/>
              <a:gd name="T29" fmla="*/ 403 h 434"/>
              <a:gd name="T30" fmla="*/ 154 w 433"/>
              <a:gd name="T31" fmla="*/ 433 h 434"/>
              <a:gd name="T32" fmla="*/ 154 w 433"/>
              <a:gd name="T33" fmla="*/ 433 h 434"/>
              <a:gd name="T34" fmla="*/ 154 w 433"/>
              <a:gd name="T35" fmla="*/ 433 h 434"/>
              <a:gd name="T36" fmla="*/ 185 w 433"/>
              <a:gd name="T37" fmla="*/ 433 h 434"/>
              <a:gd name="T38" fmla="*/ 185 w 433"/>
              <a:gd name="T39" fmla="*/ 433 h 434"/>
              <a:gd name="T40" fmla="*/ 185 w 433"/>
              <a:gd name="T41" fmla="*/ 433 h 434"/>
              <a:gd name="T42" fmla="*/ 185 w 433"/>
              <a:gd name="T43" fmla="*/ 433 h 434"/>
              <a:gd name="T44" fmla="*/ 248 w 433"/>
              <a:gd name="T45" fmla="*/ 433 h 434"/>
              <a:gd name="T46" fmla="*/ 277 w 433"/>
              <a:gd name="T47" fmla="*/ 433 h 434"/>
              <a:gd name="T48" fmla="*/ 308 w 433"/>
              <a:gd name="T49" fmla="*/ 433 h 434"/>
              <a:gd name="T50" fmla="*/ 339 w 433"/>
              <a:gd name="T51" fmla="*/ 403 h 434"/>
              <a:gd name="T52" fmla="*/ 370 w 433"/>
              <a:gd name="T53" fmla="*/ 372 h 434"/>
              <a:gd name="T54" fmla="*/ 339 w 433"/>
              <a:gd name="T55" fmla="*/ 372 h 434"/>
              <a:gd name="T56" fmla="*/ 308 w 433"/>
              <a:gd name="T57" fmla="*/ 341 h 434"/>
              <a:gd name="T58" fmla="*/ 308 w 433"/>
              <a:gd name="T59" fmla="*/ 309 h 434"/>
              <a:gd name="T60" fmla="*/ 308 w 433"/>
              <a:gd name="T61" fmla="*/ 279 h 434"/>
              <a:gd name="T62" fmla="*/ 308 w 433"/>
              <a:gd name="T63" fmla="*/ 248 h 434"/>
              <a:gd name="T64" fmla="*/ 339 w 433"/>
              <a:gd name="T65" fmla="*/ 248 h 434"/>
              <a:gd name="T66" fmla="*/ 339 w 433"/>
              <a:gd name="T67" fmla="*/ 248 h 434"/>
              <a:gd name="T68" fmla="*/ 401 w 433"/>
              <a:gd name="T69" fmla="*/ 217 h 434"/>
              <a:gd name="T70" fmla="*/ 432 w 433"/>
              <a:gd name="T71" fmla="*/ 217 h 434"/>
              <a:gd name="T72" fmla="*/ 432 w 433"/>
              <a:gd name="T73" fmla="*/ 185 h 434"/>
              <a:gd name="T74" fmla="*/ 432 w 433"/>
              <a:gd name="T75" fmla="*/ 155 h 434"/>
              <a:gd name="T76" fmla="*/ 401 w 433"/>
              <a:gd name="T77" fmla="*/ 124 h 434"/>
              <a:gd name="T78" fmla="*/ 401 w 433"/>
              <a:gd name="T79" fmla="*/ 93 h 434"/>
              <a:gd name="T80" fmla="*/ 401 w 433"/>
              <a:gd name="T81" fmla="*/ 61 h 434"/>
              <a:gd name="T82" fmla="*/ 370 w 433"/>
              <a:gd name="T83" fmla="*/ 31 h 434"/>
              <a:gd name="T84" fmla="*/ 339 w 433"/>
              <a:gd name="T85" fmla="*/ 31 h 434"/>
              <a:gd name="T86" fmla="*/ 308 w 433"/>
              <a:gd name="T87" fmla="*/ 61 h 434"/>
              <a:gd name="T88" fmla="*/ 248 w 433"/>
              <a:gd name="T89" fmla="*/ 31 h 434"/>
              <a:gd name="T90" fmla="*/ 185 w 433"/>
              <a:gd name="T91" fmla="*/ 0 h 434"/>
              <a:gd name="T92" fmla="*/ 154 w 433"/>
              <a:gd name="T93" fmla="*/ 0 h 434"/>
              <a:gd name="T94" fmla="*/ 154 w 433"/>
              <a:gd name="T95" fmla="*/ 61 h 434"/>
              <a:gd name="T96" fmla="*/ 124 w 433"/>
              <a:gd name="T97" fmla="*/ 61 h 434"/>
              <a:gd name="T98" fmla="*/ 61 w 433"/>
              <a:gd name="T99" fmla="*/ 61 h 434"/>
              <a:gd name="T100" fmla="*/ 61 w 433"/>
              <a:gd name="T101" fmla="*/ 9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3" h="434">
                <a:moveTo>
                  <a:pt x="61" y="155"/>
                </a:moveTo>
                <a:lnTo>
                  <a:pt x="61" y="155"/>
                </a:lnTo>
                <a:lnTo>
                  <a:pt x="30" y="185"/>
                </a:lnTo>
                <a:lnTo>
                  <a:pt x="30" y="185"/>
                </a:lnTo>
                <a:cubicBezTo>
                  <a:pt x="30" y="185"/>
                  <a:pt x="30" y="185"/>
                  <a:pt x="0" y="185"/>
                </a:cubicBezTo>
                <a:cubicBezTo>
                  <a:pt x="0" y="217"/>
                  <a:pt x="0" y="217"/>
                  <a:pt x="0" y="217"/>
                </a:cubicBezTo>
                <a:lnTo>
                  <a:pt x="0" y="217"/>
                </a:lnTo>
                <a:cubicBezTo>
                  <a:pt x="0" y="217"/>
                  <a:pt x="0" y="217"/>
                  <a:pt x="0" y="248"/>
                </a:cubicBezTo>
                <a:lnTo>
                  <a:pt x="30" y="248"/>
                </a:lnTo>
                <a:lnTo>
                  <a:pt x="30" y="248"/>
                </a:lnTo>
                <a:lnTo>
                  <a:pt x="30" y="279"/>
                </a:lnTo>
                <a:lnTo>
                  <a:pt x="30" y="279"/>
                </a:lnTo>
                <a:cubicBezTo>
                  <a:pt x="30" y="279"/>
                  <a:pt x="30" y="279"/>
                  <a:pt x="30" y="309"/>
                </a:cubicBezTo>
                <a:lnTo>
                  <a:pt x="30" y="309"/>
                </a:lnTo>
                <a:lnTo>
                  <a:pt x="30" y="309"/>
                </a:lnTo>
                <a:cubicBezTo>
                  <a:pt x="30" y="309"/>
                  <a:pt x="30" y="309"/>
                  <a:pt x="30" y="341"/>
                </a:cubicBezTo>
                <a:lnTo>
                  <a:pt x="61" y="309"/>
                </a:lnTo>
                <a:cubicBezTo>
                  <a:pt x="61" y="309"/>
                  <a:pt x="61" y="309"/>
                  <a:pt x="92" y="309"/>
                </a:cubicBezTo>
                <a:lnTo>
                  <a:pt x="92" y="309"/>
                </a:lnTo>
                <a:cubicBezTo>
                  <a:pt x="124" y="341"/>
                  <a:pt x="124" y="341"/>
                  <a:pt x="124" y="372"/>
                </a:cubicBezTo>
                <a:cubicBezTo>
                  <a:pt x="124" y="372"/>
                  <a:pt x="124" y="372"/>
                  <a:pt x="92" y="403"/>
                </a:cubicBezTo>
                <a:lnTo>
                  <a:pt x="92" y="403"/>
                </a:lnTo>
                <a:cubicBezTo>
                  <a:pt x="92" y="403"/>
                  <a:pt x="92" y="403"/>
                  <a:pt x="92" y="433"/>
                </a:cubicBezTo>
                <a:lnTo>
                  <a:pt x="92" y="433"/>
                </a:lnTo>
                <a:lnTo>
                  <a:pt x="92" y="433"/>
                </a:lnTo>
                <a:lnTo>
                  <a:pt x="92" y="433"/>
                </a:lnTo>
                <a:lnTo>
                  <a:pt x="92" y="433"/>
                </a:lnTo>
                <a:cubicBezTo>
                  <a:pt x="92" y="403"/>
                  <a:pt x="124" y="403"/>
                  <a:pt x="124" y="403"/>
                </a:cubicBezTo>
                <a:lnTo>
                  <a:pt x="124" y="403"/>
                </a:lnTo>
                <a:lnTo>
                  <a:pt x="124" y="403"/>
                </a:lnTo>
                <a:cubicBezTo>
                  <a:pt x="154" y="403"/>
                  <a:pt x="154" y="403"/>
                  <a:pt x="154" y="433"/>
                </a:cubicBezTo>
                <a:lnTo>
                  <a:pt x="154" y="433"/>
                </a:lnTo>
                <a:lnTo>
                  <a:pt x="154" y="433"/>
                </a:lnTo>
                <a:lnTo>
                  <a:pt x="154" y="433"/>
                </a:lnTo>
                <a:lnTo>
                  <a:pt x="154" y="433"/>
                </a:lnTo>
                <a:lnTo>
                  <a:pt x="154" y="433"/>
                </a:lnTo>
                <a:lnTo>
                  <a:pt x="154" y="433"/>
                </a:lnTo>
                <a:cubicBezTo>
                  <a:pt x="185" y="433"/>
                  <a:pt x="185" y="433"/>
                  <a:pt x="185" y="433"/>
                </a:cubicBezTo>
                <a:lnTo>
                  <a:pt x="185" y="433"/>
                </a:lnTo>
                <a:lnTo>
                  <a:pt x="185" y="433"/>
                </a:lnTo>
                <a:lnTo>
                  <a:pt x="185" y="433"/>
                </a:lnTo>
                <a:lnTo>
                  <a:pt x="185" y="433"/>
                </a:lnTo>
                <a:lnTo>
                  <a:pt x="185" y="433"/>
                </a:lnTo>
                <a:lnTo>
                  <a:pt x="185" y="433"/>
                </a:lnTo>
                <a:cubicBezTo>
                  <a:pt x="185" y="433"/>
                  <a:pt x="185" y="433"/>
                  <a:pt x="216" y="433"/>
                </a:cubicBezTo>
                <a:lnTo>
                  <a:pt x="248" y="433"/>
                </a:lnTo>
                <a:cubicBezTo>
                  <a:pt x="248" y="433"/>
                  <a:pt x="247" y="433"/>
                  <a:pt x="277" y="433"/>
                </a:cubicBezTo>
                <a:lnTo>
                  <a:pt x="277" y="433"/>
                </a:lnTo>
                <a:cubicBezTo>
                  <a:pt x="308" y="433"/>
                  <a:pt x="308" y="433"/>
                  <a:pt x="308" y="433"/>
                </a:cubicBezTo>
                <a:lnTo>
                  <a:pt x="308" y="433"/>
                </a:lnTo>
                <a:lnTo>
                  <a:pt x="339" y="403"/>
                </a:lnTo>
                <a:lnTo>
                  <a:pt x="339" y="403"/>
                </a:lnTo>
                <a:lnTo>
                  <a:pt x="339" y="403"/>
                </a:lnTo>
                <a:cubicBezTo>
                  <a:pt x="339" y="403"/>
                  <a:pt x="339" y="372"/>
                  <a:pt x="370" y="372"/>
                </a:cubicBezTo>
                <a:lnTo>
                  <a:pt x="370" y="372"/>
                </a:lnTo>
                <a:cubicBezTo>
                  <a:pt x="339" y="372"/>
                  <a:pt x="339" y="372"/>
                  <a:pt x="339" y="372"/>
                </a:cubicBezTo>
                <a:lnTo>
                  <a:pt x="339" y="372"/>
                </a:lnTo>
                <a:cubicBezTo>
                  <a:pt x="308" y="341"/>
                  <a:pt x="308" y="341"/>
                  <a:pt x="308" y="341"/>
                </a:cubicBezTo>
                <a:lnTo>
                  <a:pt x="308" y="309"/>
                </a:lnTo>
                <a:lnTo>
                  <a:pt x="308" y="309"/>
                </a:lnTo>
                <a:lnTo>
                  <a:pt x="308" y="309"/>
                </a:lnTo>
                <a:lnTo>
                  <a:pt x="308" y="279"/>
                </a:lnTo>
                <a:lnTo>
                  <a:pt x="308" y="279"/>
                </a:lnTo>
                <a:lnTo>
                  <a:pt x="308" y="248"/>
                </a:lnTo>
                <a:lnTo>
                  <a:pt x="308" y="248"/>
                </a:lnTo>
                <a:lnTo>
                  <a:pt x="339" y="248"/>
                </a:lnTo>
                <a:lnTo>
                  <a:pt x="339" y="248"/>
                </a:lnTo>
                <a:lnTo>
                  <a:pt x="339" y="248"/>
                </a:lnTo>
                <a:cubicBezTo>
                  <a:pt x="370" y="217"/>
                  <a:pt x="370" y="217"/>
                  <a:pt x="401" y="217"/>
                </a:cubicBezTo>
                <a:lnTo>
                  <a:pt x="401" y="217"/>
                </a:lnTo>
                <a:cubicBezTo>
                  <a:pt x="401" y="217"/>
                  <a:pt x="401" y="217"/>
                  <a:pt x="432" y="217"/>
                </a:cubicBezTo>
                <a:lnTo>
                  <a:pt x="432" y="217"/>
                </a:lnTo>
                <a:cubicBezTo>
                  <a:pt x="432" y="185"/>
                  <a:pt x="432" y="185"/>
                  <a:pt x="432" y="185"/>
                </a:cubicBezTo>
                <a:lnTo>
                  <a:pt x="432" y="185"/>
                </a:lnTo>
                <a:lnTo>
                  <a:pt x="432" y="155"/>
                </a:lnTo>
                <a:lnTo>
                  <a:pt x="432" y="155"/>
                </a:lnTo>
                <a:lnTo>
                  <a:pt x="432" y="155"/>
                </a:lnTo>
                <a:cubicBezTo>
                  <a:pt x="401" y="155"/>
                  <a:pt x="401" y="124"/>
                  <a:pt x="401" y="124"/>
                </a:cubicBezTo>
                <a:lnTo>
                  <a:pt x="401" y="124"/>
                </a:lnTo>
                <a:cubicBezTo>
                  <a:pt x="401" y="93"/>
                  <a:pt x="401" y="93"/>
                  <a:pt x="401" y="93"/>
                </a:cubicBezTo>
                <a:lnTo>
                  <a:pt x="401" y="93"/>
                </a:lnTo>
                <a:lnTo>
                  <a:pt x="401" y="61"/>
                </a:lnTo>
                <a:lnTo>
                  <a:pt x="401" y="61"/>
                </a:lnTo>
                <a:cubicBezTo>
                  <a:pt x="401" y="61"/>
                  <a:pt x="370" y="61"/>
                  <a:pt x="370" y="31"/>
                </a:cubicBezTo>
                <a:lnTo>
                  <a:pt x="370" y="31"/>
                </a:lnTo>
                <a:lnTo>
                  <a:pt x="339" y="31"/>
                </a:lnTo>
                <a:lnTo>
                  <a:pt x="339" y="31"/>
                </a:lnTo>
                <a:cubicBezTo>
                  <a:pt x="339" y="31"/>
                  <a:pt x="339" y="31"/>
                  <a:pt x="308" y="61"/>
                </a:cubicBezTo>
                <a:cubicBezTo>
                  <a:pt x="277" y="61"/>
                  <a:pt x="277" y="61"/>
                  <a:pt x="248" y="61"/>
                </a:cubicBezTo>
                <a:cubicBezTo>
                  <a:pt x="248" y="61"/>
                  <a:pt x="248" y="61"/>
                  <a:pt x="248" y="31"/>
                </a:cubicBezTo>
                <a:cubicBezTo>
                  <a:pt x="216" y="31"/>
                  <a:pt x="216" y="31"/>
                  <a:pt x="216" y="31"/>
                </a:cubicBezTo>
                <a:cubicBezTo>
                  <a:pt x="216" y="31"/>
                  <a:pt x="185" y="31"/>
                  <a:pt x="185" y="0"/>
                </a:cubicBezTo>
                <a:cubicBezTo>
                  <a:pt x="185" y="0"/>
                  <a:pt x="185" y="0"/>
                  <a:pt x="154" y="0"/>
                </a:cubicBezTo>
                <a:lnTo>
                  <a:pt x="154" y="0"/>
                </a:lnTo>
                <a:cubicBezTo>
                  <a:pt x="154" y="31"/>
                  <a:pt x="154" y="31"/>
                  <a:pt x="154" y="61"/>
                </a:cubicBezTo>
                <a:lnTo>
                  <a:pt x="154" y="61"/>
                </a:lnTo>
                <a:cubicBezTo>
                  <a:pt x="124" y="61"/>
                  <a:pt x="124" y="61"/>
                  <a:pt x="124" y="61"/>
                </a:cubicBezTo>
                <a:lnTo>
                  <a:pt x="124" y="61"/>
                </a:lnTo>
                <a:cubicBezTo>
                  <a:pt x="124" y="93"/>
                  <a:pt x="124" y="93"/>
                  <a:pt x="92" y="93"/>
                </a:cubicBezTo>
                <a:cubicBezTo>
                  <a:pt x="92" y="93"/>
                  <a:pt x="92" y="93"/>
                  <a:pt x="61" y="61"/>
                </a:cubicBezTo>
                <a:lnTo>
                  <a:pt x="61" y="61"/>
                </a:lnTo>
                <a:cubicBezTo>
                  <a:pt x="61" y="93"/>
                  <a:pt x="61" y="93"/>
                  <a:pt x="61" y="93"/>
                </a:cubicBezTo>
                <a:cubicBezTo>
                  <a:pt x="61" y="124"/>
                  <a:pt x="61" y="124"/>
                  <a:pt x="61" y="155"/>
                </a:cubicBezTo>
              </a:path>
            </a:pathLst>
          </a:custGeom>
          <a:solidFill>
            <a:schemeClr val="accent2"/>
          </a:solidFill>
          <a:ln>
            <a:noFill/>
          </a:ln>
          <a:effec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41" name="Freeform 59"/>
          <p:cNvSpPr>
            <a:spLocks noChangeArrowheads="1"/>
          </p:cNvSpPr>
          <p:nvPr/>
        </p:nvSpPr>
        <p:spPr bwMode="auto">
          <a:xfrm>
            <a:off x="6049542" y="2403592"/>
            <a:ext cx="206206" cy="148895"/>
          </a:xfrm>
          <a:custGeom>
            <a:avLst/>
            <a:gdLst>
              <a:gd name="T0" fmla="*/ 0 w 497"/>
              <a:gd name="T1" fmla="*/ 124 h 310"/>
              <a:gd name="T2" fmla="*/ 31 w 497"/>
              <a:gd name="T3" fmla="*/ 155 h 310"/>
              <a:gd name="T4" fmla="*/ 31 w 497"/>
              <a:gd name="T5" fmla="*/ 185 h 310"/>
              <a:gd name="T6" fmla="*/ 31 w 497"/>
              <a:gd name="T7" fmla="*/ 185 h 310"/>
              <a:gd name="T8" fmla="*/ 31 w 497"/>
              <a:gd name="T9" fmla="*/ 185 h 310"/>
              <a:gd name="T10" fmla="*/ 31 w 497"/>
              <a:gd name="T11" fmla="*/ 217 h 310"/>
              <a:gd name="T12" fmla="*/ 31 w 497"/>
              <a:gd name="T13" fmla="*/ 217 h 310"/>
              <a:gd name="T14" fmla="*/ 62 w 497"/>
              <a:gd name="T15" fmla="*/ 217 h 310"/>
              <a:gd name="T16" fmla="*/ 93 w 497"/>
              <a:gd name="T17" fmla="*/ 217 h 310"/>
              <a:gd name="T18" fmla="*/ 124 w 497"/>
              <a:gd name="T19" fmla="*/ 248 h 310"/>
              <a:gd name="T20" fmla="*/ 155 w 497"/>
              <a:gd name="T21" fmla="*/ 248 h 310"/>
              <a:gd name="T22" fmla="*/ 155 w 497"/>
              <a:gd name="T23" fmla="*/ 248 h 310"/>
              <a:gd name="T24" fmla="*/ 217 w 497"/>
              <a:gd name="T25" fmla="*/ 279 h 310"/>
              <a:gd name="T26" fmla="*/ 248 w 497"/>
              <a:gd name="T27" fmla="*/ 309 h 310"/>
              <a:gd name="T28" fmla="*/ 248 w 497"/>
              <a:gd name="T29" fmla="*/ 309 h 310"/>
              <a:gd name="T30" fmla="*/ 279 w 497"/>
              <a:gd name="T31" fmla="*/ 309 h 310"/>
              <a:gd name="T32" fmla="*/ 310 w 497"/>
              <a:gd name="T33" fmla="*/ 309 h 310"/>
              <a:gd name="T34" fmla="*/ 372 w 497"/>
              <a:gd name="T35" fmla="*/ 309 h 310"/>
              <a:gd name="T36" fmla="*/ 403 w 497"/>
              <a:gd name="T37" fmla="*/ 309 h 310"/>
              <a:gd name="T38" fmla="*/ 434 w 497"/>
              <a:gd name="T39" fmla="*/ 279 h 310"/>
              <a:gd name="T40" fmla="*/ 465 w 497"/>
              <a:gd name="T41" fmla="*/ 248 h 310"/>
              <a:gd name="T42" fmla="*/ 465 w 497"/>
              <a:gd name="T43" fmla="*/ 248 h 310"/>
              <a:gd name="T44" fmla="*/ 465 w 497"/>
              <a:gd name="T45" fmla="*/ 217 h 310"/>
              <a:gd name="T46" fmla="*/ 465 w 497"/>
              <a:gd name="T47" fmla="*/ 185 h 310"/>
              <a:gd name="T48" fmla="*/ 465 w 497"/>
              <a:gd name="T49" fmla="*/ 185 h 310"/>
              <a:gd name="T50" fmla="*/ 465 w 497"/>
              <a:gd name="T51" fmla="*/ 185 h 310"/>
              <a:gd name="T52" fmla="*/ 465 w 497"/>
              <a:gd name="T53" fmla="*/ 155 h 310"/>
              <a:gd name="T54" fmla="*/ 434 w 497"/>
              <a:gd name="T55" fmla="*/ 155 h 310"/>
              <a:gd name="T56" fmla="*/ 465 w 497"/>
              <a:gd name="T57" fmla="*/ 124 h 310"/>
              <a:gd name="T58" fmla="*/ 465 w 497"/>
              <a:gd name="T59" fmla="*/ 93 h 310"/>
              <a:gd name="T60" fmla="*/ 465 w 497"/>
              <a:gd name="T61" fmla="*/ 93 h 310"/>
              <a:gd name="T62" fmla="*/ 465 w 497"/>
              <a:gd name="T63" fmla="*/ 61 h 310"/>
              <a:gd name="T64" fmla="*/ 434 w 497"/>
              <a:gd name="T65" fmla="*/ 31 h 310"/>
              <a:gd name="T66" fmla="*/ 341 w 497"/>
              <a:gd name="T67" fmla="*/ 31 h 310"/>
              <a:gd name="T68" fmla="*/ 279 w 497"/>
              <a:gd name="T69" fmla="*/ 31 h 310"/>
              <a:gd name="T70" fmla="*/ 279 w 497"/>
              <a:gd name="T71" fmla="*/ 31 h 310"/>
              <a:gd name="T72" fmla="*/ 217 w 497"/>
              <a:gd name="T73" fmla="*/ 0 h 310"/>
              <a:gd name="T74" fmla="*/ 124 w 497"/>
              <a:gd name="T75" fmla="*/ 31 h 310"/>
              <a:gd name="T76" fmla="*/ 124 w 497"/>
              <a:gd name="T77" fmla="*/ 0 h 310"/>
              <a:gd name="T78" fmla="*/ 62 w 497"/>
              <a:gd name="T79" fmla="*/ 61 h 310"/>
              <a:gd name="T80" fmla="*/ 0 w 497"/>
              <a:gd name="T81" fmla="*/ 61 h 310"/>
              <a:gd name="T82" fmla="*/ 0 w 497"/>
              <a:gd name="T83" fmla="*/ 93 h 310"/>
              <a:gd name="T84" fmla="*/ 0 w 497"/>
              <a:gd name="T85" fmla="*/ 12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7" h="310">
                <a:moveTo>
                  <a:pt x="0" y="124"/>
                </a:moveTo>
                <a:lnTo>
                  <a:pt x="0" y="124"/>
                </a:lnTo>
                <a:lnTo>
                  <a:pt x="0" y="124"/>
                </a:lnTo>
                <a:lnTo>
                  <a:pt x="31" y="155"/>
                </a:lnTo>
                <a:lnTo>
                  <a:pt x="31" y="185"/>
                </a:lnTo>
                <a:lnTo>
                  <a:pt x="31" y="185"/>
                </a:lnTo>
                <a:lnTo>
                  <a:pt x="31" y="185"/>
                </a:lnTo>
                <a:lnTo>
                  <a:pt x="31" y="185"/>
                </a:lnTo>
                <a:lnTo>
                  <a:pt x="31" y="185"/>
                </a:lnTo>
                <a:lnTo>
                  <a:pt x="31" y="185"/>
                </a:lnTo>
                <a:lnTo>
                  <a:pt x="31" y="185"/>
                </a:lnTo>
                <a:cubicBezTo>
                  <a:pt x="31" y="217"/>
                  <a:pt x="31" y="217"/>
                  <a:pt x="31" y="217"/>
                </a:cubicBezTo>
                <a:lnTo>
                  <a:pt x="31" y="217"/>
                </a:lnTo>
                <a:lnTo>
                  <a:pt x="31" y="217"/>
                </a:lnTo>
                <a:lnTo>
                  <a:pt x="31" y="217"/>
                </a:lnTo>
                <a:cubicBezTo>
                  <a:pt x="31" y="217"/>
                  <a:pt x="31" y="217"/>
                  <a:pt x="62" y="217"/>
                </a:cubicBezTo>
                <a:lnTo>
                  <a:pt x="62" y="217"/>
                </a:lnTo>
                <a:lnTo>
                  <a:pt x="93" y="217"/>
                </a:lnTo>
                <a:lnTo>
                  <a:pt x="93" y="248"/>
                </a:lnTo>
                <a:cubicBezTo>
                  <a:pt x="124" y="248"/>
                  <a:pt x="124" y="248"/>
                  <a:pt x="124" y="248"/>
                </a:cubicBezTo>
                <a:lnTo>
                  <a:pt x="124" y="248"/>
                </a:lnTo>
                <a:lnTo>
                  <a:pt x="155" y="248"/>
                </a:lnTo>
                <a:lnTo>
                  <a:pt x="155" y="248"/>
                </a:lnTo>
                <a:lnTo>
                  <a:pt x="155" y="248"/>
                </a:lnTo>
                <a:cubicBezTo>
                  <a:pt x="186" y="248"/>
                  <a:pt x="186" y="248"/>
                  <a:pt x="186" y="248"/>
                </a:cubicBezTo>
                <a:lnTo>
                  <a:pt x="217" y="279"/>
                </a:lnTo>
                <a:cubicBezTo>
                  <a:pt x="217" y="309"/>
                  <a:pt x="217" y="309"/>
                  <a:pt x="217" y="309"/>
                </a:cubicBezTo>
                <a:cubicBezTo>
                  <a:pt x="248" y="309"/>
                  <a:pt x="248" y="309"/>
                  <a:pt x="248" y="309"/>
                </a:cubicBezTo>
                <a:lnTo>
                  <a:pt x="248" y="309"/>
                </a:lnTo>
                <a:lnTo>
                  <a:pt x="248" y="309"/>
                </a:lnTo>
                <a:lnTo>
                  <a:pt x="279" y="309"/>
                </a:lnTo>
                <a:lnTo>
                  <a:pt x="279" y="309"/>
                </a:lnTo>
                <a:cubicBezTo>
                  <a:pt x="279" y="309"/>
                  <a:pt x="279" y="309"/>
                  <a:pt x="310" y="309"/>
                </a:cubicBezTo>
                <a:lnTo>
                  <a:pt x="310" y="309"/>
                </a:lnTo>
                <a:cubicBezTo>
                  <a:pt x="341" y="309"/>
                  <a:pt x="341" y="309"/>
                  <a:pt x="341" y="309"/>
                </a:cubicBezTo>
                <a:lnTo>
                  <a:pt x="372" y="309"/>
                </a:lnTo>
                <a:lnTo>
                  <a:pt x="372" y="309"/>
                </a:lnTo>
                <a:cubicBezTo>
                  <a:pt x="403" y="309"/>
                  <a:pt x="403" y="309"/>
                  <a:pt x="403" y="309"/>
                </a:cubicBezTo>
                <a:lnTo>
                  <a:pt x="403" y="309"/>
                </a:lnTo>
                <a:lnTo>
                  <a:pt x="434" y="279"/>
                </a:lnTo>
                <a:cubicBezTo>
                  <a:pt x="465" y="248"/>
                  <a:pt x="465" y="248"/>
                  <a:pt x="465" y="248"/>
                </a:cubicBezTo>
                <a:lnTo>
                  <a:pt x="465" y="248"/>
                </a:lnTo>
                <a:lnTo>
                  <a:pt x="496" y="248"/>
                </a:lnTo>
                <a:cubicBezTo>
                  <a:pt x="465" y="248"/>
                  <a:pt x="465" y="248"/>
                  <a:pt x="465" y="248"/>
                </a:cubicBezTo>
                <a:cubicBezTo>
                  <a:pt x="465" y="217"/>
                  <a:pt x="465" y="217"/>
                  <a:pt x="465" y="217"/>
                </a:cubicBezTo>
                <a:lnTo>
                  <a:pt x="465" y="217"/>
                </a:lnTo>
                <a:lnTo>
                  <a:pt x="465" y="217"/>
                </a:lnTo>
                <a:lnTo>
                  <a:pt x="465" y="185"/>
                </a:lnTo>
                <a:lnTo>
                  <a:pt x="465" y="185"/>
                </a:lnTo>
                <a:lnTo>
                  <a:pt x="465" y="185"/>
                </a:lnTo>
                <a:lnTo>
                  <a:pt x="465" y="185"/>
                </a:lnTo>
                <a:lnTo>
                  <a:pt x="465" y="185"/>
                </a:lnTo>
                <a:lnTo>
                  <a:pt x="465" y="185"/>
                </a:lnTo>
                <a:cubicBezTo>
                  <a:pt x="465" y="185"/>
                  <a:pt x="465" y="185"/>
                  <a:pt x="465" y="155"/>
                </a:cubicBezTo>
                <a:cubicBezTo>
                  <a:pt x="434" y="155"/>
                  <a:pt x="434" y="155"/>
                  <a:pt x="434" y="155"/>
                </a:cubicBezTo>
                <a:lnTo>
                  <a:pt x="434" y="155"/>
                </a:lnTo>
                <a:cubicBezTo>
                  <a:pt x="434" y="124"/>
                  <a:pt x="434" y="124"/>
                  <a:pt x="465" y="124"/>
                </a:cubicBezTo>
                <a:lnTo>
                  <a:pt x="465" y="124"/>
                </a:lnTo>
                <a:lnTo>
                  <a:pt x="465" y="124"/>
                </a:lnTo>
                <a:cubicBezTo>
                  <a:pt x="465" y="93"/>
                  <a:pt x="465" y="93"/>
                  <a:pt x="465" y="93"/>
                </a:cubicBezTo>
                <a:lnTo>
                  <a:pt x="465" y="93"/>
                </a:lnTo>
                <a:lnTo>
                  <a:pt x="465" y="93"/>
                </a:lnTo>
                <a:lnTo>
                  <a:pt x="465" y="93"/>
                </a:lnTo>
                <a:cubicBezTo>
                  <a:pt x="465" y="61"/>
                  <a:pt x="465" y="61"/>
                  <a:pt x="465" y="61"/>
                </a:cubicBezTo>
                <a:cubicBezTo>
                  <a:pt x="465" y="61"/>
                  <a:pt x="465" y="61"/>
                  <a:pt x="434" y="61"/>
                </a:cubicBezTo>
                <a:lnTo>
                  <a:pt x="434" y="31"/>
                </a:lnTo>
                <a:cubicBezTo>
                  <a:pt x="403" y="31"/>
                  <a:pt x="403" y="31"/>
                  <a:pt x="372" y="31"/>
                </a:cubicBezTo>
                <a:cubicBezTo>
                  <a:pt x="372" y="31"/>
                  <a:pt x="372" y="31"/>
                  <a:pt x="341" y="31"/>
                </a:cubicBezTo>
                <a:lnTo>
                  <a:pt x="310" y="31"/>
                </a:lnTo>
                <a:lnTo>
                  <a:pt x="279" y="31"/>
                </a:lnTo>
                <a:lnTo>
                  <a:pt x="279" y="31"/>
                </a:lnTo>
                <a:lnTo>
                  <a:pt x="279" y="31"/>
                </a:lnTo>
                <a:cubicBezTo>
                  <a:pt x="248" y="31"/>
                  <a:pt x="248" y="31"/>
                  <a:pt x="217" y="0"/>
                </a:cubicBezTo>
                <a:lnTo>
                  <a:pt x="217" y="0"/>
                </a:lnTo>
                <a:cubicBezTo>
                  <a:pt x="217" y="0"/>
                  <a:pt x="217" y="0"/>
                  <a:pt x="186" y="0"/>
                </a:cubicBezTo>
                <a:cubicBezTo>
                  <a:pt x="186" y="0"/>
                  <a:pt x="155" y="31"/>
                  <a:pt x="124" y="31"/>
                </a:cubicBezTo>
                <a:cubicBezTo>
                  <a:pt x="124" y="31"/>
                  <a:pt x="124" y="31"/>
                  <a:pt x="124" y="0"/>
                </a:cubicBezTo>
                <a:lnTo>
                  <a:pt x="124" y="0"/>
                </a:lnTo>
                <a:cubicBezTo>
                  <a:pt x="93" y="0"/>
                  <a:pt x="93" y="0"/>
                  <a:pt x="93" y="31"/>
                </a:cubicBezTo>
                <a:cubicBezTo>
                  <a:pt x="93" y="61"/>
                  <a:pt x="62" y="61"/>
                  <a:pt x="62" y="61"/>
                </a:cubicBezTo>
                <a:cubicBezTo>
                  <a:pt x="31" y="61"/>
                  <a:pt x="31" y="61"/>
                  <a:pt x="31" y="61"/>
                </a:cubicBezTo>
                <a:lnTo>
                  <a:pt x="0" y="61"/>
                </a:lnTo>
                <a:lnTo>
                  <a:pt x="0" y="61"/>
                </a:lnTo>
                <a:cubicBezTo>
                  <a:pt x="0" y="61"/>
                  <a:pt x="0" y="61"/>
                  <a:pt x="0" y="93"/>
                </a:cubicBezTo>
                <a:lnTo>
                  <a:pt x="0" y="93"/>
                </a:lnTo>
                <a:lnTo>
                  <a:pt x="0" y="124"/>
                </a:lnTo>
              </a:path>
            </a:pathLst>
          </a:custGeom>
          <a:solidFill>
            <a:schemeClr val="accent2"/>
          </a:solidFill>
          <a:ln>
            <a:noFill/>
          </a:ln>
          <a:effec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42" name="Freeform 60"/>
          <p:cNvSpPr>
            <a:spLocks noChangeArrowheads="1"/>
          </p:cNvSpPr>
          <p:nvPr/>
        </p:nvSpPr>
        <p:spPr bwMode="auto">
          <a:xfrm>
            <a:off x="6190054" y="2612043"/>
            <a:ext cx="180656" cy="119115"/>
          </a:xfrm>
          <a:custGeom>
            <a:avLst/>
            <a:gdLst>
              <a:gd name="T0" fmla="*/ 310 w 435"/>
              <a:gd name="T1" fmla="*/ 0 h 249"/>
              <a:gd name="T2" fmla="*/ 248 w 435"/>
              <a:gd name="T3" fmla="*/ 32 h 249"/>
              <a:gd name="T4" fmla="*/ 248 w 435"/>
              <a:gd name="T5" fmla="*/ 32 h 249"/>
              <a:gd name="T6" fmla="*/ 217 w 435"/>
              <a:gd name="T7" fmla="*/ 32 h 249"/>
              <a:gd name="T8" fmla="*/ 185 w 435"/>
              <a:gd name="T9" fmla="*/ 32 h 249"/>
              <a:gd name="T10" fmla="*/ 155 w 435"/>
              <a:gd name="T11" fmla="*/ 32 h 249"/>
              <a:gd name="T12" fmla="*/ 124 w 435"/>
              <a:gd name="T13" fmla="*/ 0 h 249"/>
              <a:gd name="T14" fmla="*/ 93 w 435"/>
              <a:gd name="T15" fmla="*/ 32 h 249"/>
              <a:gd name="T16" fmla="*/ 62 w 435"/>
              <a:gd name="T17" fmla="*/ 63 h 249"/>
              <a:gd name="T18" fmla="*/ 0 w 435"/>
              <a:gd name="T19" fmla="*/ 124 h 249"/>
              <a:gd name="T20" fmla="*/ 62 w 435"/>
              <a:gd name="T21" fmla="*/ 187 h 249"/>
              <a:gd name="T22" fmla="*/ 62 w 435"/>
              <a:gd name="T23" fmla="*/ 187 h 249"/>
              <a:gd name="T24" fmla="*/ 93 w 435"/>
              <a:gd name="T25" fmla="*/ 187 h 249"/>
              <a:gd name="T26" fmla="*/ 93 w 435"/>
              <a:gd name="T27" fmla="*/ 187 h 249"/>
              <a:gd name="T28" fmla="*/ 124 w 435"/>
              <a:gd name="T29" fmla="*/ 187 h 249"/>
              <a:gd name="T30" fmla="*/ 124 w 435"/>
              <a:gd name="T31" fmla="*/ 218 h 249"/>
              <a:gd name="T32" fmla="*/ 124 w 435"/>
              <a:gd name="T33" fmla="*/ 248 h 249"/>
              <a:gd name="T34" fmla="*/ 185 w 435"/>
              <a:gd name="T35" fmla="*/ 248 h 249"/>
              <a:gd name="T36" fmla="*/ 185 w 435"/>
              <a:gd name="T37" fmla="*/ 248 h 249"/>
              <a:gd name="T38" fmla="*/ 217 w 435"/>
              <a:gd name="T39" fmla="*/ 248 h 249"/>
              <a:gd name="T40" fmla="*/ 248 w 435"/>
              <a:gd name="T41" fmla="*/ 248 h 249"/>
              <a:gd name="T42" fmla="*/ 248 w 435"/>
              <a:gd name="T43" fmla="*/ 248 h 249"/>
              <a:gd name="T44" fmla="*/ 279 w 435"/>
              <a:gd name="T45" fmla="*/ 218 h 249"/>
              <a:gd name="T46" fmla="*/ 341 w 435"/>
              <a:gd name="T47" fmla="*/ 218 h 249"/>
              <a:gd name="T48" fmla="*/ 403 w 435"/>
              <a:gd name="T49" fmla="*/ 248 h 249"/>
              <a:gd name="T50" fmla="*/ 434 w 435"/>
              <a:gd name="T51" fmla="*/ 187 h 249"/>
              <a:gd name="T52" fmla="*/ 372 w 435"/>
              <a:gd name="T53" fmla="*/ 156 h 249"/>
              <a:gd name="T54" fmla="*/ 372 w 435"/>
              <a:gd name="T55" fmla="*/ 124 h 249"/>
              <a:gd name="T56" fmla="*/ 372 w 435"/>
              <a:gd name="T57" fmla="*/ 94 h 249"/>
              <a:gd name="T58" fmla="*/ 372 w 435"/>
              <a:gd name="T59" fmla="*/ 63 h 249"/>
              <a:gd name="T60" fmla="*/ 372 w 435"/>
              <a:gd name="T61" fmla="*/ 63 h 249"/>
              <a:gd name="T62" fmla="*/ 310 w 435"/>
              <a:gd name="T6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5" h="249">
                <a:moveTo>
                  <a:pt x="310" y="0"/>
                </a:moveTo>
                <a:lnTo>
                  <a:pt x="310" y="0"/>
                </a:lnTo>
                <a:cubicBezTo>
                  <a:pt x="310" y="32"/>
                  <a:pt x="279" y="32"/>
                  <a:pt x="279" y="32"/>
                </a:cubicBezTo>
                <a:cubicBezTo>
                  <a:pt x="248" y="32"/>
                  <a:pt x="248" y="32"/>
                  <a:pt x="248" y="32"/>
                </a:cubicBezTo>
                <a:lnTo>
                  <a:pt x="248" y="32"/>
                </a:lnTo>
                <a:lnTo>
                  <a:pt x="248" y="32"/>
                </a:lnTo>
                <a:lnTo>
                  <a:pt x="217" y="32"/>
                </a:lnTo>
                <a:lnTo>
                  <a:pt x="217" y="32"/>
                </a:lnTo>
                <a:cubicBezTo>
                  <a:pt x="217" y="32"/>
                  <a:pt x="217" y="32"/>
                  <a:pt x="185" y="32"/>
                </a:cubicBezTo>
                <a:lnTo>
                  <a:pt x="185" y="32"/>
                </a:lnTo>
                <a:lnTo>
                  <a:pt x="185" y="32"/>
                </a:lnTo>
                <a:cubicBezTo>
                  <a:pt x="155" y="32"/>
                  <a:pt x="155" y="32"/>
                  <a:pt x="155" y="32"/>
                </a:cubicBezTo>
                <a:cubicBezTo>
                  <a:pt x="124" y="32"/>
                  <a:pt x="124" y="0"/>
                  <a:pt x="124" y="0"/>
                </a:cubicBezTo>
                <a:lnTo>
                  <a:pt x="124" y="0"/>
                </a:lnTo>
                <a:cubicBezTo>
                  <a:pt x="93" y="32"/>
                  <a:pt x="93" y="32"/>
                  <a:pt x="93" y="32"/>
                </a:cubicBezTo>
                <a:lnTo>
                  <a:pt x="93" y="32"/>
                </a:lnTo>
                <a:lnTo>
                  <a:pt x="62" y="63"/>
                </a:lnTo>
                <a:lnTo>
                  <a:pt x="62" y="63"/>
                </a:lnTo>
                <a:cubicBezTo>
                  <a:pt x="31" y="94"/>
                  <a:pt x="31" y="124"/>
                  <a:pt x="0" y="124"/>
                </a:cubicBezTo>
                <a:lnTo>
                  <a:pt x="0" y="124"/>
                </a:lnTo>
                <a:cubicBezTo>
                  <a:pt x="31" y="124"/>
                  <a:pt x="31" y="156"/>
                  <a:pt x="31" y="156"/>
                </a:cubicBezTo>
                <a:lnTo>
                  <a:pt x="62" y="187"/>
                </a:lnTo>
                <a:lnTo>
                  <a:pt x="62" y="187"/>
                </a:lnTo>
                <a:lnTo>
                  <a:pt x="62" y="187"/>
                </a:lnTo>
                <a:cubicBezTo>
                  <a:pt x="62" y="124"/>
                  <a:pt x="62" y="124"/>
                  <a:pt x="62" y="124"/>
                </a:cubicBezTo>
                <a:cubicBezTo>
                  <a:pt x="93" y="187"/>
                  <a:pt x="93" y="187"/>
                  <a:pt x="93" y="187"/>
                </a:cubicBezTo>
                <a:lnTo>
                  <a:pt x="93" y="187"/>
                </a:lnTo>
                <a:lnTo>
                  <a:pt x="93" y="187"/>
                </a:lnTo>
                <a:cubicBezTo>
                  <a:pt x="93" y="187"/>
                  <a:pt x="93" y="187"/>
                  <a:pt x="124" y="187"/>
                </a:cubicBezTo>
                <a:lnTo>
                  <a:pt x="124" y="187"/>
                </a:lnTo>
                <a:lnTo>
                  <a:pt x="124" y="218"/>
                </a:lnTo>
                <a:lnTo>
                  <a:pt x="124" y="218"/>
                </a:lnTo>
                <a:cubicBezTo>
                  <a:pt x="124" y="218"/>
                  <a:pt x="124" y="218"/>
                  <a:pt x="124" y="248"/>
                </a:cubicBezTo>
                <a:lnTo>
                  <a:pt x="124" y="248"/>
                </a:lnTo>
                <a:lnTo>
                  <a:pt x="155" y="248"/>
                </a:lnTo>
                <a:lnTo>
                  <a:pt x="185" y="248"/>
                </a:lnTo>
                <a:lnTo>
                  <a:pt x="185" y="248"/>
                </a:lnTo>
                <a:lnTo>
                  <a:pt x="185" y="248"/>
                </a:lnTo>
                <a:lnTo>
                  <a:pt x="185" y="248"/>
                </a:lnTo>
                <a:lnTo>
                  <a:pt x="217" y="248"/>
                </a:lnTo>
                <a:cubicBezTo>
                  <a:pt x="217" y="248"/>
                  <a:pt x="217" y="248"/>
                  <a:pt x="248" y="248"/>
                </a:cubicBezTo>
                <a:lnTo>
                  <a:pt x="248" y="248"/>
                </a:lnTo>
                <a:lnTo>
                  <a:pt x="248" y="248"/>
                </a:lnTo>
                <a:lnTo>
                  <a:pt x="248" y="248"/>
                </a:lnTo>
                <a:cubicBezTo>
                  <a:pt x="248" y="248"/>
                  <a:pt x="248" y="248"/>
                  <a:pt x="248" y="218"/>
                </a:cubicBezTo>
                <a:cubicBezTo>
                  <a:pt x="279" y="218"/>
                  <a:pt x="279" y="218"/>
                  <a:pt x="279" y="218"/>
                </a:cubicBezTo>
                <a:lnTo>
                  <a:pt x="279" y="218"/>
                </a:lnTo>
                <a:cubicBezTo>
                  <a:pt x="279" y="218"/>
                  <a:pt x="310" y="218"/>
                  <a:pt x="341" y="218"/>
                </a:cubicBezTo>
                <a:cubicBezTo>
                  <a:pt x="372" y="218"/>
                  <a:pt x="372" y="218"/>
                  <a:pt x="403" y="218"/>
                </a:cubicBezTo>
                <a:cubicBezTo>
                  <a:pt x="403" y="248"/>
                  <a:pt x="403" y="248"/>
                  <a:pt x="403" y="248"/>
                </a:cubicBezTo>
                <a:cubicBezTo>
                  <a:pt x="403" y="218"/>
                  <a:pt x="403" y="218"/>
                  <a:pt x="434" y="218"/>
                </a:cubicBezTo>
                <a:cubicBezTo>
                  <a:pt x="434" y="187"/>
                  <a:pt x="434" y="187"/>
                  <a:pt x="434" y="187"/>
                </a:cubicBezTo>
                <a:cubicBezTo>
                  <a:pt x="403" y="187"/>
                  <a:pt x="403" y="187"/>
                  <a:pt x="403" y="187"/>
                </a:cubicBezTo>
                <a:cubicBezTo>
                  <a:pt x="372" y="187"/>
                  <a:pt x="372" y="187"/>
                  <a:pt x="372" y="156"/>
                </a:cubicBezTo>
                <a:lnTo>
                  <a:pt x="372" y="124"/>
                </a:lnTo>
                <a:lnTo>
                  <a:pt x="372" y="124"/>
                </a:lnTo>
                <a:lnTo>
                  <a:pt x="372" y="94"/>
                </a:lnTo>
                <a:lnTo>
                  <a:pt x="372" y="94"/>
                </a:lnTo>
                <a:lnTo>
                  <a:pt x="372" y="63"/>
                </a:lnTo>
                <a:lnTo>
                  <a:pt x="372" y="63"/>
                </a:lnTo>
                <a:lnTo>
                  <a:pt x="372" y="63"/>
                </a:lnTo>
                <a:lnTo>
                  <a:pt x="372" y="63"/>
                </a:lnTo>
                <a:cubicBezTo>
                  <a:pt x="341" y="63"/>
                  <a:pt x="341" y="63"/>
                  <a:pt x="341" y="32"/>
                </a:cubicBezTo>
                <a:cubicBezTo>
                  <a:pt x="341" y="32"/>
                  <a:pt x="341" y="32"/>
                  <a:pt x="310" y="0"/>
                </a:cubicBezTo>
              </a:path>
            </a:pathLst>
          </a:custGeom>
          <a:solidFill>
            <a:schemeClr val="accent2"/>
          </a:solidFill>
          <a:ln>
            <a:noFill/>
          </a:ln>
          <a:effec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43" name="Freeform 61"/>
          <p:cNvSpPr>
            <a:spLocks noChangeArrowheads="1"/>
          </p:cNvSpPr>
          <p:nvPr/>
        </p:nvSpPr>
        <p:spPr bwMode="auto">
          <a:xfrm>
            <a:off x="5511222" y="2746050"/>
            <a:ext cx="257298" cy="208453"/>
          </a:xfrm>
          <a:custGeom>
            <a:avLst/>
            <a:gdLst>
              <a:gd name="T0" fmla="*/ 217 w 621"/>
              <a:gd name="T1" fmla="*/ 403 h 434"/>
              <a:gd name="T2" fmla="*/ 342 w 621"/>
              <a:gd name="T3" fmla="*/ 403 h 434"/>
              <a:gd name="T4" fmla="*/ 342 w 621"/>
              <a:gd name="T5" fmla="*/ 403 h 434"/>
              <a:gd name="T6" fmla="*/ 403 w 621"/>
              <a:gd name="T7" fmla="*/ 372 h 434"/>
              <a:gd name="T8" fmla="*/ 466 w 621"/>
              <a:gd name="T9" fmla="*/ 309 h 434"/>
              <a:gd name="T10" fmla="*/ 466 w 621"/>
              <a:gd name="T11" fmla="*/ 216 h 434"/>
              <a:gd name="T12" fmla="*/ 558 w 621"/>
              <a:gd name="T13" fmla="*/ 124 h 434"/>
              <a:gd name="T14" fmla="*/ 620 w 621"/>
              <a:gd name="T15" fmla="*/ 92 h 434"/>
              <a:gd name="T16" fmla="*/ 590 w 621"/>
              <a:gd name="T17" fmla="*/ 92 h 434"/>
              <a:gd name="T18" fmla="*/ 590 w 621"/>
              <a:gd name="T19" fmla="*/ 92 h 434"/>
              <a:gd name="T20" fmla="*/ 558 w 621"/>
              <a:gd name="T21" fmla="*/ 61 h 434"/>
              <a:gd name="T22" fmla="*/ 466 w 621"/>
              <a:gd name="T23" fmla="*/ 61 h 434"/>
              <a:gd name="T24" fmla="*/ 434 w 621"/>
              <a:gd name="T25" fmla="*/ 61 h 434"/>
              <a:gd name="T26" fmla="*/ 403 w 621"/>
              <a:gd name="T27" fmla="*/ 61 h 434"/>
              <a:gd name="T28" fmla="*/ 403 w 621"/>
              <a:gd name="T29" fmla="*/ 31 h 434"/>
              <a:gd name="T30" fmla="*/ 342 w 621"/>
              <a:gd name="T31" fmla="*/ 31 h 434"/>
              <a:gd name="T32" fmla="*/ 279 w 621"/>
              <a:gd name="T33" fmla="*/ 31 h 434"/>
              <a:gd name="T34" fmla="*/ 248 w 621"/>
              <a:gd name="T35" fmla="*/ 31 h 434"/>
              <a:gd name="T36" fmla="*/ 186 w 621"/>
              <a:gd name="T37" fmla="*/ 31 h 434"/>
              <a:gd name="T38" fmla="*/ 186 w 621"/>
              <a:gd name="T39" fmla="*/ 0 h 434"/>
              <a:gd name="T40" fmla="*/ 94 w 621"/>
              <a:gd name="T41" fmla="*/ 31 h 434"/>
              <a:gd name="T42" fmla="*/ 31 w 621"/>
              <a:gd name="T43" fmla="*/ 0 h 434"/>
              <a:gd name="T44" fmla="*/ 0 w 621"/>
              <a:gd name="T45" fmla="*/ 31 h 434"/>
              <a:gd name="T46" fmla="*/ 31 w 621"/>
              <a:gd name="T47" fmla="*/ 61 h 434"/>
              <a:gd name="T48" fmla="*/ 31 w 621"/>
              <a:gd name="T49" fmla="*/ 61 h 434"/>
              <a:gd name="T50" fmla="*/ 62 w 621"/>
              <a:gd name="T51" fmla="*/ 61 h 434"/>
              <a:gd name="T52" fmla="*/ 94 w 621"/>
              <a:gd name="T53" fmla="*/ 61 h 434"/>
              <a:gd name="T54" fmla="*/ 124 w 621"/>
              <a:gd name="T55" fmla="*/ 61 h 434"/>
              <a:gd name="T56" fmla="*/ 124 w 621"/>
              <a:gd name="T57" fmla="*/ 61 h 434"/>
              <a:gd name="T58" fmla="*/ 124 w 621"/>
              <a:gd name="T59" fmla="*/ 92 h 434"/>
              <a:gd name="T60" fmla="*/ 155 w 621"/>
              <a:gd name="T61" fmla="*/ 124 h 434"/>
              <a:gd name="T62" fmla="*/ 124 w 621"/>
              <a:gd name="T63" fmla="*/ 155 h 434"/>
              <a:gd name="T64" fmla="*/ 124 w 621"/>
              <a:gd name="T65" fmla="*/ 155 h 434"/>
              <a:gd name="T66" fmla="*/ 124 w 621"/>
              <a:gd name="T67" fmla="*/ 185 h 434"/>
              <a:gd name="T68" fmla="*/ 124 w 621"/>
              <a:gd name="T69" fmla="*/ 248 h 434"/>
              <a:gd name="T70" fmla="*/ 124 w 621"/>
              <a:gd name="T71" fmla="*/ 279 h 434"/>
              <a:gd name="T72" fmla="*/ 94 w 621"/>
              <a:gd name="T73" fmla="*/ 309 h 434"/>
              <a:gd name="T74" fmla="*/ 124 w 621"/>
              <a:gd name="T75" fmla="*/ 340 h 434"/>
              <a:gd name="T76" fmla="*/ 94 w 621"/>
              <a:gd name="T77" fmla="*/ 372 h 434"/>
              <a:gd name="T78" fmla="*/ 186 w 621"/>
              <a:gd name="T79" fmla="*/ 433 h 434"/>
              <a:gd name="T80" fmla="*/ 217 w 621"/>
              <a:gd name="T81" fmla="*/ 40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1" h="434">
                <a:moveTo>
                  <a:pt x="217" y="403"/>
                </a:moveTo>
                <a:lnTo>
                  <a:pt x="217" y="403"/>
                </a:lnTo>
                <a:cubicBezTo>
                  <a:pt x="248" y="403"/>
                  <a:pt x="248" y="403"/>
                  <a:pt x="279" y="403"/>
                </a:cubicBezTo>
                <a:cubicBezTo>
                  <a:pt x="310" y="403"/>
                  <a:pt x="310" y="403"/>
                  <a:pt x="342" y="403"/>
                </a:cubicBezTo>
                <a:lnTo>
                  <a:pt x="342" y="403"/>
                </a:lnTo>
                <a:lnTo>
                  <a:pt x="342" y="403"/>
                </a:lnTo>
                <a:cubicBezTo>
                  <a:pt x="372" y="372"/>
                  <a:pt x="403" y="372"/>
                  <a:pt x="403" y="372"/>
                </a:cubicBezTo>
                <a:lnTo>
                  <a:pt x="403" y="372"/>
                </a:lnTo>
                <a:cubicBezTo>
                  <a:pt x="434" y="340"/>
                  <a:pt x="434" y="340"/>
                  <a:pt x="434" y="309"/>
                </a:cubicBezTo>
                <a:cubicBezTo>
                  <a:pt x="466" y="309"/>
                  <a:pt x="466" y="309"/>
                  <a:pt x="466" y="309"/>
                </a:cubicBezTo>
                <a:lnTo>
                  <a:pt x="466" y="279"/>
                </a:lnTo>
                <a:cubicBezTo>
                  <a:pt x="434" y="248"/>
                  <a:pt x="434" y="216"/>
                  <a:pt x="466" y="216"/>
                </a:cubicBezTo>
                <a:cubicBezTo>
                  <a:pt x="496" y="185"/>
                  <a:pt x="496" y="155"/>
                  <a:pt x="496" y="155"/>
                </a:cubicBezTo>
                <a:cubicBezTo>
                  <a:pt x="527" y="124"/>
                  <a:pt x="558" y="124"/>
                  <a:pt x="558" y="124"/>
                </a:cubicBezTo>
                <a:cubicBezTo>
                  <a:pt x="590" y="124"/>
                  <a:pt x="590" y="124"/>
                  <a:pt x="590" y="124"/>
                </a:cubicBezTo>
                <a:cubicBezTo>
                  <a:pt x="620" y="92"/>
                  <a:pt x="620" y="92"/>
                  <a:pt x="620" y="92"/>
                </a:cubicBezTo>
                <a:lnTo>
                  <a:pt x="620" y="92"/>
                </a:lnTo>
                <a:cubicBezTo>
                  <a:pt x="590" y="92"/>
                  <a:pt x="590" y="92"/>
                  <a:pt x="590" y="92"/>
                </a:cubicBezTo>
                <a:lnTo>
                  <a:pt x="590" y="92"/>
                </a:lnTo>
                <a:lnTo>
                  <a:pt x="590" y="92"/>
                </a:lnTo>
                <a:cubicBezTo>
                  <a:pt x="558" y="92"/>
                  <a:pt x="558" y="92"/>
                  <a:pt x="558" y="61"/>
                </a:cubicBezTo>
                <a:lnTo>
                  <a:pt x="558" y="61"/>
                </a:lnTo>
                <a:cubicBezTo>
                  <a:pt x="527" y="92"/>
                  <a:pt x="527" y="92"/>
                  <a:pt x="496" y="92"/>
                </a:cubicBezTo>
                <a:cubicBezTo>
                  <a:pt x="496" y="92"/>
                  <a:pt x="466" y="92"/>
                  <a:pt x="466" y="61"/>
                </a:cubicBezTo>
                <a:cubicBezTo>
                  <a:pt x="466" y="61"/>
                  <a:pt x="466" y="61"/>
                  <a:pt x="434" y="61"/>
                </a:cubicBezTo>
                <a:lnTo>
                  <a:pt x="434" y="61"/>
                </a:lnTo>
                <a:lnTo>
                  <a:pt x="434" y="61"/>
                </a:lnTo>
                <a:lnTo>
                  <a:pt x="403" y="61"/>
                </a:lnTo>
                <a:lnTo>
                  <a:pt x="403" y="61"/>
                </a:lnTo>
                <a:cubicBezTo>
                  <a:pt x="403" y="31"/>
                  <a:pt x="403" y="31"/>
                  <a:pt x="403" y="31"/>
                </a:cubicBezTo>
                <a:lnTo>
                  <a:pt x="372" y="31"/>
                </a:lnTo>
                <a:cubicBezTo>
                  <a:pt x="372" y="31"/>
                  <a:pt x="372" y="31"/>
                  <a:pt x="342" y="31"/>
                </a:cubicBezTo>
                <a:lnTo>
                  <a:pt x="342" y="31"/>
                </a:lnTo>
                <a:cubicBezTo>
                  <a:pt x="310" y="31"/>
                  <a:pt x="310" y="31"/>
                  <a:pt x="279" y="31"/>
                </a:cubicBezTo>
                <a:lnTo>
                  <a:pt x="279" y="31"/>
                </a:lnTo>
                <a:lnTo>
                  <a:pt x="248" y="31"/>
                </a:lnTo>
                <a:cubicBezTo>
                  <a:pt x="248" y="31"/>
                  <a:pt x="248" y="31"/>
                  <a:pt x="217" y="31"/>
                </a:cubicBezTo>
                <a:lnTo>
                  <a:pt x="186" y="31"/>
                </a:lnTo>
                <a:cubicBezTo>
                  <a:pt x="186" y="31"/>
                  <a:pt x="186" y="31"/>
                  <a:pt x="186" y="0"/>
                </a:cubicBezTo>
                <a:lnTo>
                  <a:pt x="186" y="0"/>
                </a:lnTo>
                <a:cubicBezTo>
                  <a:pt x="155" y="0"/>
                  <a:pt x="155" y="31"/>
                  <a:pt x="124" y="31"/>
                </a:cubicBezTo>
                <a:cubicBezTo>
                  <a:pt x="124" y="31"/>
                  <a:pt x="124" y="31"/>
                  <a:pt x="94" y="31"/>
                </a:cubicBezTo>
                <a:cubicBezTo>
                  <a:pt x="94" y="31"/>
                  <a:pt x="62" y="0"/>
                  <a:pt x="31" y="0"/>
                </a:cubicBezTo>
                <a:lnTo>
                  <a:pt x="31" y="0"/>
                </a:lnTo>
                <a:cubicBezTo>
                  <a:pt x="31" y="31"/>
                  <a:pt x="31" y="31"/>
                  <a:pt x="31" y="31"/>
                </a:cubicBezTo>
                <a:cubicBezTo>
                  <a:pt x="0" y="31"/>
                  <a:pt x="0" y="31"/>
                  <a:pt x="0" y="31"/>
                </a:cubicBezTo>
                <a:lnTo>
                  <a:pt x="0" y="31"/>
                </a:lnTo>
                <a:cubicBezTo>
                  <a:pt x="0" y="31"/>
                  <a:pt x="0" y="61"/>
                  <a:pt x="31" y="61"/>
                </a:cubicBezTo>
                <a:lnTo>
                  <a:pt x="31" y="61"/>
                </a:lnTo>
                <a:lnTo>
                  <a:pt x="31" y="61"/>
                </a:lnTo>
                <a:cubicBezTo>
                  <a:pt x="62" y="61"/>
                  <a:pt x="62" y="92"/>
                  <a:pt x="62" y="92"/>
                </a:cubicBezTo>
                <a:lnTo>
                  <a:pt x="62" y="61"/>
                </a:lnTo>
                <a:cubicBezTo>
                  <a:pt x="94" y="61"/>
                  <a:pt x="94" y="61"/>
                  <a:pt x="94" y="61"/>
                </a:cubicBezTo>
                <a:lnTo>
                  <a:pt x="94" y="61"/>
                </a:lnTo>
                <a:lnTo>
                  <a:pt x="94" y="61"/>
                </a:lnTo>
                <a:cubicBezTo>
                  <a:pt x="124" y="61"/>
                  <a:pt x="124" y="61"/>
                  <a:pt x="124" y="61"/>
                </a:cubicBezTo>
                <a:lnTo>
                  <a:pt x="124" y="61"/>
                </a:lnTo>
                <a:lnTo>
                  <a:pt x="124" y="61"/>
                </a:lnTo>
                <a:cubicBezTo>
                  <a:pt x="124" y="92"/>
                  <a:pt x="124" y="92"/>
                  <a:pt x="124" y="92"/>
                </a:cubicBezTo>
                <a:lnTo>
                  <a:pt x="124" y="92"/>
                </a:lnTo>
                <a:cubicBezTo>
                  <a:pt x="155" y="92"/>
                  <a:pt x="155" y="124"/>
                  <a:pt x="155" y="124"/>
                </a:cubicBezTo>
                <a:lnTo>
                  <a:pt x="155" y="124"/>
                </a:lnTo>
                <a:lnTo>
                  <a:pt x="155" y="124"/>
                </a:lnTo>
                <a:cubicBezTo>
                  <a:pt x="155" y="155"/>
                  <a:pt x="155" y="155"/>
                  <a:pt x="124" y="155"/>
                </a:cubicBezTo>
                <a:lnTo>
                  <a:pt x="124" y="155"/>
                </a:lnTo>
                <a:lnTo>
                  <a:pt x="124" y="155"/>
                </a:lnTo>
                <a:lnTo>
                  <a:pt x="124" y="155"/>
                </a:lnTo>
                <a:lnTo>
                  <a:pt x="124" y="185"/>
                </a:lnTo>
                <a:cubicBezTo>
                  <a:pt x="124" y="185"/>
                  <a:pt x="124" y="216"/>
                  <a:pt x="124" y="248"/>
                </a:cubicBezTo>
                <a:lnTo>
                  <a:pt x="124" y="248"/>
                </a:lnTo>
                <a:cubicBezTo>
                  <a:pt x="124" y="248"/>
                  <a:pt x="124" y="248"/>
                  <a:pt x="94" y="248"/>
                </a:cubicBezTo>
                <a:cubicBezTo>
                  <a:pt x="124" y="279"/>
                  <a:pt x="124" y="279"/>
                  <a:pt x="124" y="279"/>
                </a:cubicBezTo>
                <a:lnTo>
                  <a:pt x="124" y="309"/>
                </a:lnTo>
                <a:cubicBezTo>
                  <a:pt x="94" y="309"/>
                  <a:pt x="94" y="309"/>
                  <a:pt x="94" y="309"/>
                </a:cubicBezTo>
                <a:cubicBezTo>
                  <a:pt x="124" y="309"/>
                  <a:pt x="124" y="340"/>
                  <a:pt x="124" y="340"/>
                </a:cubicBezTo>
                <a:lnTo>
                  <a:pt x="124" y="340"/>
                </a:lnTo>
                <a:cubicBezTo>
                  <a:pt x="124" y="340"/>
                  <a:pt x="124" y="340"/>
                  <a:pt x="94" y="372"/>
                </a:cubicBezTo>
                <a:lnTo>
                  <a:pt x="94" y="372"/>
                </a:lnTo>
                <a:cubicBezTo>
                  <a:pt x="124" y="403"/>
                  <a:pt x="124" y="403"/>
                  <a:pt x="155" y="433"/>
                </a:cubicBezTo>
                <a:lnTo>
                  <a:pt x="186" y="433"/>
                </a:lnTo>
                <a:lnTo>
                  <a:pt x="186" y="433"/>
                </a:lnTo>
                <a:cubicBezTo>
                  <a:pt x="186" y="433"/>
                  <a:pt x="186" y="433"/>
                  <a:pt x="217" y="403"/>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44" name="Freeform 62"/>
          <p:cNvSpPr>
            <a:spLocks noChangeArrowheads="1"/>
          </p:cNvSpPr>
          <p:nvPr/>
        </p:nvSpPr>
        <p:spPr bwMode="auto">
          <a:xfrm>
            <a:off x="6613411" y="2954502"/>
            <a:ext cx="193430" cy="225469"/>
          </a:xfrm>
          <a:custGeom>
            <a:avLst/>
            <a:gdLst>
              <a:gd name="T0" fmla="*/ 310 w 466"/>
              <a:gd name="T1" fmla="*/ 63 h 467"/>
              <a:gd name="T2" fmla="*/ 310 w 466"/>
              <a:gd name="T3" fmla="*/ 63 h 467"/>
              <a:gd name="T4" fmla="*/ 310 w 466"/>
              <a:gd name="T5" fmla="*/ 63 h 467"/>
              <a:gd name="T6" fmla="*/ 279 w 466"/>
              <a:gd name="T7" fmla="*/ 0 h 467"/>
              <a:gd name="T8" fmla="*/ 279 w 466"/>
              <a:gd name="T9" fmla="*/ 0 h 467"/>
              <a:gd name="T10" fmla="*/ 217 w 466"/>
              <a:gd name="T11" fmla="*/ 0 h 467"/>
              <a:gd name="T12" fmla="*/ 186 w 466"/>
              <a:gd name="T13" fmla="*/ 0 h 467"/>
              <a:gd name="T14" fmla="*/ 155 w 466"/>
              <a:gd name="T15" fmla="*/ 31 h 467"/>
              <a:gd name="T16" fmla="*/ 123 w 466"/>
              <a:gd name="T17" fmla="*/ 63 h 467"/>
              <a:gd name="T18" fmla="*/ 123 w 466"/>
              <a:gd name="T19" fmla="*/ 63 h 467"/>
              <a:gd name="T20" fmla="*/ 123 w 466"/>
              <a:gd name="T21" fmla="*/ 124 h 467"/>
              <a:gd name="T22" fmla="*/ 0 w 466"/>
              <a:gd name="T23" fmla="*/ 218 h 467"/>
              <a:gd name="T24" fmla="*/ 0 w 466"/>
              <a:gd name="T25" fmla="*/ 248 h 467"/>
              <a:gd name="T26" fmla="*/ 0 w 466"/>
              <a:gd name="T27" fmla="*/ 279 h 467"/>
              <a:gd name="T28" fmla="*/ 0 w 466"/>
              <a:gd name="T29" fmla="*/ 279 h 467"/>
              <a:gd name="T30" fmla="*/ 30 w 466"/>
              <a:gd name="T31" fmla="*/ 279 h 467"/>
              <a:gd name="T32" fmla="*/ 62 w 466"/>
              <a:gd name="T33" fmla="*/ 311 h 467"/>
              <a:gd name="T34" fmla="*/ 93 w 466"/>
              <a:gd name="T35" fmla="*/ 311 h 467"/>
              <a:gd name="T36" fmla="*/ 123 w 466"/>
              <a:gd name="T37" fmla="*/ 311 h 467"/>
              <a:gd name="T38" fmla="*/ 186 w 466"/>
              <a:gd name="T39" fmla="*/ 342 h 467"/>
              <a:gd name="T40" fmla="*/ 247 w 466"/>
              <a:gd name="T41" fmla="*/ 403 h 467"/>
              <a:gd name="T42" fmla="*/ 371 w 466"/>
              <a:gd name="T43" fmla="*/ 466 h 467"/>
              <a:gd name="T44" fmla="*/ 403 w 466"/>
              <a:gd name="T45" fmla="*/ 435 h 467"/>
              <a:gd name="T46" fmla="*/ 403 w 466"/>
              <a:gd name="T47" fmla="*/ 435 h 467"/>
              <a:gd name="T48" fmla="*/ 465 w 466"/>
              <a:gd name="T49" fmla="*/ 403 h 467"/>
              <a:gd name="T50" fmla="*/ 434 w 466"/>
              <a:gd name="T51" fmla="*/ 372 h 467"/>
              <a:gd name="T52" fmla="*/ 434 w 466"/>
              <a:gd name="T53" fmla="*/ 372 h 467"/>
              <a:gd name="T54" fmla="*/ 434 w 466"/>
              <a:gd name="T55" fmla="*/ 342 h 467"/>
              <a:gd name="T56" fmla="*/ 434 w 466"/>
              <a:gd name="T57" fmla="*/ 311 h 467"/>
              <a:gd name="T58" fmla="*/ 371 w 466"/>
              <a:gd name="T59" fmla="*/ 279 h 467"/>
              <a:gd name="T60" fmla="*/ 371 w 466"/>
              <a:gd name="T61" fmla="*/ 279 h 467"/>
              <a:gd name="T62" fmla="*/ 341 w 466"/>
              <a:gd name="T63" fmla="*/ 218 h 467"/>
              <a:gd name="T64" fmla="*/ 310 w 466"/>
              <a:gd name="T65" fmla="*/ 218 h 467"/>
              <a:gd name="T66" fmla="*/ 310 w 466"/>
              <a:gd name="T67" fmla="*/ 187 h 467"/>
              <a:gd name="T68" fmla="*/ 310 w 466"/>
              <a:gd name="T69" fmla="*/ 155 h 467"/>
              <a:gd name="T70" fmla="*/ 310 w 466"/>
              <a:gd name="T71" fmla="*/ 155 h 467"/>
              <a:gd name="T72" fmla="*/ 310 w 466"/>
              <a:gd name="T73" fmla="*/ 124 h 467"/>
              <a:gd name="T74" fmla="*/ 341 w 466"/>
              <a:gd name="T75" fmla="*/ 94 h 467"/>
              <a:gd name="T76" fmla="*/ 310 w 466"/>
              <a:gd name="T77" fmla="*/ 63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6" h="467">
                <a:moveTo>
                  <a:pt x="310" y="63"/>
                </a:moveTo>
                <a:lnTo>
                  <a:pt x="310" y="63"/>
                </a:lnTo>
                <a:lnTo>
                  <a:pt x="310" y="63"/>
                </a:lnTo>
                <a:lnTo>
                  <a:pt x="310" y="63"/>
                </a:lnTo>
                <a:lnTo>
                  <a:pt x="310" y="63"/>
                </a:lnTo>
                <a:lnTo>
                  <a:pt x="310" y="63"/>
                </a:lnTo>
                <a:lnTo>
                  <a:pt x="279" y="31"/>
                </a:lnTo>
                <a:lnTo>
                  <a:pt x="279" y="0"/>
                </a:lnTo>
                <a:lnTo>
                  <a:pt x="279" y="0"/>
                </a:lnTo>
                <a:lnTo>
                  <a:pt x="279" y="0"/>
                </a:lnTo>
                <a:cubicBezTo>
                  <a:pt x="247" y="0"/>
                  <a:pt x="247" y="0"/>
                  <a:pt x="247" y="0"/>
                </a:cubicBezTo>
                <a:lnTo>
                  <a:pt x="217" y="0"/>
                </a:lnTo>
                <a:lnTo>
                  <a:pt x="217" y="0"/>
                </a:lnTo>
                <a:cubicBezTo>
                  <a:pt x="186" y="0"/>
                  <a:pt x="186" y="0"/>
                  <a:pt x="186" y="0"/>
                </a:cubicBezTo>
                <a:lnTo>
                  <a:pt x="186" y="0"/>
                </a:lnTo>
                <a:cubicBezTo>
                  <a:pt x="155" y="0"/>
                  <a:pt x="155" y="31"/>
                  <a:pt x="155" y="31"/>
                </a:cubicBezTo>
                <a:lnTo>
                  <a:pt x="123" y="31"/>
                </a:lnTo>
                <a:cubicBezTo>
                  <a:pt x="123" y="31"/>
                  <a:pt x="123" y="31"/>
                  <a:pt x="123" y="63"/>
                </a:cubicBezTo>
                <a:lnTo>
                  <a:pt x="123" y="63"/>
                </a:lnTo>
                <a:lnTo>
                  <a:pt x="123" y="63"/>
                </a:lnTo>
                <a:cubicBezTo>
                  <a:pt x="123" y="63"/>
                  <a:pt x="123" y="63"/>
                  <a:pt x="123" y="94"/>
                </a:cubicBezTo>
                <a:lnTo>
                  <a:pt x="123" y="124"/>
                </a:lnTo>
                <a:cubicBezTo>
                  <a:pt x="93" y="187"/>
                  <a:pt x="62" y="187"/>
                  <a:pt x="62" y="187"/>
                </a:cubicBezTo>
                <a:cubicBezTo>
                  <a:pt x="62" y="187"/>
                  <a:pt x="30" y="218"/>
                  <a:pt x="0" y="218"/>
                </a:cubicBezTo>
                <a:cubicBezTo>
                  <a:pt x="0" y="248"/>
                  <a:pt x="0" y="248"/>
                  <a:pt x="0" y="248"/>
                </a:cubicBezTo>
                <a:lnTo>
                  <a:pt x="0" y="248"/>
                </a:lnTo>
                <a:lnTo>
                  <a:pt x="0" y="248"/>
                </a:lnTo>
                <a:lnTo>
                  <a:pt x="0" y="279"/>
                </a:lnTo>
                <a:lnTo>
                  <a:pt x="0" y="279"/>
                </a:lnTo>
                <a:lnTo>
                  <a:pt x="0" y="279"/>
                </a:lnTo>
                <a:lnTo>
                  <a:pt x="0" y="279"/>
                </a:lnTo>
                <a:cubicBezTo>
                  <a:pt x="30" y="279"/>
                  <a:pt x="30" y="279"/>
                  <a:pt x="30" y="279"/>
                </a:cubicBezTo>
                <a:cubicBezTo>
                  <a:pt x="30" y="279"/>
                  <a:pt x="62" y="279"/>
                  <a:pt x="62" y="311"/>
                </a:cubicBezTo>
                <a:lnTo>
                  <a:pt x="62" y="311"/>
                </a:lnTo>
                <a:cubicBezTo>
                  <a:pt x="93" y="311"/>
                  <a:pt x="93" y="311"/>
                  <a:pt x="93" y="311"/>
                </a:cubicBezTo>
                <a:lnTo>
                  <a:pt x="93" y="311"/>
                </a:lnTo>
                <a:lnTo>
                  <a:pt x="123" y="311"/>
                </a:lnTo>
                <a:lnTo>
                  <a:pt x="123" y="311"/>
                </a:lnTo>
                <a:cubicBezTo>
                  <a:pt x="123" y="311"/>
                  <a:pt x="123" y="311"/>
                  <a:pt x="155" y="342"/>
                </a:cubicBezTo>
                <a:lnTo>
                  <a:pt x="186" y="342"/>
                </a:lnTo>
                <a:cubicBezTo>
                  <a:pt x="186" y="372"/>
                  <a:pt x="217" y="403"/>
                  <a:pt x="247" y="403"/>
                </a:cubicBezTo>
                <a:lnTo>
                  <a:pt x="247" y="403"/>
                </a:lnTo>
                <a:cubicBezTo>
                  <a:pt x="279" y="435"/>
                  <a:pt x="279" y="466"/>
                  <a:pt x="279" y="466"/>
                </a:cubicBezTo>
                <a:cubicBezTo>
                  <a:pt x="310" y="466"/>
                  <a:pt x="341" y="466"/>
                  <a:pt x="371" y="466"/>
                </a:cubicBezTo>
                <a:lnTo>
                  <a:pt x="371" y="466"/>
                </a:lnTo>
                <a:cubicBezTo>
                  <a:pt x="371" y="466"/>
                  <a:pt x="371" y="466"/>
                  <a:pt x="403" y="435"/>
                </a:cubicBezTo>
                <a:cubicBezTo>
                  <a:pt x="403" y="403"/>
                  <a:pt x="403" y="403"/>
                  <a:pt x="403" y="403"/>
                </a:cubicBezTo>
                <a:cubicBezTo>
                  <a:pt x="403" y="435"/>
                  <a:pt x="403" y="435"/>
                  <a:pt x="403" y="435"/>
                </a:cubicBezTo>
                <a:lnTo>
                  <a:pt x="403" y="403"/>
                </a:lnTo>
                <a:cubicBezTo>
                  <a:pt x="434" y="403"/>
                  <a:pt x="434" y="403"/>
                  <a:pt x="465" y="403"/>
                </a:cubicBezTo>
                <a:lnTo>
                  <a:pt x="465" y="403"/>
                </a:lnTo>
                <a:cubicBezTo>
                  <a:pt x="434" y="403"/>
                  <a:pt x="434" y="403"/>
                  <a:pt x="434" y="372"/>
                </a:cubicBezTo>
                <a:lnTo>
                  <a:pt x="434" y="372"/>
                </a:lnTo>
                <a:lnTo>
                  <a:pt x="434" y="372"/>
                </a:lnTo>
                <a:cubicBezTo>
                  <a:pt x="434" y="342"/>
                  <a:pt x="434" y="342"/>
                  <a:pt x="434" y="342"/>
                </a:cubicBezTo>
                <a:lnTo>
                  <a:pt x="434" y="342"/>
                </a:lnTo>
                <a:lnTo>
                  <a:pt x="434" y="342"/>
                </a:lnTo>
                <a:cubicBezTo>
                  <a:pt x="434" y="311"/>
                  <a:pt x="434" y="311"/>
                  <a:pt x="434" y="311"/>
                </a:cubicBezTo>
                <a:lnTo>
                  <a:pt x="434" y="311"/>
                </a:lnTo>
                <a:cubicBezTo>
                  <a:pt x="403" y="279"/>
                  <a:pt x="403" y="279"/>
                  <a:pt x="371" y="279"/>
                </a:cubicBezTo>
                <a:lnTo>
                  <a:pt x="371" y="279"/>
                </a:lnTo>
                <a:lnTo>
                  <a:pt x="371" y="279"/>
                </a:lnTo>
                <a:cubicBezTo>
                  <a:pt x="310" y="248"/>
                  <a:pt x="310" y="248"/>
                  <a:pt x="310" y="248"/>
                </a:cubicBezTo>
                <a:cubicBezTo>
                  <a:pt x="341" y="218"/>
                  <a:pt x="341" y="218"/>
                  <a:pt x="341" y="218"/>
                </a:cubicBezTo>
                <a:cubicBezTo>
                  <a:pt x="341" y="218"/>
                  <a:pt x="341" y="218"/>
                  <a:pt x="310" y="218"/>
                </a:cubicBezTo>
                <a:lnTo>
                  <a:pt x="310" y="218"/>
                </a:lnTo>
                <a:lnTo>
                  <a:pt x="310" y="187"/>
                </a:lnTo>
                <a:lnTo>
                  <a:pt x="310" y="187"/>
                </a:lnTo>
                <a:lnTo>
                  <a:pt x="310" y="187"/>
                </a:lnTo>
                <a:cubicBezTo>
                  <a:pt x="310" y="187"/>
                  <a:pt x="310" y="187"/>
                  <a:pt x="310" y="155"/>
                </a:cubicBezTo>
                <a:lnTo>
                  <a:pt x="310" y="155"/>
                </a:lnTo>
                <a:lnTo>
                  <a:pt x="310" y="155"/>
                </a:lnTo>
                <a:cubicBezTo>
                  <a:pt x="310" y="155"/>
                  <a:pt x="310" y="155"/>
                  <a:pt x="310" y="124"/>
                </a:cubicBezTo>
                <a:lnTo>
                  <a:pt x="310" y="124"/>
                </a:lnTo>
                <a:cubicBezTo>
                  <a:pt x="341" y="124"/>
                  <a:pt x="341" y="94"/>
                  <a:pt x="341" y="94"/>
                </a:cubicBezTo>
                <a:lnTo>
                  <a:pt x="341" y="94"/>
                </a:lnTo>
                <a:lnTo>
                  <a:pt x="341" y="94"/>
                </a:lnTo>
                <a:cubicBezTo>
                  <a:pt x="341" y="94"/>
                  <a:pt x="310" y="94"/>
                  <a:pt x="310" y="63"/>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45" name="Freeform 63"/>
          <p:cNvSpPr>
            <a:spLocks noChangeArrowheads="1"/>
          </p:cNvSpPr>
          <p:nvPr/>
        </p:nvSpPr>
        <p:spPr bwMode="auto">
          <a:xfrm>
            <a:off x="5498448" y="2805607"/>
            <a:ext cx="51096" cy="134005"/>
          </a:xfrm>
          <a:custGeom>
            <a:avLst/>
            <a:gdLst>
              <a:gd name="T0" fmla="*/ 92 w 125"/>
              <a:gd name="T1" fmla="*/ 155 h 280"/>
              <a:gd name="T2" fmla="*/ 92 w 125"/>
              <a:gd name="T3" fmla="*/ 155 h 280"/>
              <a:gd name="T4" fmla="*/ 61 w 125"/>
              <a:gd name="T5" fmla="*/ 124 h 280"/>
              <a:gd name="T6" fmla="*/ 92 w 125"/>
              <a:gd name="T7" fmla="*/ 124 h 280"/>
              <a:gd name="T8" fmla="*/ 92 w 125"/>
              <a:gd name="T9" fmla="*/ 124 h 280"/>
              <a:gd name="T10" fmla="*/ 92 w 125"/>
              <a:gd name="T11" fmla="*/ 92 h 280"/>
              <a:gd name="T12" fmla="*/ 92 w 125"/>
              <a:gd name="T13" fmla="*/ 61 h 280"/>
              <a:gd name="T14" fmla="*/ 124 w 125"/>
              <a:gd name="T15" fmla="*/ 0 h 280"/>
              <a:gd name="T16" fmla="*/ 124 w 125"/>
              <a:gd name="T17" fmla="*/ 0 h 280"/>
              <a:gd name="T18" fmla="*/ 92 w 125"/>
              <a:gd name="T19" fmla="*/ 0 h 280"/>
              <a:gd name="T20" fmla="*/ 92 w 125"/>
              <a:gd name="T21" fmla="*/ 0 h 280"/>
              <a:gd name="T22" fmla="*/ 61 w 125"/>
              <a:gd name="T23" fmla="*/ 0 h 280"/>
              <a:gd name="T24" fmla="*/ 61 w 125"/>
              <a:gd name="T25" fmla="*/ 0 h 280"/>
              <a:gd name="T26" fmla="*/ 61 w 125"/>
              <a:gd name="T27" fmla="*/ 0 h 280"/>
              <a:gd name="T28" fmla="*/ 61 w 125"/>
              <a:gd name="T29" fmla="*/ 0 h 280"/>
              <a:gd name="T30" fmla="*/ 61 w 125"/>
              <a:gd name="T31" fmla="*/ 31 h 280"/>
              <a:gd name="T32" fmla="*/ 61 w 125"/>
              <a:gd name="T33" fmla="*/ 92 h 280"/>
              <a:gd name="T34" fmla="*/ 30 w 125"/>
              <a:gd name="T35" fmla="*/ 155 h 280"/>
              <a:gd name="T36" fmla="*/ 0 w 125"/>
              <a:gd name="T37" fmla="*/ 155 h 280"/>
              <a:gd name="T38" fmla="*/ 30 w 125"/>
              <a:gd name="T39" fmla="*/ 155 h 280"/>
              <a:gd name="T40" fmla="*/ 30 w 125"/>
              <a:gd name="T41" fmla="*/ 185 h 280"/>
              <a:gd name="T42" fmla="*/ 61 w 125"/>
              <a:gd name="T43" fmla="*/ 216 h 280"/>
              <a:gd name="T44" fmla="*/ 61 w 125"/>
              <a:gd name="T45" fmla="*/ 248 h 280"/>
              <a:gd name="T46" fmla="*/ 61 w 125"/>
              <a:gd name="T47" fmla="*/ 248 h 280"/>
              <a:gd name="T48" fmla="*/ 61 w 125"/>
              <a:gd name="T49" fmla="*/ 279 h 280"/>
              <a:gd name="T50" fmla="*/ 61 w 125"/>
              <a:gd name="T51" fmla="*/ 248 h 280"/>
              <a:gd name="T52" fmla="*/ 61 w 125"/>
              <a:gd name="T53" fmla="*/ 248 h 280"/>
              <a:gd name="T54" fmla="*/ 61 w 125"/>
              <a:gd name="T55" fmla="*/ 248 h 280"/>
              <a:gd name="T56" fmla="*/ 92 w 125"/>
              <a:gd name="T57" fmla="*/ 248 h 280"/>
              <a:gd name="T58" fmla="*/ 92 w 125"/>
              <a:gd name="T59" fmla="*/ 248 h 280"/>
              <a:gd name="T60" fmla="*/ 92 w 125"/>
              <a:gd name="T61" fmla="*/ 216 h 280"/>
              <a:gd name="T62" fmla="*/ 92 w 125"/>
              <a:gd name="T63" fmla="*/ 216 h 280"/>
              <a:gd name="T64" fmla="*/ 92 w 125"/>
              <a:gd name="T65" fmla="*/ 216 h 280"/>
              <a:gd name="T66" fmla="*/ 92 w 125"/>
              <a:gd name="T67" fmla="*/ 185 h 280"/>
              <a:gd name="T68" fmla="*/ 92 w 125"/>
              <a:gd name="T69" fmla="*/ 185 h 280"/>
              <a:gd name="T70" fmla="*/ 92 w 125"/>
              <a:gd name="T71" fmla="*/ 15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280">
                <a:moveTo>
                  <a:pt x="92" y="155"/>
                </a:moveTo>
                <a:lnTo>
                  <a:pt x="92" y="155"/>
                </a:lnTo>
                <a:cubicBezTo>
                  <a:pt x="92" y="155"/>
                  <a:pt x="61" y="155"/>
                  <a:pt x="61" y="124"/>
                </a:cubicBezTo>
                <a:lnTo>
                  <a:pt x="92" y="124"/>
                </a:lnTo>
                <a:lnTo>
                  <a:pt x="92" y="124"/>
                </a:lnTo>
                <a:cubicBezTo>
                  <a:pt x="92" y="92"/>
                  <a:pt x="92" y="92"/>
                  <a:pt x="92" y="92"/>
                </a:cubicBezTo>
                <a:cubicBezTo>
                  <a:pt x="92" y="61"/>
                  <a:pt x="92" y="61"/>
                  <a:pt x="92" y="61"/>
                </a:cubicBezTo>
                <a:cubicBezTo>
                  <a:pt x="92" y="31"/>
                  <a:pt x="124" y="31"/>
                  <a:pt x="124" y="0"/>
                </a:cubicBezTo>
                <a:lnTo>
                  <a:pt x="124" y="0"/>
                </a:lnTo>
                <a:cubicBezTo>
                  <a:pt x="92" y="0"/>
                  <a:pt x="92" y="0"/>
                  <a:pt x="92" y="0"/>
                </a:cubicBezTo>
                <a:lnTo>
                  <a:pt x="92" y="0"/>
                </a:lnTo>
                <a:cubicBezTo>
                  <a:pt x="61" y="0"/>
                  <a:pt x="61" y="0"/>
                  <a:pt x="61" y="0"/>
                </a:cubicBezTo>
                <a:lnTo>
                  <a:pt x="61" y="0"/>
                </a:lnTo>
                <a:lnTo>
                  <a:pt x="61" y="0"/>
                </a:lnTo>
                <a:lnTo>
                  <a:pt x="61" y="0"/>
                </a:lnTo>
                <a:cubicBezTo>
                  <a:pt x="61" y="0"/>
                  <a:pt x="61" y="0"/>
                  <a:pt x="61" y="31"/>
                </a:cubicBezTo>
                <a:cubicBezTo>
                  <a:pt x="61" y="31"/>
                  <a:pt x="61" y="61"/>
                  <a:pt x="61" y="92"/>
                </a:cubicBezTo>
                <a:cubicBezTo>
                  <a:pt x="30" y="124"/>
                  <a:pt x="30" y="124"/>
                  <a:pt x="30" y="155"/>
                </a:cubicBezTo>
                <a:lnTo>
                  <a:pt x="0" y="155"/>
                </a:lnTo>
                <a:cubicBezTo>
                  <a:pt x="0" y="155"/>
                  <a:pt x="0" y="155"/>
                  <a:pt x="30" y="155"/>
                </a:cubicBezTo>
                <a:lnTo>
                  <a:pt x="30" y="185"/>
                </a:lnTo>
                <a:cubicBezTo>
                  <a:pt x="30" y="185"/>
                  <a:pt x="61" y="185"/>
                  <a:pt x="61" y="216"/>
                </a:cubicBezTo>
                <a:cubicBezTo>
                  <a:pt x="61" y="248"/>
                  <a:pt x="61" y="248"/>
                  <a:pt x="61" y="248"/>
                </a:cubicBezTo>
                <a:lnTo>
                  <a:pt x="61" y="248"/>
                </a:lnTo>
                <a:cubicBezTo>
                  <a:pt x="61" y="248"/>
                  <a:pt x="61" y="248"/>
                  <a:pt x="61" y="279"/>
                </a:cubicBezTo>
                <a:cubicBezTo>
                  <a:pt x="61" y="248"/>
                  <a:pt x="61" y="248"/>
                  <a:pt x="61" y="248"/>
                </a:cubicBezTo>
                <a:lnTo>
                  <a:pt x="61" y="248"/>
                </a:lnTo>
                <a:lnTo>
                  <a:pt x="61" y="248"/>
                </a:lnTo>
                <a:cubicBezTo>
                  <a:pt x="61" y="248"/>
                  <a:pt x="61" y="248"/>
                  <a:pt x="92" y="248"/>
                </a:cubicBezTo>
                <a:lnTo>
                  <a:pt x="92" y="248"/>
                </a:lnTo>
                <a:cubicBezTo>
                  <a:pt x="92" y="216"/>
                  <a:pt x="92" y="216"/>
                  <a:pt x="92" y="216"/>
                </a:cubicBezTo>
                <a:lnTo>
                  <a:pt x="92" y="216"/>
                </a:lnTo>
                <a:lnTo>
                  <a:pt x="92" y="216"/>
                </a:lnTo>
                <a:cubicBezTo>
                  <a:pt x="92" y="216"/>
                  <a:pt x="92" y="216"/>
                  <a:pt x="92" y="185"/>
                </a:cubicBezTo>
                <a:lnTo>
                  <a:pt x="92" y="185"/>
                </a:lnTo>
                <a:cubicBezTo>
                  <a:pt x="92" y="185"/>
                  <a:pt x="92" y="185"/>
                  <a:pt x="92" y="155"/>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46" name="Freeform 64"/>
          <p:cNvSpPr>
            <a:spLocks noChangeArrowheads="1"/>
          </p:cNvSpPr>
          <p:nvPr/>
        </p:nvSpPr>
        <p:spPr bwMode="auto">
          <a:xfrm>
            <a:off x="6228374" y="2746050"/>
            <a:ext cx="114965" cy="59558"/>
          </a:xfrm>
          <a:custGeom>
            <a:avLst/>
            <a:gdLst>
              <a:gd name="T0" fmla="*/ 248 w 280"/>
              <a:gd name="T1" fmla="*/ 0 h 125"/>
              <a:gd name="T2" fmla="*/ 248 w 280"/>
              <a:gd name="T3" fmla="*/ 0 h 125"/>
              <a:gd name="T4" fmla="*/ 186 w 280"/>
              <a:gd name="T5" fmla="*/ 0 h 125"/>
              <a:gd name="T6" fmla="*/ 186 w 280"/>
              <a:gd name="T7" fmla="*/ 0 h 125"/>
              <a:gd name="T8" fmla="*/ 186 w 280"/>
              <a:gd name="T9" fmla="*/ 0 h 125"/>
              <a:gd name="T10" fmla="*/ 155 w 280"/>
              <a:gd name="T11" fmla="*/ 31 h 125"/>
              <a:gd name="T12" fmla="*/ 155 w 280"/>
              <a:gd name="T13" fmla="*/ 31 h 125"/>
              <a:gd name="T14" fmla="*/ 155 w 280"/>
              <a:gd name="T15" fmla="*/ 31 h 125"/>
              <a:gd name="T16" fmla="*/ 124 w 280"/>
              <a:gd name="T17" fmla="*/ 31 h 125"/>
              <a:gd name="T18" fmla="*/ 124 w 280"/>
              <a:gd name="T19" fmla="*/ 31 h 125"/>
              <a:gd name="T20" fmla="*/ 124 w 280"/>
              <a:gd name="T21" fmla="*/ 0 h 125"/>
              <a:gd name="T22" fmla="*/ 124 w 280"/>
              <a:gd name="T23" fmla="*/ 0 h 125"/>
              <a:gd name="T24" fmla="*/ 124 w 280"/>
              <a:gd name="T25" fmla="*/ 0 h 125"/>
              <a:gd name="T26" fmla="*/ 124 w 280"/>
              <a:gd name="T27" fmla="*/ 31 h 125"/>
              <a:gd name="T28" fmla="*/ 92 w 280"/>
              <a:gd name="T29" fmla="*/ 31 h 125"/>
              <a:gd name="T30" fmla="*/ 31 w 280"/>
              <a:gd name="T31" fmla="*/ 0 h 125"/>
              <a:gd name="T32" fmla="*/ 31 w 280"/>
              <a:gd name="T33" fmla="*/ 0 h 125"/>
              <a:gd name="T34" fmla="*/ 31 w 280"/>
              <a:gd name="T35" fmla="*/ 31 h 125"/>
              <a:gd name="T36" fmla="*/ 31 w 280"/>
              <a:gd name="T37" fmla="*/ 31 h 125"/>
              <a:gd name="T38" fmla="*/ 31 w 280"/>
              <a:gd name="T39" fmla="*/ 31 h 125"/>
              <a:gd name="T40" fmla="*/ 0 w 280"/>
              <a:gd name="T41" fmla="*/ 61 h 125"/>
              <a:gd name="T42" fmla="*/ 0 w 280"/>
              <a:gd name="T43" fmla="*/ 61 h 125"/>
              <a:gd name="T44" fmla="*/ 0 w 280"/>
              <a:gd name="T45" fmla="*/ 61 h 125"/>
              <a:gd name="T46" fmla="*/ 31 w 280"/>
              <a:gd name="T47" fmla="*/ 92 h 125"/>
              <a:gd name="T48" fmla="*/ 31 w 280"/>
              <a:gd name="T49" fmla="*/ 124 h 125"/>
              <a:gd name="T50" fmla="*/ 31 w 280"/>
              <a:gd name="T51" fmla="*/ 92 h 125"/>
              <a:gd name="T52" fmla="*/ 92 w 280"/>
              <a:gd name="T53" fmla="*/ 92 h 125"/>
              <a:gd name="T54" fmla="*/ 92 w 280"/>
              <a:gd name="T55" fmla="*/ 92 h 125"/>
              <a:gd name="T56" fmla="*/ 124 w 280"/>
              <a:gd name="T57" fmla="*/ 92 h 125"/>
              <a:gd name="T58" fmla="*/ 124 w 280"/>
              <a:gd name="T59" fmla="*/ 92 h 125"/>
              <a:gd name="T60" fmla="*/ 124 w 280"/>
              <a:gd name="T61" fmla="*/ 92 h 125"/>
              <a:gd name="T62" fmla="*/ 124 w 280"/>
              <a:gd name="T63" fmla="*/ 92 h 125"/>
              <a:gd name="T64" fmla="*/ 124 w 280"/>
              <a:gd name="T65" fmla="*/ 92 h 125"/>
              <a:gd name="T66" fmla="*/ 155 w 280"/>
              <a:gd name="T67" fmla="*/ 124 h 125"/>
              <a:gd name="T68" fmla="*/ 155 w 280"/>
              <a:gd name="T69" fmla="*/ 124 h 125"/>
              <a:gd name="T70" fmla="*/ 155 w 280"/>
              <a:gd name="T71" fmla="*/ 124 h 125"/>
              <a:gd name="T72" fmla="*/ 186 w 280"/>
              <a:gd name="T73" fmla="*/ 124 h 125"/>
              <a:gd name="T74" fmla="*/ 186 w 280"/>
              <a:gd name="T75" fmla="*/ 124 h 125"/>
              <a:gd name="T76" fmla="*/ 186 w 280"/>
              <a:gd name="T77" fmla="*/ 124 h 125"/>
              <a:gd name="T78" fmla="*/ 186 w 280"/>
              <a:gd name="T79" fmla="*/ 124 h 125"/>
              <a:gd name="T80" fmla="*/ 186 w 280"/>
              <a:gd name="T81" fmla="*/ 31 h 125"/>
              <a:gd name="T82" fmla="*/ 217 w 280"/>
              <a:gd name="T83" fmla="*/ 61 h 125"/>
              <a:gd name="T84" fmla="*/ 248 w 280"/>
              <a:gd name="T85" fmla="*/ 61 h 125"/>
              <a:gd name="T86" fmla="*/ 248 w 280"/>
              <a:gd name="T87" fmla="*/ 61 h 125"/>
              <a:gd name="T88" fmla="*/ 248 w 280"/>
              <a:gd name="T89" fmla="*/ 61 h 125"/>
              <a:gd name="T90" fmla="*/ 248 w 280"/>
              <a:gd name="T91" fmla="*/ 61 h 125"/>
              <a:gd name="T92" fmla="*/ 279 w 280"/>
              <a:gd name="T93" fmla="*/ 31 h 125"/>
              <a:gd name="T94" fmla="*/ 279 w 280"/>
              <a:gd name="T95" fmla="*/ 0 h 125"/>
              <a:gd name="T96" fmla="*/ 279 w 280"/>
              <a:gd name="T97" fmla="*/ 0 h 125"/>
              <a:gd name="T98" fmla="*/ 279 w 280"/>
              <a:gd name="T99" fmla="*/ 0 h 125"/>
              <a:gd name="T100" fmla="*/ 248 w 280"/>
              <a:gd name="T101"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0" h="125">
                <a:moveTo>
                  <a:pt x="248" y="0"/>
                </a:moveTo>
                <a:lnTo>
                  <a:pt x="248" y="0"/>
                </a:lnTo>
                <a:cubicBezTo>
                  <a:pt x="217" y="0"/>
                  <a:pt x="217" y="0"/>
                  <a:pt x="186" y="0"/>
                </a:cubicBezTo>
                <a:lnTo>
                  <a:pt x="186" y="0"/>
                </a:lnTo>
                <a:lnTo>
                  <a:pt x="186" y="0"/>
                </a:lnTo>
                <a:cubicBezTo>
                  <a:pt x="186" y="0"/>
                  <a:pt x="186" y="31"/>
                  <a:pt x="155" y="31"/>
                </a:cubicBezTo>
                <a:lnTo>
                  <a:pt x="155" y="31"/>
                </a:lnTo>
                <a:lnTo>
                  <a:pt x="155" y="31"/>
                </a:lnTo>
                <a:cubicBezTo>
                  <a:pt x="155" y="31"/>
                  <a:pt x="155" y="31"/>
                  <a:pt x="124" y="31"/>
                </a:cubicBezTo>
                <a:lnTo>
                  <a:pt x="124" y="31"/>
                </a:lnTo>
                <a:cubicBezTo>
                  <a:pt x="124" y="31"/>
                  <a:pt x="124" y="31"/>
                  <a:pt x="124" y="0"/>
                </a:cubicBezTo>
                <a:lnTo>
                  <a:pt x="124" y="0"/>
                </a:lnTo>
                <a:lnTo>
                  <a:pt x="124" y="0"/>
                </a:lnTo>
                <a:cubicBezTo>
                  <a:pt x="124" y="31"/>
                  <a:pt x="124" y="31"/>
                  <a:pt x="124" y="31"/>
                </a:cubicBezTo>
                <a:lnTo>
                  <a:pt x="92" y="31"/>
                </a:lnTo>
                <a:cubicBezTo>
                  <a:pt x="92" y="31"/>
                  <a:pt x="62" y="31"/>
                  <a:pt x="31" y="0"/>
                </a:cubicBezTo>
                <a:lnTo>
                  <a:pt x="31" y="0"/>
                </a:lnTo>
                <a:cubicBezTo>
                  <a:pt x="31" y="31"/>
                  <a:pt x="31" y="31"/>
                  <a:pt x="31" y="31"/>
                </a:cubicBezTo>
                <a:lnTo>
                  <a:pt x="31" y="31"/>
                </a:lnTo>
                <a:lnTo>
                  <a:pt x="31" y="31"/>
                </a:lnTo>
                <a:cubicBezTo>
                  <a:pt x="31" y="61"/>
                  <a:pt x="31" y="61"/>
                  <a:pt x="0" y="61"/>
                </a:cubicBezTo>
                <a:lnTo>
                  <a:pt x="0" y="61"/>
                </a:lnTo>
                <a:lnTo>
                  <a:pt x="0" y="61"/>
                </a:lnTo>
                <a:cubicBezTo>
                  <a:pt x="31" y="61"/>
                  <a:pt x="31" y="92"/>
                  <a:pt x="31" y="92"/>
                </a:cubicBezTo>
                <a:lnTo>
                  <a:pt x="31" y="124"/>
                </a:lnTo>
                <a:cubicBezTo>
                  <a:pt x="31" y="124"/>
                  <a:pt x="31" y="124"/>
                  <a:pt x="31" y="92"/>
                </a:cubicBezTo>
                <a:cubicBezTo>
                  <a:pt x="62" y="92"/>
                  <a:pt x="62" y="92"/>
                  <a:pt x="92" y="92"/>
                </a:cubicBezTo>
                <a:lnTo>
                  <a:pt x="92" y="92"/>
                </a:lnTo>
                <a:lnTo>
                  <a:pt x="124" y="92"/>
                </a:lnTo>
                <a:lnTo>
                  <a:pt x="124" y="92"/>
                </a:lnTo>
                <a:lnTo>
                  <a:pt x="124" y="92"/>
                </a:lnTo>
                <a:lnTo>
                  <a:pt x="124" y="92"/>
                </a:lnTo>
                <a:lnTo>
                  <a:pt x="124" y="92"/>
                </a:lnTo>
                <a:cubicBezTo>
                  <a:pt x="124" y="92"/>
                  <a:pt x="124" y="92"/>
                  <a:pt x="155" y="124"/>
                </a:cubicBezTo>
                <a:lnTo>
                  <a:pt x="155" y="124"/>
                </a:lnTo>
                <a:lnTo>
                  <a:pt x="155" y="124"/>
                </a:lnTo>
                <a:cubicBezTo>
                  <a:pt x="186" y="124"/>
                  <a:pt x="186" y="124"/>
                  <a:pt x="186" y="124"/>
                </a:cubicBezTo>
                <a:lnTo>
                  <a:pt x="186" y="124"/>
                </a:lnTo>
                <a:lnTo>
                  <a:pt x="186" y="124"/>
                </a:lnTo>
                <a:lnTo>
                  <a:pt x="186" y="124"/>
                </a:lnTo>
                <a:cubicBezTo>
                  <a:pt x="186" y="31"/>
                  <a:pt x="186" y="31"/>
                  <a:pt x="186" y="31"/>
                </a:cubicBezTo>
                <a:cubicBezTo>
                  <a:pt x="217" y="61"/>
                  <a:pt x="217" y="61"/>
                  <a:pt x="217" y="61"/>
                </a:cubicBezTo>
                <a:cubicBezTo>
                  <a:pt x="217" y="61"/>
                  <a:pt x="217" y="61"/>
                  <a:pt x="248" y="61"/>
                </a:cubicBezTo>
                <a:lnTo>
                  <a:pt x="248" y="61"/>
                </a:lnTo>
                <a:lnTo>
                  <a:pt x="248" y="61"/>
                </a:lnTo>
                <a:lnTo>
                  <a:pt x="248" y="61"/>
                </a:lnTo>
                <a:cubicBezTo>
                  <a:pt x="248" y="31"/>
                  <a:pt x="279" y="31"/>
                  <a:pt x="279" y="31"/>
                </a:cubicBezTo>
                <a:cubicBezTo>
                  <a:pt x="279" y="31"/>
                  <a:pt x="279" y="31"/>
                  <a:pt x="279" y="0"/>
                </a:cubicBezTo>
                <a:lnTo>
                  <a:pt x="279" y="0"/>
                </a:lnTo>
                <a:lnTo>
                  <a:pt x="279" y="0"/>
                </a:lnTo>
                <a:cubicBezTo>
                  <a:pt x="248" y="0"/>
                  <a:pt x="248" y="0"/>
                  <a:pt x="248" y="0"/>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47" name="Freeform 65"/>
          <p:cNvSpPr>
            <a:spLocks noChangeArrowheads="1"/>
          </p:cNvSpPr>
          <p:nvPr/>
        </p:nvSpPr>
        <p:spPr bwMode="auto">
          <a:xfrm>
            <a:off x="6317791" y="2805607"/>
            <a:ext cx="397810" cy="163783"/>
          </a:xfrm>
          <a:custGeom>
            <a:avLst/>
            <a:gdLst>
              <a:gd name="T0" fmla="*/ 930 w 961"/>
              <a:gd name="T1" fmla="*/ 155 h 341"/>
              <a:gd name="T2" fmla="*/ 960 w 961"/>
              <a:gd name="T3" fmla="*/ 124 h 341"/>
              <a:gd name="T4" fmla="*/ 930 w 961"/>
              <a:gd name="T5" fmla="*/ 92 h 341"/>
              <a:gd name="T6" fmla="*/ 899 w 961"/>
              <a:gd name="T7" fmla="*/ 61 h 341"/>
              <a:gd name="T8" fmla="*/ 899 w 961"/>
              <a:gd name="T9" fmla="*/ 31 h 341"/>
              <a:gd name="T10" fmla="*/ 836 w 961"/>
              <a:gd name="T11" fmla="*/ 31 h 341"/>
              <a:gd name="T12" fmla="*/ 775 w 961"/>
              <a:gd name="T13" fmla="*/ 61 h 341"/>
              <a:gd name="T14" fmla="*/ 713 w 961"/>
              <a:gd name="T15" fmla="*/ 61 h 341"/>
              <a:gd name="T16" fmla="*/ 651 w 961"/>
              <a:gd name="T17" fmla="*/ 61 h 341"/>
              <a:gd name="T18" fmla="*/ 558 w 961"/>
              <a:gd name="T19" fmla="*/ 31 h 341"/>
              <a:gd name="T20" fmla="*/ 527 w 961"/>
              <a:gd name="T21" fmla="*/ 31 h 341"/>
              <a:gd name="T22" fmla="*/ 465 w 961"/>
              <a:gd name="T23" fmla="*/ 0 h 341"/>
              <a:gd name="T24" fmla="*/ 403 w 961"/>
              <a:gd name="T25" fmla="*/ 0 h 341"/>
              <a:gd name="T26" fmla="*/ 279 w 961"/>
              <a:gd name="T27" fmla="*/ 31 h 341"/>
              <a:gd name="T28" fmla="*/ 217 w 961"/>
              <a:gd name="T29" fmla="*/ 61 h 341"/>
              <a:gd name="T30" fmla="*/ 62 w 961"/>
              <a:gd name="T31" fmla="*/ 0 h 341"/>
              <a:gd name="T32" fmla="*/ 0 w 961"/>
              <a:gd name="T33" fmla="*/ 0 h 341"/>
              <a:gd name="T34" fmla="*/ 0 w 961"/>
              <a:gd name="T35" fmla="*/ 31 h 341"/>
              <a:gd name="T36" fmla="*/ 0 w 961"/>
              <a:gd name="T37" fmla="*/ 92 h 341"/>
              <a:gd name="T38" fmla="*/ 31 w 961"/>
              <a:gd name="T39" fmla="*/ 155 h 341"/>
              <a:gd name="T40" fmla="*/ 31 w 961"/>
              <a:gd name="T41" fmla="*/ 216 h 341"/>
              <a:gd name="T42" fmla="*/ 62 w 961"/>
              <a:gd name="T43" fmla="*/ 309 h 341"/>
              <a:gd name="T44" fmla="*/ 62 w 961"/>
              <a:gd name="T45" fmla="*/ 309 h 341"/>
              <a:gd name="T46" fmla="*/ 155 w 961"/>
              <a:gd name="T47" fmla="*/ 309 h 341"/>
              <a:gd name="T48" fmla="*/ 186 w 961"/>
              <a:gd name="T49" fmla="*/ 309 h 341"/>
              <a:gd name="T50" fmla="*/ 310 w 961"/>
              <a:gd name="T51" fmla="*/ 309 h 341"/>
              <a:gd name="T52" fmla="*/ 372 w 961"/>
              <a:gd name="T53" fmla="*/ 309 h 341"/>
              <a:gd name="T54" fmla="*/ 434 w 961"/>
              <a:gd name="T55" fmla="*/ 279 h 341"/>
              <a:gd name="T56" fmla="*/ 496 w 961"/>
              <a:gd name="T57" fmla="*/ 279 h 341"/>
              <a:gd name="T58" fmla="*/ 496 w 961"/>
              <a:gd name="T59" fmla="*/ 279 h 341"/>
              <a:gd name="T60" fmla="*/ 558 w 961"/>
              <a:gd name="T61" fmla="*/ 279 h 341"/>
              <a:gd name="T62" fmla="*/ 589 w 961"/>
              <a:gd name="T63" fmla="*/ 279 h 341"/>
              <a:gd name="T64" fmla="*/ 589 w 961"/>
              <a:gd name="T65" fmla="*/ 279 h 341"/>
              <a:gd name="T66" fmla="*/ 620 w 961"/>
              <a:gd name="T67" fmla="*/ 279 h 341"/>
              <a:gd name="T68" fmla="*/ 651 w 961"/>
              <a:gd name="T69" fmla="*/ 279 h 341"/>
              <a:gd name="T70" fmla="*/ 713 w 961"/>
              <a:gd name="T71" fmla="*/ 279 h 341"/>
              <a:gd name="T72" fmla="*/ 743 w 961"/>
              <a:gd name="T73" fmla="*/ 279 h 341"/>
              <a:gd name="T74" fmla="*/ 836 w 961"/>
              <a:gd name="T75" fmla="*/ 248 h 341"/>
              <a:gd name="T76" fmla="*/ 868 w 961"/>
              <a:gd name="T77" fmla="*/ 248 h 341"/>
              <a:gd name="T78" fmla="*/ 868 w 961"/>
              <a:gd name="T79" fmla="*/ 248 h 341"/>
              <a:gd name="T80" fmla="*/ 899 w 961"/>
              <a:gd name="T81" fmla="*/ 248 h 341"/>
              <a:gd name="T82" fmla="*/ 930 w 961"/>
              <a:gd name="T83" fmla="*/ 248 h 341"/>
              <a:gd name="T84" fmla="*/ 960 w 961"/>
              <a:gd name="T85" fmla="*/ 216 h 341"/>
              <a:gd name="T86" fmla="*/ 960 w 961"/>
              <a:gd name="T87" fmla="*/ 185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1" h="341">
                <a:moveTo>
                  <a:pt x="960" y="155"/>
                </a:moveTo>
                <a:lnTo>
                  <a:pt x="960" y="155"/>
                </a:lnTo>
                <a:cubicBezTo>
                  <a:pt x="930" y="155"/>
                  <a:pt x="930" y="155"/>
                  <a:pt x="930" y="155"/>
                </a:cubicBezTo>
                <a:lnTo>
                  <a:pt x="930" y="155"/>
                </a:lnTo>
                <a:cubicBezTo>
                  <a:pt x="930" y="124"/>
                  <a:pt x="930" y="124"/>
                  <a:pt x="960" y="124"/>
                </a:cubicBezTo>
                <a:lnTo>
                  <a:pt x="960" y="124"/>
                </a:lnTo>
                <a:lnTo>
                  <a:pt x="960" y="124"/>
                </a:lnTo>
                <a:cubicBezTo>
                  <a:pt x="930" y="124"/>
                  <a:pt x="930" y="124"/>
                  <a:pt x="930" y="92"/>
                </a:cubicBezTo>
                <a:lnTo>
                  <a:pt x="930" y="92"/>
                </a:lnTo>
                <a:lnTo>
                  <a:pt x="930" y="92"/>
                </a:lnTo>
                <a:cubicBezTo>
                  <a:pt x="930" y="92"/>
                  <a:pt x="899" y="92"/>
                  <a:pt x="899" y="61"/>
                </a:cubicBezTo>
                <a:lnTo>
                  <a:pt x="899" y="61"/>
                </a:lnTo>
                <a:lnTo>
                  <a:pt x="899" y="61"/>
                </a:lnTo>
                <a:lnTo>
                  <a:pt x="899" y="61"/>
                </a:lnTo>
                <a:cubicBezTo>
                  <a:pt x="899" y="31"/>
                  <a:pt x="899" y="31"/>
                  <a:pt x="899" y="31"/>
                </a:cubicBezTo>
                <a:lnTo>
                  <a:pt x="868" y="31"/>
                </a:lnTo>
                <a:cubicBezTo>
                  <a:pt x="868" y="31"/>
                  <a:pt x="868" y="31"/>
                  <a:pt x="836" y="31"/>
                </a:cubicBezTo>
                <a:lnTo>
                  <a:pt x="836" y="31"/>
                </a:lnTo>
                <a:lnTo>
                  <a:pt x="836" y="31"/>
                </a:lnTo>
                <a:cubicBezTo>
                  <a:pt x="806" y="31"/>
                  <a:pt x="806" y="61"/>
                  <a:pt x="806" y="61"/>
                </a:cubicBezTo>
                <a:cubicBezTo>
                  <a:pt x="775" y="61"/>
                  <a:pt x="775" y="61"/>
                  <a:pt x="775" y="61"/>
                </a:cubicBezTo>
                <a:lnTo>
                  <a:pt x="743" y="61"/>
                </a:lnTo>
                <a:lnTo>
                  <a:pt x="743" y="61"/>
                </a:lnTo>
                <a:cubicBezTo>
                  <a:pt x="713" y="61"/>
                  <a:pt x="713" y="61"/>
                  <a:pt x="713" y="61"/>
                </a:cubicBezTo>
                <a:cubicBezTo>
                  <a:pt x="682" y="61"/>
                  <a:pt x="682" y="61"/>
                  <a:pt x="682" y="61"/>
                </a:cubicBezTo>
                <a:lnTo>
                  <a:pt x="651" y="61"/>
                </a:lnTo>
                <a:lnTo>
                  <a:pt x="651" y="61"/>
                </a:lnTo>
                <a:lnTo>
                  <a:pt x="651" y="61"/>
                </a:lnTo>
                <a:cubicBezTo>
                  <a:pt x="620" y="61"/>
                  <a:pt x="589" y="61"/>
                  <a:pt x="558" y="31"/>
                </a:cubicBezTo>
                <a:lnTo>
                  <a:pt x="558" y="31"/>
                </a:lnTo>
                <a:lnTo>
                  <a:pt x="558" y="31"/>
                </a:lnTo>
                <a:lnTo>
                  <a:pt x="558" y="31"/>
                </a:lnTo>
                <a:lnTo>
                  <a:pt x="527" y="31"/>
                </a:lnTo>
                <a:cubicBezTo>
                  <a:pt x="527" y="31"/>
                  <a:pt x="527" y="31"/>
                  <a:pt x="496" y="0"/>
                </a:cubicBezTo>
                <a:lnTo>
                  <a:pt x="496" y="31"/>
                </a:lnTo>
                <a:cubicBezTo>
                  <a:pt x="465" y="31"/>
                  <a:pt x="465" y="31"/>
                  <a:pt x="465" y="0"/>
                </a:cubicBezTo>
                <a:lnTo>
                  <a:pt x="465" y="0"/>
                </a:lnTo>
                <a:cubicBezTo>
                  <a:pt x="434" y="0"/>
                  <a:pt x="434" y="0"/>
                  <a:pt x="403" y="0"/>
                </a:cubicBezTo>
                <a:lnTo>
                  <a:pt x="403" y="0"/>
                </a:lnTo>
                <a:lnTo>
                  <a:pt x="403" y="0"/>
                </a:lnTo>
                <a:cubicBezTo>
                  <a:pt x="372" y="0"/>
                  <a:pt x="372" y="0"/>
                  <a:pt x="341" y="0"/>
                </a:cubicBezTo>
                <a:cubicBezTo>
                  <a:pt x="341" y="0"/>
                  <a:pt x="310" y="31"/>
                  <a:pt x="279" y="31"/>
                </a:cubicBezTo>
                <a:cubicBezTo>
                  <a:pt x="279" y="31"/>
                  <a:pt x="279" y="31"/>
                  <a:pt x="248" y="31"/>
                </a:cubicBezTo>
                <a:cubicBezTo>
                  <a:pt x="248" y="61"/>
                  <a:pt x="248" y="61"/>
                  <a:pt x="217" y="61"/>
                </a:cubicBezTo>
                <a:lnTo>
                  <a:pt x="217" y="61"/>
                </a:lnTo>
                <a:cubicBezTo>
                  <a:pt x="217" y="61"/>
                  <a:pt x="186" y="61"/>
                  <a:pt x="155" y="61"/>
                </a:cubicBezTo>
                <a:cubicBezTo>
                  <a:pt x="155" y="31"/>
                  <a:pt x="124" y="31"/>
                  <a:pt x="93" y="31"/>
                </a:cubicBezTo>
                <a:cubicBezTo>
                  <a:pt x="93" y="31"/>
                  <a:pt x="62" y="31"/>
                  <a:pt x="62" y="0"/>
                </a:cubicBezTo>
                <a:lnTo>
                  <a:pt x="62" y="0"/>
                </a:lnTo>
                <a:cubicBezTo>
                  <a:pt x="31" y="0"/>
                  <a:pt x="31" y="0"/>
                  <a:pt x="31" y="0"/>
                </a:cubicBezTo>
                <a:lnTo>
                  <a:pt x="0" y="0"/>
                </a:lnTo>
                <a:cubicBezTo>
                  <a:pt x="31" y="0"/>
                  <a:pt x="31" y="0"/>
                  <a:pt x="31" y="0"/>
                </a:cubicBezTo>
                <a:lnTo>
                  <a:pt x="31" y="0"/>
                </a:lnTo>
                <a:cubicBezTo>
                  <a:pt x="31" y="31"/>
                  <a:pt x="0" y="31"/>
                  <a:pt x="0" y="31"/>
                </a:cubicBezTo>
                <a:lnTo>
                  <a:pt x="0" y="61"/>
                </a:lnTo>
                <a:cubicBezTo>
                  <a:pt x="31" y="61"/>
                  <a:pt x="31" y="61"/>
                  <a:pt x="31" y="61"/>
                </a:cubicBezTo>
                <a:cubicBezTo>
                  <a:pt x="0" y="92"/>
                  <a:pt x="0" y="92"/>
                  <a:pt x="0" y="92"/>
                </a:cubicBezTo>
                <a:cubicBezTo>
                  <a:pt x="31" y="124"/>
                  <a:pt x="31" y="124"/>
                  <a:pt x="31" y="124"/>
                </a:cubicBezTo>
                <a:lnTo>
                  <a:pt x="31" y="124"/>
                </a:lnTo>
                <a:lnTo>
                  <a:pt x="31" y="155"/>
                </a:lnTo>
                <a:cubicBezTo>
                  <a:pt x="31" y="185"/>
                  <a:pt x="31" y="185"/>
                  <a:pt x="31" y="185"/>
                </a:cubicBezTo>
                <a:lnTo>
                  <a:pt x="31" y="185"/>
                </a:lnTo>
                <a:lnTo>
                  <a:pt x="31" y="216"/>
                </a:lnTo>
                <a:cubicBezTo>
                  <a:pt x="31" y="216"/>
                  <a:pt x="62" y="216"/>
                  <a:pt x="62" y="248"/>
                </a:cubicBezTo>
                <a:cubicBezTo>
                  <a:pt x="62" y="279"/>
                  <a:pt x="62" y="279"/>
                  <a:pt x="62" y="309"/>
                </a:cubicBezTo>
                <a:lnTo>
                  <a:pt x="62" y="309"/>
                </a:lnTo>
                <a:lnTo>
                  <a:pt x="62" y="309"/>
                </a:lnTo>
                <a:lnTo>
                  <a:pt x="62" y="309"/>
                </a:lnTo>
                <a:lnTo>
                  <a:pt x="62" y="309"/>
                </a:lnTo>
                <a:cubicBezTo>
                  <a:pt x="62" y="279"/>
                  <a:pt x="93" y="279"/>
                  <a:pt x="93" y="279"/>
                </a:cubicBezTo>
                <a:lnTo>
                  <a:pt x="93" y="279"/>
                </a:lnTo>
                <a:cubicBezTo>
                  <a:pt x="124" y="279"/>
                  <a:pt x="124" y="279"/>
                  <a:pt x="155" y="309"/>
                </a:cubicBezTo>
                <a:cubicBezTo>
                  <a:pt x="155" y="309"/>
                  <a:pt x="155" y="309"/>
                  <a:pt x="186" y="309"/>
                </a:cubicBezTo>
                <a:lnTo>
                  <a:pt x="186" y="309"/>
                </a:lnTo>
                <a:lnTo>
                  <a:pt x="186" y="309"/>
                </a:lnTo>
                <a:lnTo>
                  <a:pt x="186" y="309"/>
                </a:lnTo>
                <a:cubicBezTo>
                  <a:pt x="217" y="309"/>
                  <a:pt x="217" y="279"/>
                  <a:pt x="248" y="279"/>
                </a:cubicBezTo>
                <a:cubicBezTo>
                  <a:pt x="279" y="279"/>
                  <a:pt x="310" y="309"/>
                  <a:pt x="310" y="309"/>
                </a:cubicBezTo>
                <a:cubicBezTo>
                  <a:pt x="310" y="309"/>
                  <a:pt x="341" y="309"/>
                  <a:pt x="341" y="340"/>
                </a:cubicBezTo>
                <a:lnTo>
                  <a:pt x="341" y="340"/>
                </a:lnTo>
                <a:cubicBezTo>
                  <a:pt x="341" y="340"/>
                  <a:pt x="372" y="340"/>
                  <a:pt x="372" y="309"/>
                </a:cubicBezTo>
                <a:lnTo>
                  <a:pt x="403" y="309"/>
                </a:lnTo>
                <a:lnTo>
                  <a:pt x="403" y="309"/>
                </a:lnTo>
                <a:cubicBezTo>
                  <a:pt x="434" y="279"/>
                  <a:pt x="434" y="279"/>
                  <a:pt x="434" y="279"/>
                </a:cubicBezTo>
                <a:cubicBezTo>
                  <a:pt x="434" y="279"/>
                  <a:pt x="434" y="279"/>
                  <a:pt x="465" y="279"/>
                </a:cubicBezTo>
                <a:lnTo>
                  <a:pt x="465" y="279"/>
                </a:lnTo>
                <a:cubicBezTo>
                  <a:pt x="496" y="279"/>
                  <a:pt x="496" y="279"/>
                  <a:pt x="496" y="279"/>
                </a:cubicBezTo>
                <a:lnTo>
                  <a:pt x="496" y="279"/>
                </a:lnTo>
                <a:lnTo>
                  <a:pt x="496" y="279"/>
                </a:lnTo>
                <a:lnTo>
                  <a:pt x="496" y="279"/>
                </a:lnTo>
                <a:lnTo>
                  <a:pt x="496" y="279"/>
                </a:lnTo>
                <a:lnTo>
                  <a:pt x="527" y="279"/>
                </a:lnTo>
                <a:lnTo>
                  <a:pt x="558" y="279"/>
                </a:lnTo>
                <a:lnTo>
                  <a:pt x="558" y="279"/>
                </a:lnTo>
                <a:lnTo>
                  <a:pt x="558" y="279"/>
                </a:lnTo>
                <a:cubicBezTo>
                  <a:pt x="558" y="279"/>
                  <a:pt x="558" y="279"/>
                  <a:pt x="589" y="279"/>
                </a:cubicBezTo>
                <a:lnTo>
                  <a:pt x="589" y="279"/>
                </a:lnTo>
                <a:lnTo>
                  <a:pt x="589" y="279"/>
                </a:lnTo>
                <a:lnTo>
                  <a:pt x="589" y="279"/>
                </a:lnTo>
                <a:lnTo>
                  <a:pt x="620" y="279"/>
                </a:lnTo>
                <a:lnTo>
                  <a:pt x="620" y="279"/>
                </a:lnTo>
                <a:lnTo>
                  <a:pt x="620" y="279"/>
                </a:lnTo>
                <a:lnTo>
                  <a:pt x="620" y="279"/>
                </a:lnTo>
                <a:cubicBezTo>
                  <a:pt x="620" y="279"/>
                  <a:pt x="620" y="279"/>
                  <a:pt x="651" y="279"/>
                </a:cubicBezTo>
                <a:lnTo>
                  <a:pt x="651" y="279"/>
                </a:lnTo>
                <a:cubicBezTo>
                  <a:pt x="682" y="279"/>
                  <a:pt x="682" y="279"/>
                  <a:pt x="682" y="279"/>
                </a:cubicBezTo>
                <a:lnTo>
                  <a:pt x="682" y="279"/>
                </a:lnTo>
                <a:cubicBezTo>
                  <a:pt x="682" y="279"/>
                  <a:pt x="682" y="279"/>
                  <a:pt x="713" y="279"/>
                </a:cubicBezTo>
                <a:lnTo>
                  <a:pt x="713" y="279"/>
                </a:lnTo>
                <a:cubicBezTo>
                  <a:pt x="713" y="279"/>
                  <a:pt x="713" y="279"/>
                  <a:pt x="743" y="279"/>
                </a:cubicBezTo>
                <a:lnTo>
                  <a:pt x="743" y="279"/>
                </a:lnTo>
                <a:cubicBezTo>
                  <a:pt x="775" y="248"/>
                  <a:pt x="775" y="248"/>
                  <a:pt x="775" y="248"/>
                </a:cubicBezTo>
                <a:cubicBezTo>
                  <a:pt x="806" y="248"/>
                  <a:pt x="806" y="248"/>
                  <a:pt x="806" y="248"/>
                </a:cubicBezTo>
                <a:lnTo>
                  <a:pt x="836" y="248"/>
                </a:lnTo>
                <a:lnTo>
                  <a:pt x="836" y="248"/>
                </a:lnTo>
                <a:lnTo>
                  <a:pt x="836" y="248"/>
                </a:lnTo>
                <a:lnTo>
                  <a:pt x="868" y="248"/>
                </a:lnTo>
                <a:lnTo>
                  <a:pt x="868" y="248"/>
                </a:lnTo>
                <a:lnTo>
                  <a:pt x="868" y="248"/>
                </a:lnTo>
                <a:lnTo>
                  <a:pt x="868" y="248"/>
                </a:lnTo>
                <a:lnTo>
                  <a:pt x="868" y="248"/>
                </a:lnTo>
                <a:cubicBezTo>
                  <a:pt x="868" y="248"/>
                  <a:pt x="868" y="248"/>
                  <a:pt x="899" y="248"/>
                </a:cubicBezTo>
                <a:lnTo>
                  <a:pt x="899" y="248"/>
                </a:lnTo>
                <a:lnTo>
                  <a:pt x="899" y="248"/>
                </a:lnTo>
                <a:lnTo>
                  <a:pt x="930" y="248"/>
                </a:lnTo>
                <a:lnTo>
                  <a:pt x="930" y="248"/>
                </a:lnTo>
                <a:lnTo>
                  <a:pt x="960" y="248"/>
                </a:lnTo>
                <a:cubicBezTo>
                  <a:pt x="960" y="248"/>
                  <a:pt x="960" y="248"/>
                  <a:pt x="960" y="216"/>
                </a:cubicBezTo>
                <a:lnTo>
                  <a:pt x="960" y="216"/>
                </a:lnTo>
                <a:lnTo>
                  <a:pt x="960" y="216"/>
                </a:lnTo>
                <a:lnTo>
                  <a:pt x="960" y="216"/>
                </a:lnTo>
                <a:cubicBezTo>
                  <a:pt x="960" y="185"/>
                  <a:pt x="960" y="185"/>
                  <a:pt x="960" y="185"/>
                </a:cubicBezTo>
                <a:lnTo>
                  <a:pt x="960" y="155"/>
                </a:lnTo>
              </a:path>
            </a:pathLst>
          </a:custGeom>
          <a:solidFill>
            <a:schemeClr val="accent2"/>
          </a:solidFill>
          <a:ln>
            <a:noFill/>
          </a:ln>
          <a:effec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48" name="Freeform 66"/>
          <p:cNvSpPr>
            <a:spLocks noChangeArrowheads="1"/>
          </p:cNvSpPr>
          <p:nvPr/>
        </p:nvSpPr>
        <p:spPr bwMode="auto">
          <a:xfrm>
            <a:off x="7562315" y="3165079"/>
            <a:ext cx="155109" cy="104227"/>
          </a:xfrm>
          <a:custGeom>
            <a:avLst/>
            <a:gdLst>
              <a:gd name="T0" fmla="*/ 124 w 373"/>
              <a:gd name="T1" fmla="*/ 61 h 217"/>
              <a:gd name="T2" fmla="*/ 124 w 373"/>
              <a:gd name="T3" fmla="*/ 61 h 217"/>
              <a:gd name="T4" fmla="*/ 93 w 373"/>
              <a:gd name="T5" fmla="*/ 31 h 217"/>
              <a:gd name="T6" fmla="*/ 61 w 373"/>
              <a:gd name="T7" fmla="*/ 0 h 217"/>
              <a:gd name="T8" fmla="*/ 0 w 373"/>
              <a:gd name="T9" fmla="*/ 0 h 217"/>
              <a:gd name="T10" fmla="*/ 0 w 373"/>
              <a:gd name="T11" fmla="*/ 31 h 217"/>
              <a:gd name="T12" fmla="*/ 0 w 373"/>
              <a:gd name="T13" fmla="*/ 31 h 217"/>
              <a:gd name="T14" fmla="*/ 0 w 373"/>
              <a:gd name="T15" fmla="*/ 61 h 217"/>
              <a:gd name="T16" fmla="*/ 30 w 373"/>
              <a:gd name="T17" fmla="*/ 92 h 217"/>
              <a:gd name="T18" fmla="*/ 61 w 373"/>
              <a:gd name="T19" fmla="*/ 92 h 217"/>
              <a:gd name="T20" fmla="*/ 93 w 373"/>
              <a:gd name="T21" fmla="*/ 92 h 217"/>
              <a:gd name="T22" fmla="*/ 124 w 373"/>
              <a:gd name="T23" fmla="*/ 124 h 217"/>
              <a:gd name="T24" fmla="*/ 124 w 373"/>
              <a:gd name="T25" fmla="*/ 155 h 217"/>
              <a:gd name="T26" fmla="*/ 124 w 373"/>
              <a:gd name="T27" fmla="*/ 124 h 217"/>
              <a:gd name="T28" fmla="*/ 185 w 373"/>
              <a:gd name="T29" fmla="*/ 124 h 217"/>
              <a:gd name="T30" fmla="*/ 217 w 373"/>
              <a:gd name="T31" fmla="*/ 185 h 217"/>
              <a:gd name="T32" fmla="*/ 248 w 373"/>
              <a:gd name="T33" fmla="*/ 185 h 217"/>
              <a:gd name="T34" fmla="*/ 248 w 373"/>
              <a:gd name="T35" fmla="*/ 185 h 217"/>
              <a:gd name="T36" fmla="*/ 278 w 373"/>
              <a:gd name="T37" fmla="*/ 185 h 217"/>
              <a:gd name="T38" fmla="*/ 278 w 373"/>
              <a:gd name="T39" fmla="*/ 185 h 217"/>
              <a:gd name="T40" fmla="*/ 341 w 373"/>
              <a:gd name="T41" fmla="*/ 185 h 217"/>
              <a:gd name="T42" fmla="*/ 341 w 373"/>
              <a:gd name="T43" fmla="*/ 216 h 217"/>
              <a:gd name="T44" fmla="*/ 372 w 373"/>
              <a:gd name="T45" fmla="*/ 185 h 217"/>
              <a:gd name="T46" fmla="*/ 372 w 373"/>
              <a:gd name="T47" fmla="*/ 155 h 217"/>
              <a:gd name="T48" fmla="*/ 309 w 373"/>
              <a:gd name="T49" fmla="*/ 155 h 217"/>
              <a:gd name="T50" fmla="*/ 309 w 373"/>
              <a:gd name="T51" fmla="*/ 155 h 217"/>
              <a:gd name="T52" fmla="*/ 278 w 373"/>
              <a:gd name="T53" fmla="*/ 155 h 217"/>
              <a:gd name="T54" fmla="*/ 278 w 373"/>
              <a:gd name="T55" fmla="*/ 155 h 217"/>
              <a:gd name="T56" fmla="*/ 248 w 373"/>
              <a:gd name="T57" fmla="*/ 124 h 217"/>
              <a:gd name="T58" fmla="*/ 217 w 373"/>
              <a:gd name="T59" fmla="*/ 124 h 217"/>
              <a:gd name="T60" fmla="*/ 185 w 373"/>
              <a:gd name="T61" fmla="*/ 92 h 217"/>
              <a:gd name="T62" fmla="*/ 154 w 373"/>
              <a:gd name="T63" fmla="*/ 92 h 217"/>
              <a:gd name="T64" fmla="*/ 154 w 373"/>
              <a:gd name="T65" fmla="*/ 9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3" h="217">
                <a:moveTo>
                  <a:pt x="124" y="61"/>
                </a:moveTo>
                <a:lnTo>
                  <a:pt x="124" y="61"/>
                </a:lnTo>
                <a:lnTo>
                  <a:pt x="124" y="61"/>
                </a:lnTo>
                <a:lnTo>
                  <a:pt x="124" y="61"/>
                </a:lnTo>
                <a:lnTo>
                  <a:pt x="124" y="61"/>
                </a:lnTo>
                <a:cubicBezTo>
                  <a:pt x="93" y="61"/>
                  <a:pt x="93" y="61"/>
                  <a:pt x="93" y="31"/>
                </a:cubicBezTo>
                <a:cubicBezTo>
                  <a:pt x="61" y="31"/>
                  <a:pt x="61" y="31"/>
                  <a:pt x="61" y="0"/>
                </a:cubicBezTo>
                <a:lnTo>
                  <a:pt x="61" y="0"/>
                </a:lnTo>
                <a:cubicBezTo>
                  <a:pt x="30" y="0"/>
                  <a:pt x="30" y="0"/>
                  <a:pt x="30" y="0"/>
                </a:cubicBezTo>
                <a:cubicBezTo>
                  <a:pt x="30" y="0"/>
                  <a:pt x="30" y="0"/>
                  <a:pt x="0" y="0"/>
                </a:cubicBezTo>
                <a:cubicBezTo>
                  <a:pt x="0" y="0"/>
                  <a:pt x="0" y="0"/>
                  <a:pt x="0" y="31"/>
                </a:cubicBezTo>
                <a:lnTo>
                  <a:pt x="0" y="31"/>
                </a:lnTo>
                <a:lnTo>
                  <a:pt x="0" y="31"/>
                </a:lnTo>
                <a:lnTo>
                  <a:pt x="0" y="31"/>
                </a:lnTo>
                <a:cubicBezTo>
                  <a:pt x="0" y="61"/>
                  <a:pt x="0" y="61"/>
                  <a:pt x="0" y="61"/>
                </a:cubicBezTo>
                <a:lnTo>
                  <a:pt x="0" y="61"/>
                </a:lnTo>
                <a:lnTo>
                  <a:pt x="0" y="61"/>
                </a:lnTo>
                <a:cubicBezTo>
                  <a:pt x="30" y="61"/>
                  <a:pt x="30" y="92"/>
                  <a:pt x="30" y="92"/>
                </a:cubicBezTo>
                <a:lnTo>
                  <a:pt x="30" y="92"/>
                </a:lnTo>
                <a:lnTo>
                  <a:pt x="61" y="92"/>
                </a:lnTo>
                <a:cubicBezTo>
                  <a:pt x="61" y="92"/>
                  <a:pt x="61" y="92"/>
                  <a:pt x="93" y="92"/>
                </a:cubicBezTo>
                <a:lnTo>
                  <a:pt x="93" y="92"/>
                </a:lnTo>
                <a:cubicBezTo>
                  <a:pt x="93" y="124"/>
                  <a:pt x="93" y="124"/>
                  <a:pt x="93" y="124"/>
                </a:cubicBezTo>
                <a:lnTo>
                  <a:pt x="124" y="124"/>
                </a:lnTo>
                <a:lnTo>
                  <a:pt x="124" y="124"/>
                </a:lnTo>
                <a:lnTo>
                  <a:pt x="124" y="155"/>
                </a:lnTo>
                <a:cubicBezTo>
                  <a:pt x="124" y="155"/>
                  <a:pt x="124" y="155"/>
                  <a:pt x="124" y="124"/>
                </a:cubicBezTo>
                <a:lnTo>
                  <a:pt x="124" y="124"/>
                </a:lnTo>
                <a:cubicBezTo>
                  <a:pt x="154" y="124"/>
                  <a:pt x="154" y="124"/>
                  <a:pt x="154" y="124"/>
                </a:cubicBezTo>
                <a:lnTo>
                  <a:pt x="185" y="124"/>
                </a:lnTo>
                <a:cubicBezTo>
                  <a:pt x="185" y="124"/>
                  <a:pt x="217" y="124"/>
                  <a:pt x="217" y="155"/>
                </a:cubicBezTo>
                <a:cubicBezTo>
                  <a:pt x="217" y="155"/>
                  <a:pt x="217" y="155"/>
                  <a:pt x="217" y="185"/>
                </a:cubicBezTo>
                <a:cubicBezTo>
                  <a:pt x="217" y="185"/>
                  <a:pt x="217" y="185"/>
                  <a:pt x="248" y="185"/>
                </a:cubicBezTo>
                <a:lnTo>
                  <a:pt x="248" y="185"/>
                </a:lnTo>
                <a:lnTo>
                  <a:pt x="248" y="185"/>
                </a:lnTo>
                <a:lnTo>
                  <a:pt x="248" y="185"/>
                </a:lnTo>
                <a:cubicBezTo>
                  <a:pt x="278" y="185"/>
                  <a:pt x="278" y="185"/>
                  <a:pt x="278" y="185"/>
                </a:cubicBezTo>
                <a:lnTo>
                  <a:pt x="278" y="185"/>
                </a:lnTo>
                <a:lnTo>
                  <a:pt x="278" y="185"/>
                </a:lnTo>
                <a:lnTo>
                  <a:pt x="278" y="185"/>
                </a:lnTo>
                <a:cubicBezTo>
                  <a:pt x="309" y="185"/>
                  <a:pt x="309" y="185"/>
                  <a:pt x="309" y="185"/>
                </a:cubicBezTo>
                <a:lnTo>
                  <a:pt x="341" y="185"/>
                </a:lnTo>
                <a:cubicBezTo>
                  <a:pt x="341" y="216"/>
                  <a:pt x="341" y="216"/>
                  <a:pt x="341" y="216"/>
                </a:cubicBezTo>
                <a:lnTo>
                  <a:pt x="341" y="216"/>
                </a:lnTo>
                <a:lnTo>
                  <a:pt x="372" y="185"/>
                </a:lnTo>
                <a:lnTo>
                  <a:pt x="372" y="185"/>
                </a:lnTo>
                <a:lnTo>
                  <a:pt x="372" y="185"/>
                </a:lnTo>
                <a:lnTo>
                  <a:pt x="372" y="155"/>
                </a:lnTo>
                <a:cubicBezTo>
                  <a:pt x="341" y="155"/>
                  <a:pt x="341" y="155"/>
                  <a:pt x="341" y="155"/>
                </a:cubicBezTo>
                <a:lnTo>
                  <a:pt x="309" y="155"/>
                </a:lnTo>
                <a:lnTo>
                  <a:pt x="309" y="155"/>
                </a:lnTo>
                <a:lnTo>
                  <a:pt x="309" y="155"/>
                </a:lnTo>
                <a:lnTo>
                  <a:pt x="309" y="155"/>
                </a:lnTo>
                <a:cubicBezTo>
                  <a:pt x="309" y="155"/>
                  <a:pt x="309" y="155"/>
                  <a:pt x="278" y="155"/>
                </a:cubicBezTo>
                <a:lnTo>
                  <a:pt x="278" y="155"/>
                </a:lnTo>
                <a:lnTo>
                  <a:pt x="278" y="155"/>
                </a:lnTo>
                <a:lnTo>
                  <a:pt x="278" y="155"/>
                </a:lnTo>
                <a:cubicBezTo>
                  <a:pt x="248" y="155"/>
                  <a:pt x="248" y="155"/>
                  <a:pt x="248" y="124"/>
                </a:cubicBezTo>
                <a:lnTo>
                  <a:pt x="217" y="124"/>
                </a:lnTo>
                <a:lnTo>
                  <a:pt x="217" y="124"/>
                </a:lnTo>
                <a:lnTo>
                  <a:pt x="217" y="124"/>
                </a:lnTo>
                <a:lnTo>
                  <a:pt x="185" y="92"/>
                </a:lnTo>
                <a:cubicBezTo>
                  <a:pt x="154" y="92"/>
                  <a:pt x="154" y="92"/>
                  <a:pt x="154" y="61"/>
                </a:cubicBezTo>
                <a:cubicBezTo>
                  <a:pt x="154" y="92"/>
                  <a:pt x="154" y="92"/>
                  <a:pt x="154" y="92"/>
                </a:cubicBezTo>
                <a:lnTo>
                  <a:pt x="154" y="92"/>
                </a:lnTo>
                <a:lnTo>
                  <a:pt x="154" y="92"/>
                </a:lnTo>
                <a:cubicBezTo>
                  <a:pt x="124" y="92"/>
                  <a:pt x="124" y="92"/>
                  <a:pt x="124" y="61"/>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49" name="Freeform 67"/>
          <p:cNvSpPr>
            <a:spLocks noChangeArrowheads="1"/>
          </p:cNvSpPr>
          <p:nvPr/>
        </p:nvSpPr>
        <p:spPr bwMode="auto">
          <a:xfrm>
            <a:off x="6934579" y="2790717"/>
            <a:ext cx="270073" cy="195691"/>
          </a:xfrm>
          <a:custGeom>
            <a:avLst/>
            <a:gdLst>
              <a:gd name="T0" fmla="*/ 62 w 652"/>
              <a:gd name="T1" fmla="*/ 217 h 405"/>
              <a:gd name="T2" fmla="*/ 62 w 652"/>
              <a:gd name="T3" fmla="*/ 248 h 405"/>
              <a:gd name="T4" fmla="*/ 92 w 652"/>
              <a:gd name="T5" fmla="*/ 217 h 405"/>
              <a:gd name="T6" fmla="*/ 124 w 652"/>
              <a:gd name="T7" fmla="*/ 217 h 405"/>
              <a:gd name="T8" fmla="*/ 155 w 652"/>
              <a:gd name="T9" fmla="*/ 217 h 405"/>
              <a:gd name="T10" fmla="*/ 155 w 652"/>
              <a:gd name="T11" fmla="*/ 217 h 405"/>
              <a:gd name="T12" fmla="*/ 155 w 652"/>
              <a:gd name="T13" fmla="*/ 217 h 405"/>
              <a:gd name="T14" fmla="*/ 216 w 652"/>
              <a:gd name="T15" fmla="*/ 217 h 405"/>
              <a:gd name="T16" fmla="*/ 279 w 652"/>
              <a:gd name="T17" fmla="*/ 248 h 405"/>
              <a:gd name="T18" fmla="*/ 310 w 652"/>
              <a:gd name="T19" fmla="*/ 248 h 405"/>
              <a:gd name="T20" fmla="*/ 340 w 652"/>
              <a:gd name="T21" fmla="*/ 280 h 405"/>
              <a:gd name="T22" fmla="*/ 372 w 652"/>
              <a:gd name="T23" fmla="*/ 311 h 405"/>
              <a:gd name="T24" fmla="*/ 372 w 652"/>
              <a:gd name="T25" fmla="*/ 311 h 405"/>
              <a:gd name="T26" fmla="*/ 403 w 652"/>
              <a:gd name="T27" fmla="*/ 311 h 405"/>
              <a:gd name="T28" fmla="*/ 403 w 652"/>
              <a:gd name="T29" fmla="*/ 311 h 405"/>
              <a:gd name="T30" fmla="*/ 403 w 652"/>
              <a:gd name="T31" fmla="*/ 311 h 405"/>
              <a:gd name="T32" fmla="*/ 434 w 652"/>
              <a:gd name="T33" fmla="*/ 341 h 405"/>
              <a:gd name="T34" fmla="*/ 434 w 652"/>
              <a:gd name="T35" fmla="*/ 372 h 405"/>
              <a:gd name="T36" fmla="*/ 464 w 652"/>
              <a:gd name="T37" fmla="*/ 404 h 405"/>
              <a:gd name="T38" fmla="*/ 496 w 652"/>
              <a:gd name="T39" fmla="*/ 404 h 405"/>
              <a:gd name="T40" fmla="*/ 496 w 652"/>
              <a:gd name="T41" fmla="*/ 404 h 405"/>
              <a:gd name="T42" fmla="*/ 527 w 652"/>
              <a:gd name="T43" fmla="*/ 372 h 405"/>
              <a:gd name="T44" fmla="*/ 527 w 652"/>
              <a:gd name="T45" fmla="*/ 372 h 405"/>
              <a:gd name="T46" fmla="*/ 527 w 652"/>
              <a:gd name="T47" fmla="*/ 372 h 405"/>
              <a:gd name="T48" fmla="*/ 558 w 652"/>
              <a:gd name="T49" fmla="*/ 372 h 405"/>
              <a:gd name="T50" fmla="*/ 558 w 652"/>
              <a:gd name="T51" fmla="*/ 372 h 405"/>
              <a:gd name="T52" fmla="*/ 588 w 652"/>
              <a:gd name="T53" fmla="*/ 372 h 405"/>
              <a:gd name="T54" fmla="*/ 588 w 652"/>
              <a:gd name="T55" fmla="*/ 311 h 405"/>
              <a:gd name="T56" fmla="*/ 651 w 652"/>
              <a:gd name="T57" fmla="*/ 280 h 405"/>
              <a:gd name="T58" fmla="*/ 651 w 652"/>
              <a:gd name="T59" fmla="*/ 280 h 405"/>
              <a:gd name="T60" fmla="*/ 651 w 652"/>
              <a:gd name="T61" fmla="*/ 280 h 405"/>
              <a:gd name="T62" fmla="*/ 651 w 652"/>
              <a:gd name="T63" fmla="*/ 280 h 405"/>
              <a:gd name="T64" fmla="*/ 588 w 652"/>
              <a:gd name="T65" fmla="*/ 248 h 405"/>
              <a:gd name="T66" fmla="*/ 558 w 652"/>
              <a:gd name="T67" fmla="*/ 217 h 405"/>
              <a:gd name="T68" fmla="*/ 527 w 652"/>
              <a:gd name="T69" fmla="*/ 187 h 405"/>
              <a:gd name="T70" fmla="*/ 496 w 652"/>
              <a:gd name="T71" fmla="*/ 187 h 405"/>
              <a:gd name="T72" fmla="*/ 496 w 652"/>
              <a:gd name="T73" fmla="*/ 156 h 405"/>
              <a:gd name="T74" fmla="*/ 464 w 652"/>
              <a:gd name="T75" fmla="*/ 124 h 405"/>
              <a:gd name="T76" fmla="*/ 434 w 652"/>
              <a:gd name="T77" fmla="*/ 93 h 405"/>
              <a:gd name="T78" fmla="*/ 434 w 652"/>
              <a:gd name="T79" fmla="*/ 93 h 405"/>
              <a:gd name="T80" fmla="*/ 372 w 652"/>
              <a:gd name="T81" fmla="*/ 93 h 405"/>
              <a:gd name="T82" fmla="*/ 372 w 652"/>
              <a:gd name="T83" fmla="*/ 93 h 405"/>
              <a:gd name="T84" fmla="*/ 340 w 652"/>
              <a:gd name="T85" fmla="*/ 63 h 405"/>
              <a:gd name="T86" fmla="*/ 340 w 652"/>
              <a:gd name="T87" fmla="*/ 32 h 405"/>
              <a:gd name="T88" fmla="*/ 340 w 652"/>
              <a:gd name="T89" fmla="*/ 0 h 405"/>
              <a:gd name="T90" fmla="*/ 340 w 652"/>
              <a:gd name="T91" fmla="*/ 0 h 405"/>
              <a:gd name="T92" fmla="*/ 310 w 652"/>
              <a:gd name="T93" fmla="*/ 0 h 405"/>
              <a:gd name="T94" fmla="*/ 279 w 652"/>
              <a:gd name="T95" fmla="*/ 0 h 405"/>
              <a:gd name="T96" fmla="*/ 248 w 652"/>
              <a:gd name="T97" fmla="*/ 0 h 405"/>
              <a:gd name="T98" fmla="*/ 248 w 652"/>
              <a:gd name="T99" fmla="*/ 32 h 405"/>
              <a:gd name="T100" fmla="*/ 216 w 652"/>
              <a:gd name="T101" fmla="*/ 32 h 405"/>
              <a:gd name="T102" fmla="*/ 216 w 652"/>
              <a:gd name="T103" fmla="*/ 93 h 405"/>
              <a:gd name="T104" fmla="*/ 186 w 652"/>
              <a:gd name="T105" fmla="*/ 93 h 405"/>
              <a:gd name="T106" fmla="*/ 155 w 652"/>
              <a:gd name="T107" fmla="*/ 93 h 405"/>
              <a:gd name="T108" fmla="*/ 124 w 652"/>
              <a:gd name="T109" fmla="*/ 93 h 405"/>
              <a:gd name="T110" fmla="*/ 124 w 652"/>
              <a:gd name="T111" fmla="*/ 93 h 405"/>
              <a:gd name="T112" fmla="*/ 62 w 652"/>
              <a:gd name="T113" fmla="*/ 93 h 405"/>
              <a:gd name="T114" fmla="*/ 31 w 652"/>
              <a:gd name="T115" fmla="*/ 124 h 405"/>
              <a:gd name="T116" fmla="*/ 0 w 652"/>
              <a:gd name="T117" fmla="*/ 124 h 405"/>
              <a:gd name="T118" fmla="*/ 0 w 652"/>
              <a:gd name="T119" fmla="*/ 124 h 405"/>
              <a:gd name="T120" fmla="*/ 31 w 652"/>
              <a:gd name="T121" fmla="*/ 156 h 405"/>
              <a:gd name="T122" fmla="*/ 62 w 652"/>
              <a:gd name="T123" fmla="*/ 217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405">
                <a:moveTo>
                  <a:pt x="62" y="217"/>
                </a:moveTo>
                <a:lnTo>
                  <a:pt x="62" y="217"/>
                </a:lnTo>
                <a:cubicBezTo>
                  <a:pt x="62" y="217"/>
                  <a:pt x="62" y="248"/>
                  <a:pt x="62" y="280"/>
                </a:cubicBezTo>
                <a:lnTo>
                  <a:pt x="62" y="248"/>
                </a:lnTo>
                <a:lnTo>
                  <a:pt x="92" y="217"/>
                </a:lnTo>
                <a:lnTo>
                  <a:pt x="92" y="217"/>
                </a:lnTo>
                <a:lnTo>
                  <a:pt x="92" y="217"/>
                </a:lnTo>
                <a:lnTo>
                  <a:pt x="124" y="217"/>
                </a:lnTo>
                <a:lnTo>
                  <a:pt x="124" y="248"/>
                </a:lnTo>
                <a:cubicBezTo>
                  <a:pt x="124" y="248"/>
                  <a:pt x="124" y="217"/>
                  <a:pt x="155" y="217"/>
                </a:cubicBezTo>
                <a:lnTo>
                  <a:pt x="155" y="217"/>
                </a:lnTo>
                <a:lnTo>
                  <a:pt x="155" y="217"/>
                </a:lnTo>
                <a:lnTo>
                  <a:pt x="155" y="217"/>
                </a:lnTo>
                <a:lnTo>
                  <a:pt x="155" y="217"/>
                </a:lnTo>
                <a:cubicBezTo>
                  <a:pt x="186" y="217"/>
                  <a:pt x="186" y="217"/>
                  <a:pt x="186" y="217"/>
                </a:cubicBezTo>
                <a:cubicBezTo>
                  <a:pt x="186" y="217"/>
                  <a:pt x="186" y="217"/>
                  <a:pt x="216" y="217"/>
                </a:cubicBezTo>
                <a:lnTo>
                  <a:pt x="248" y="248"/>
                </a:lnTo>
                <a:cubicBezTo>
                  <a:pt x="279" y="248"/>
                  <a:pt x="279" y="248"/>
                  <a:pt x="279" y="248"/>
                </a:cubicBezTo>
                <a:lnTo>
                  <a:pt x="279" y="248"/>
                </a:lnTo>
                <a:cubicBezTo>
                  <a:pt x="279" y="248"/>
                  <a:pt x="279" y="248"/>
                  <a:pt x="310" y="248"/>
                </a:cubicBezTo>
                <a:cubicBezTo>
                  <a:pt x="310" y="248"/>
                  <a:pt x="310" y="248"/>
                  <a:pt x="310" y="280"/>
                </a:cubicBezTo>
                <a:cubicBezTo>
                  <a:pt x="340" y="280"/>
                  <a:pt x="340" y="280"/>
                  <a:pt x="340" y="280"/>
                </a:cubicBezTo>
                <a:lnTo>
                  <a:pt x="340" y="280"/>
                </a:lnTo>
                <a:cubicBezTo>
                  <a:pt x="340" y="280"/>
                  <a:pt x="340" y="311"/>
                  <a:pt x="372" y="311"/>
                </a:cubicBezTo>
                <a:lnTo>
                  <a:pt x="372" y="311"/>
                </a:lnTo>
                <a:lnTo>
                  <a:pt x="372" y="311"/>
                </a:lnTo>
                <a:lnTo>
                  <a:pt x="403" y="311"/>
                </a:lnTo>
                <a:lnTo>
                  <a:pt x="403" y="311"/>
                </a:lnTo>
                <a:lnTo>
                  <a:pt x="403" y="311"/>
                </a:lnTo>
                <a:lnTo>
                  <a:pt x="403" y="311"/>
                </a:lnTo>
                <a:lnTo>
                  <a:pt x="403" y="311"/>
                </a:lnTo>
                <a:lnTo>
                  <a:pt x="403" y="311"/>
                </a:lnTo>
                <a:lnTo>
                  <a:pt x="403" y="311"/>
                </a:lnTo>
                <a:cubicBezTo>
                  <a:pt x="434" y="311"/>
                  <a:pt x="434" y="311"/>
                  <a:pt x="434" y="341"/>
                </a:cubicBezTo>
                <a:lnTo>
                  <a:pt x="434" y="341"/>
                </a:lnTo>
                <a:cubicBezTo>
                  <a:pt x="434" y="341"/>
                  <a:pt x="434" y="341"/>
                  <a:pt x="434" y="372"/>
                </a:cubicBezTo>
                <a:cubicBezTo>
                  <a:pt x="464" y="372"/>
                  <a:pt x="464" y="372"/>
                  <a:pt x="464" y="372"/>
                </a:cubicBezTo>
                <a:cubicBezTo>
                  <a:pt x="464" y="404"/>
                  <a:pt x="464" y="404"/>
                  <a:pt x="464" y="404"/>
                </a:cubicBezTo>
                <a:cubicBezTo>
                  <a:pt x="464" y="404"/>
                  <a:pt x="464" y="404"/>
                  <a:pt x="496" y="404"/>
                </a:cubicBezTo>
                <a:lnTo>
                  <a:pt x="496" y="404"/>
                </a:lnTo>
                <a:lnTo>
                  <a:pt x="496" y="404"/>
                </a:lnTo>
                <a:lnTo>
                  <a:pt x="496" y="404"/>
                </a:lnTo>
                <a:cubicBezTo>
                  <a:pt x="496" y="404"/>
                  <a:pt x="496" y="404"/>
                  <a:pt x="527" y="372"/>
                </a:cubicBezTo>
                <a:lnTo>
                  <a:pt x="527" y="372"/>
                </a:lnTo>
                <a:lnTo>
                  <a:pt x="527" y="372"/>
                </a:lnTo>
                <a:lnTo>
                  <a:pt x="527" y="372"/>
                </a:lnTo>
                <a:lnTo>
                  <a:pt x="527" y="372"/>
                </a:lnTo>
                <a:lnTo>
                  <a:pt x="527" y="372"/>
                </a:lnTo>
                <a:lnTo>
                  <a:pt x="527" y="372"/>
                </a:lnTo>
                <a:lnTo>
                  <a:pt x="558" y="372"/>
                </a:lnTo>
                <a:lnTo>
                  <a:pt x="558" y="372"/>
                </a:lnTo>
                <a:lnTo>
                  <a:pt x="558" y="372"/>
                </a:lnTo>
                <a:lnTo>
                  <a:pt x="558" y="372"/>
                </a:lnTo>
                <a:lnTo>
                  <a:pt x="588" y="372"/>
                </a:lnTo>
                <a:lnTo>
                  <a:pt x="588" y="341"/>
                </a:lnTo>
                <a:cubicBezTo>
                  <a:pt x="588" y="341"/>
                  <a:pt x="588" y="341"/>
                  <a:pt x="588" y="311"/>
                </a:cubicBezTo>
                <a:cubicBezTo>
                  <a:pt x="620" y="311"/>
                  <a:pt x="620" y="280"/>
                  <a:pt x="651" y="280"/>
                </a:cubicBezTo>
                <a:lnTo>
                  <a:pt x="651" y="280"/>
                </a:lnTo>
                <a:lnTo>
                  <a:pt x="651" y="280"/>
                </a:lnTo>
                <a:lnTo>
                  <a:pt x="651" y="280"/>
                </a:lnTo>
                <a:lnTo>
                  <a:pt x="651" y="280"/>
                </a:lnTo>
                <a:lnTo>
                  <a:pt x="651" y="280"/>
                </a:lnTo>
                <a:lnTo>
                  <a:pt x="651" y="280"/>
                </a:lnTo>
                <a:lnTo>
                  <a:pt x="651" y="280"/>
                </a:lnTo>
                <a:cubicBezTo>
                  <a:pt x="651" y="280"/>
                  <a:pt x="651" y="248"/>
                  <a:pt x="620" y="248"/>
                </a:cubicBezTo>
                <a:cubicBezTo>
                  <a:pt x="620" y="248"/>
                  <a:pt x="620" y="248"/>
                  <a:pt x="588" y="248"/>
                </a:cubicBezTo>
                <a:lnTo>
                  <a:pt x="588" y="248"/>
                </a:lnTo>
                <a:cubicBezTo>
                  <a:pt x="588" y="217"/>
                  <a:pt x="558" y="217"/>
                  <a:pt x="558" y="217"/>
                </a:cubicBezTo>
                <a:cubicBezTo>
                  <a:pt x="558" y="187"/>
                  <a:pt x="558" y="187"/>
                  <a:pt x="527" y="187"/>
                </a:cubicBezTo>
                <a:lnTo>
                  <a:pt x="527" y="187"/>
                </a:lnTo>
                <a:lnTo>
                  <a:pt x="527" y="187"/>
                </a:lnTo>
                <a:cubicBezTo>
                  <a:pt x="527" y="187"/>
                  <a:pt x="527" y="187"/>
                  <a:pt x="496" y="187"/>
                </a:cubicBezTo>
                <a:cubicBezTo>
                  <a:pt x="496" y="187"/>
                  <a:pt x="496" y="187"/>
                  <a:pt x="496" y="156"/>
                </a:cubicBezTo>
                <a:lnTo>
                  <a:pt x="496" y="156"/>
                </a:lnTo>
                <a:cubicBezTo>
                  <a:pt x="464" y="156"/>
                  <a:pt x="464" y="156"/>
                  <a:pt x="464" y="124"/>
                </a:cubicBezTo>
                <a:lnTo>
                  <a:pt x="464" y="124"/>
                </a:lnTo>
                <a:lnTo>
                  <a:pt x="464" y="124"/>
                </a:lnTo>
                <a:cubicBezTo>
                  <a:pt x="434" y="93"/>
                  <a:pt x="434" y="93"/>
                  <a:pt x="434" y="93"/>
                </a:cubicBezTo>
                <a:lnTo>
                  <a:pt x="434" y="93"/>
                </a:lnTo>
                <a:lnTo>
                  <a:pt x="434" y="93"/>
                </a:lnTo>
                <a:lnTo>
                  <a:pt x="403" y="93"/>
                </a:lnTo>
                <a:cubicBezTo>
                  <a:pt x="403" y="93"/>
                  <a:pt x="403" y="93"/>
                  <a:pt x="372" y="93"/>
                </a:cubicBezTo>
                <a:lnTo>
                  <a:pt x="372" y="93"/>
                </a:lnTo>
                <a:lnTo>
                  <a:pt x="372" y="93"/>
                </a:lnTo>
                <a:lnTo>
                  <a:pt x="340" y="63"/>
                </a:lnTo>
                <a:lnTo>
                  <a:pt x="340" y="63"/>
                </a:lnTo>
                <a:lnTo>
                  <a:pt x="340" y="32"/>
                </a:lnTo>
                <a:lnTo>
                  <a:pt x="340" y="32"/>
                </a:lnTo>
                <a:cubicBezTo>
                  <a:pt x="340" y="32"/>
                  <a:pt x="340" y="32"/>
                  <a:pt x="340" y="0"/>
                </a:cubicBezTo>
                <a:lnTo>
                  <a:pt x="340" y="0"/>
                </a:lnTo>
                <a:lnTo>
                  <a:pt x="340" y="0"/>
                </a:lnTo>
                <a:lnTo>
                  <a:pt x="340" y="0"/>
                </a:lnTo>
                <a:lnTo>
                  <a:pt x="340" y="0"/>
                </a:lnTo>
                <a:cubicBezTo>
                  <a:pt x="340" y="0"/>
                  <a:pt x="340" y="0"/>
                  <a:pt x="310" y="0"/>
                </a:cubicBezTo>
                <a:cubicBezTo>
                  <a:pt x="310" y="0"/>
                  <a:pt x="310" y="0"/>
                  <a:pt x="279" y="0"/>
                </a:cubicBezTo>
                <a:lnTo>
                  <a:pt x="279" y="0"/>
                </a:lnTo>
                <a:lnTo>
                  <a:pt x="279" y="0"/>
                </a:lnTo>
                <a:cubicBezTo>
                  <a:pt x="279" y="0"/>
                  <a:pt x="279" y="0"/>
                  <a:pt x="248" y="0"/>
                </a:cubicBezTo>
                <a:lnTo>
                  <a:pt x="248" y="0"/>
                </a:lnTo>
                <a:cubicBezTo>
                  <a:pt x="248" y="32"/>
                  <a:pt x="248" y="32"/>
                  <a:pt x="248" y="32"/>
                </a:cubicBezTo>
                <a:lnTo>
                  <a:pt x="216" y="32"/>
                </a:lnTo>
                <a:lnTo>
                  <a:pt x="216" y="32"/>
                </a:lnTo>
                <a:cubicBezTo>
                  <a:pt x="216" y="32"/>
                  <a:pt x="216" y="63"/>
                  <a:pt x="216" y="93"/>
                </a:cubicBezTo>
                <a:lnTo>
                  <a:pt x="216" y="93"/>
                </a:lnTo>
                <a:cubicBezTo>
                  <a:pt x="186" y="93"/>
                  <a:pt x="186" y="93"/>
                  <a:pt x="186" y="93"/>
                </a:cubicBezTo>
                <a:lnTo>
                  <a:pt x="186" y="93"/>
                </a:lnTo>
                <a:lnTo>
                  <a:pt x="186" y="93"/>
                </a:lnTo>
                <a:cubicBezTo>
                  <a:pt x="186" y="93"/>
                  <a:pt x="186" y="93"/>
                  <a:pt x="155" y="93"/>
                </a:cubicBezTo>
                <a:cubicBezTo>
                  <a:pt x="155" y="93"/>
                  <a:pt x="155" y="93"/>
                  <a:pt x="124" y="93"/>
                </a:cubicBezTo>
                <a:lnTo>
                  <a:pt x="124" y="93"/>
                </a:lnTo>
                <a:lnTo>
                  <a:pt x="124" y="93"/>
                </a:lnTo>
                <a:lnTo>
                  <a:pt x="124" y="93"/>
                </a:lnTo>
                <a:cubicBezTo>
                  <a:pt x="124" y="93"/>
                  <a:pt x="92" y="93"/>
                  <a:pt x="92" y="63"/>
                </a:cubicBezTo>
                <a:cubicBezTo>
                  <a:pt x="92" y="93"/>
                  <a:pt x="62" y="93"/>
                  <a:pt x="62" y="93"/>
                </a:cubicBezTo>
                <a:lnTo>
                  <a:pt x="62" y="93"/>
                </a:lnTo>
                <a:cubicBezTo>
                  <a:pt x="62" y="93"/>
                  <a:pt x="62" y="124"/>
                  <a:pt x="31" y="124"/>
                </a:cubicBezTo>
                <a:cubicBezTo>
                  <a:pt x="31" y="124"/>
                  <a:pt x="31" y="124"/>
                  <a:pt x="0" y="124"/>
                </a:cubicBezTo>
                <a:lnTo>
                  <a:pt x="0" y="124"/>
                </a:lnTo>
                <a:lnTo>
                  <a:pt x="0" y="124"/>
                </a:lnTo>
                <a:lnTo>
                  <a:pt x="0" y="124"/>
                </a:lnTo>
                <a:lnTo>
                  <a:pt x="0" y="124"/>
                </a:lnTo>
                <a:cubicBezTo>
                  <a:pt x="31" y="124"/>
                  <a:pt x="31" y="156"/>
                  <a:pt x="31" y="156"/>
                </a:cubicBezTo>
                <a:lnTo>
                  <a:pt x="31" y="156"/>
                </a:lnTo>
                <a:cubicBezTo>
                  <a:pt x="31" y="187"/>
                  <a:pt x="31" y="187"/>
                  <a:pt x="62" y="217"/>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50" name="Freeform 68"/>
          <p:cNvSpPr>
            <a:spLocks noChangeArrowheads="1"/>
          </p:cNvSpPr>
          <p:nvPr/>
        </p:nvSpPr>
        <p:spPr bwMode="auto">
          <a:xfrm>
            <a:off x="7100636" y="2909832"/>
            <a:ext cx="244526" cy="255247"/>
          </a:xfrm>
          <a:custGeom>
            <a:avLst/>
            <a:gdLst>
              <a:gd name="T0" fmla="*/ 589 w 590"/>
              <a:gd name="T1" fmla="*/ 187 h 529"/>
              <a:gd name="T2" fmla="*/ 589 w 590"/>
              <a:gd name="T3" fmla="*/ 187 h 529"/>
              <a:gd name="T4" fmla="*/ 557 w 590"/>
              <a:gd name="T5" fmla="*/ 156 h 529"/>
              <a:gd name="T6" fmla="*/ 557 w 590"/>
              <a:gd name="T7" fmla="*/ 93 h 529"/>
              <a:gd name="T8" fmla="*/ 557 w 590"/>
              <a:gd name="T9" fmla="*/ 63 h 529"/>
              <a:gd name="T10" fmla="*/ 557 w 590"/>
              <a:gd name="T11" fmla="*/ 32 h 529"/>
              <a:gd name="T12" fmla="*/ 557 w 590"/>
              <a:gd name="T13" fmla="*/ 32 h 529"/>
              <a:gd name="T14" fmla="*/ 527 w 590"/>
              <a:gd name="T15" fmla="*/ 63 h 529"/>
              <a:gd name="T16" fmla="*/ 496 w 590"/>
              <a:gd name="T17" fmla="*/ 93 h 529"/>
              <a:gd name="T18" fmla="*/ 433 w 590"/>
              <a:gd name="T19" fmla="*/ 93 h 529"/>
              <a:gd name="T20" fmla="*/ 403 w 590"/>
              <a:gd name="T21" fmla="*/ 124 h 529"/>
              <a:gd name="T22" fmla="*/ 372 w 590"/>
              <a:gd name="T23" fmla="*/ 93 h 529"/>
              <a:gd name="T24" fmla="*/ 309 w 590"/>
              <a:gd name="T25" fmla="*/ 93 h 529"/>
              <a:gd name="T26" fmla="*/ 279 w 590"/>
              <a:gd name="T27" fmla="*/ 93 h 529"/>
              <a:gd name="T28" fmla="*/ 248 w 590"/>
              <a:gd name="T29" fmla="*/ 93 h 529"/>
              <a:gd name="T30" fmla="*/ 248 w 590"/>
              <a:gd name="T31" fmla="*/ 124 h 529"/>
              <a:gd name="T32" fmla="*/ 248 w 590"/>
              <a:gd name="T33" fmla="*/ 124 h 529"/>
              <a:gd name="T34" fmla="*/ 217 w 590"/>
              <a:gd name="T35" fmla="*/ 156 h 529"/>
              <a:gd name="T36" fmla="*/ 155 w 590"/>
              <a:gd name="T37" fmla="*/ 187 h 529"/>
              <a:gd name="T38" fmla="*/ 124 w 590"/>
              <a:gd name="T39" fmla="*/ 217 h 529"/>
              <a:gd name="T40" fmla="*/ 93 w 590"/>
              <a:gd name="T41" fmla="*/ 217 h 529"/>
              <a:gd name="T42" fmla="*/ 61 w 590"/>
              <a:gd name="T43" fmla="*/ 187 h 529"/>
              <a:gd name="T44" fmla="*/ 31 w 590"/>
              <a:gd name="T45" fmla="*/ 187 h 529"/>
              <a:gd name="T46" fmla="*/ 31 w 590"/>
              <a:gd name="T47" fmla="*/ 217 h 529"/>
              <a:gd name="T48" fmla="*/ 31 w 590"/>
              <a:gd name="T49" fmla="*/ 280 h 529"/>
              <a:gd name="T50" fmla="*/ 31 w 590"/>
              <a:gd name="T51" fmla="*/ 280 h 529"/>
              <a:gd name="T52" fmla="*/ 31 w 590"/>
              <a:gd name="T53" fmla="*/ 311 h 529"/>
              <a:gd name="T54" fmla="*/ 31 w 590"/>
              <a:gd name="T55" fmla="*/ 311 h 529"/>
              <a:gd name="T56" fmla="*/ 31 w 590"/>
              <a:gd name="T57" fmla="*/ 372 h 529"/>
              <a:gd name="T58" fmla="*/ 31 w 590"/>
              <a:gd name="T59" fmla="*/ 404 h 529"/>
              <a:gd name="T60" fmla="*/ 61 w 590"/>
              <a:gd name="T61" fmla="*/ 435 h 529"/>
              <a:gd name="T62" fmla="*/ 31 w 590"/>
              <a:gd name="T63" fmla="*/ 528 h 529"/>
              <a:gd name="T64" fmla="*/ 93 w 590"/>
              <a:gd name="T65" fmla="*/ 528 h 529"/>
              <a:gd name="T66" fmla="*/ 93 w 590"/>
              <a:gd name="T67" fmla="*/ 528 h 529"/>
              <a:gd name="T68" fmla="*/ 185 w 590"/>
              <a:gd name="T69" fmla="*/ 528 h 529"/>
              <a:gd name="T70" fmla="*/ 217 w 590"/>
              <a:gd name="T71" fmla="*/ 528 h 529"/>
              <a:gd name="T72" fmla="*/ 248 w 590"/>
              <a:gd name="T73" fmla="*/ 528 h 529"/>
              <a:gd name="T74" fmla="*/ 279 w 590"/>
              <a:gd name="T75" fmla="*/ 528 h 529"/>
              <a:gd name="T76" fmla="*/ 341 w 590"/>
              <a:gd name="T77" fmla="*/ 435 h 529"/>
              <a:gd name="T78" fmla="*/ 372 w 590"/>
              <a:gd name="T79" fmla="*/ 435 h 529"/>
              <a:gd name="T80" fmla="*/ 372 w 590"/>
              <a:gd name="T81" fmla="*/ 404 h 529"/>
              <a:gd name="T82" fmla="*/ 433 w 590"/>
              <a:gd name="T83" fmla="*/ 404 h 529"/>
              <a:gd name="T84" fmla="*/ 433 w 590"/>
              <a:gd name="T85" fmla="*/ 404 h 529"/>
              <a:gd name="T86" fmla="*/ 464 w 590"/>
              <a:gd name="T87" fmla="*/ 372 h 529"/>
              <a:gd name="T88" fmla="*/ 496 w 590"/>
              <a:gd name="T89" fmla="*/ 311 h 529"/>
              <a:gd name="T90" fmla="*/ 496 w 590"/>
              <a:gd name="T91" fmla="*/ 311 h 529"/>
              <a:gd name="T92" fmla="*/ 527 w 590"/>
              <a:gd name="T93" fmla="*/ 248 h 529"/>
              <a:gd name="T94" fmla="*/ 527 w 590"/>
              <a:gd name="T95" fmla="*/ 217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90" h="529">
                <a:moveTo>
                  <a:pt x="589" y="187"/>
                </a:moveTo>
                <a:lnTo>
                  <a:pt x="589" y="187"/>
                </a:lnTo>
                <a:lnTo>
                  <a:pt x="589" y="187"/>
                </a:lnTo>
                <a:lnTo>
                  <a:pt x="589" y="187"/>
                </a:lnTo>
                <a:lnTo>
                  <a:pt x="589" y="187"/>
                </a:lnTo>
                <a:lnTo>
                  <a:pt x="589" y="187"/>
                </a:lnTo>
                <a:lnTo>
                  <a:pt x="557" y="187"/>
                </a:lnTo>
                <a:lnTo>
                  <a:pt x="557" y="156"/>
                </a:lnTo>
                <a:lnTo>
                  <a:pt x="557" y="156"/>
                </a:lnTo>
                <a:lnTo>
                  <a:pt x="557" y="156"/>
                </a:lnTo>
                <a:cubicBezTo>
                  <a:pt x="557" y="124"/>
                  <a:pt x="557" y="124"/>
                  <a:pt x="557" y="124"/>
                </a:cubicBezTo>
                <a:cubicBezTo>
                  <a:pt x="557" y="124"/>
                  <a:pt x="557" y="124"/>
                  <a:pt x="557" y="93"/>
                </a:cubicBezTo>
                <a:lnTo>
                  <a:pt x="557" y="93"/>
                </a:lnTo>
                <a:lnTo>
                  <a:pt x="557" y="93"/>
                </a:lnTo>
                <a:lnTo>
                  <a:pt x="557" y="63"/>
                </a:lnTo>
                <a:lnTo>
                  <a:pt x="557" y="63"/>
                </a:lnTo>
                <a:cubicBezTo>
                  <a:pt x="557" y="63"/>
                  <a:pt x="557" y="63"/>
                  <a:pt x="557" y="32"/>
                </a:cubicBezTo>
                <a:lnTo>
                  <a:pt x="557" y="32"/>
                </a:lnTo>
                <a:lnTo>
                  <a:pt x="557" y="32"/>
                </a:lnTo>
                <a:cubicBezTo>
                  <a:pt x="557" y="0"/>
                  <a:pt x="557" y="0"/>
                  <a:pt x="557" y="0"/>
                </a:cubicBezTo>
                <a:cubicBezTo>
                  <a:pt x="557" y="32"/>
                  <a:pt x="557" y="32"/>
                  <a:pt x="557" y="32"/>
                </a:cubicBezTo>
                <a:lnTo>
                  <a:pt x="557" y="32"/>
                </a:lnTo>
                <a:lnTo>
                  <a:pt x="527" y="63"/>
                </a:lnTo>
                <a:lnTo>
                  <a:pt x="527" y="63"/>
                </a:lnTo>
                <a:lnTo>
                  <a:pt x="496" y="63"/>
                </a:lnTo>
                <a:lnTo>
                  <a:pt x="496" y="63"/>
                </a:lnTo>
                <a:lnTo>
                  <a:pt x="496" y="93"/>
                </a:lnTo>
                <a:cubicBezTo>
                  <a:pt x="496" y="93"/>
                  <a:pt x="496" y="93"/>
                  <a:pt x="464" y="93"/>
                </a:cubicBezTo>
                <a:lnTo>
                  <a:pt x="464" y="93"/>
                </a:lnTo>
                <a:cubicBezTo>
                  <a:pt x="464" y="93"/>
                  <a:pt x="464" y="93"/>
                  <a:pt x="433" y="93"/>
                </a:cubicBezTo>
                <a:lnTo>
                  <a:pt x="433" y="93"/>
                </a:lnTo>
                <a:lnTo>
                  <a:pt x="433" y="93"/>
                </a:lnTo>
                <a:cubicBezTo>
                  <a:pt x="403" y="93"/>
                  <a:pt x="403" y="124"/>
                  <a:pt x="403" y="124"/>
                </a:cubicBezTo>
                <a:lnTo>
                  <a:pt x="403" y="124"/>
                </a:lnTo>
                <a:lnTo>
                  <a:pt x="403" y="124"/>
                </a:lnTo>
                <a:lnTo>
                  <a:pt x="372" y="93"/>
                </a:lnTo>
                <a:lnTo>
                  <a:pt x="372" y="93"/>
                </a:lnTo>
                <a:lnTo>
                  <a:pt x="341" y="93"/>
                </a:lnTo>
                <a:cubicBezTo>
                  <a:pt x="309" y="93"/>
                  <a:pt x="309" y="93"/>
                  <a:pt x="309" y="93"/>
                </a:cubicBezTo>
                <a:lnTo>
                  <a:pt x="309" y="93"/>
                </a:lnTo>
                <a:cubicBezTo>
                  <a:pt x="309" y="93"/>
                  <a:pt x="279" y="93"/>
                  <a:pt x="279" y="63"/>
                </a:cubicBezTo>
                <a:cubicBezTo>
                  <a:pt x="279" y="93"/>
                  <a:pt x="279" y="93"/>
                  <a:pt x="279" y="93"/>
                </a:cubicBezTo>
                <a:lnTo>
                  <a:pt x="279" y="93"/>
                </a:lnTo>
                <a:lnTo>
                  <a:pt x="248" y="93"/>
                </a:lnTo>
                <a:lnTo>
                  <a:pt x="248" y="93"/>
                </a:lnTo>
                <a:lnTo>
                  <a:pt x="248" y="93"/>
                </a:lnTo>
                <a:lnTo>
                  <a:pt x="248" y="93"/>
                </a:lnTo>
                <a:lnTo>
                  <a:pt x="248" y="124"/>
                </a:lnTo>
                <a:lnTo>
                  <a:pt x="248" y="124"/>
                </a:lnTo>
                <a:lnTo>
                  <a:pt x="248" y="124"/>
                </a:lnTo>
                <a:lnTo>
                  <a:pt x="248" y="124"/>
                </a:lnTo>
                <a:lnTo>
                  <a:pt x="217" y="156"/>
                </a:lnTo>
                <a:lnTo>
                  <a:pt x="217" y="156"/>
                </a:lnTo>
                <a:lnTo>
                  <a:pt x="217" y="156"/>
                </a:lnTo>
                <a:lnTo>
                  <a:pt x="185" y="156"/>
                </a:lnTo>
                <a:lnTo>
                  <a:pt x="185" y="156"/>
                </a:lnTo>
                <a:cubicBezTo>
                  <a:pt x="185" y="187"/>
                  <a:pt x="155" y="187"/>
                  <a:pt x="155" y="187"/>
                </a:cubicBezTo>
                <a:lnTo>
                  <a:pt x="155" y="187"/>
                </a:lnTo>
                <a:lnTo>
                  <a:pt x="155" y="187"/>
                </a:lnTo>
                <a:cubicBezTo>
                  <a:pt x="155" y="217"/>
                  <a:pt x="124" y="217"/>
                  <a:pt x="124" y="217"/>
                </a:cubicBezTo>
                <a:lnTo>
                  <a:pt x="124" y="217"/>
                </a:lnTo>
                <a:lnTo>
                  <a:pt x="124" y="217"/>
                </a:lnTo>
                <a:cubicBezTo>
                  <a:pt x="93" y="217"/>
                  <a:pt x="93" y="217"/>
                  <a:pt x="93" y="217"/>
                </a:cubicBezTo>
                <a:lnTo>
                  <a:pt x="93" y="217"/>
                </a:lnTo>
                <a:lnTo>
                  <a:pt x="93" y="217"/>
                </a:lnTo>
                <a:cubicBezTo>
                  <a:pt x="61" y="217"/>
                  <a:pt x="61" y="217"/>
                  <a:pt x="61" y="187"/>
                </a:cubicBezTo>
                <a:cubicBezTo>
                  <a:pt x="61" y="187"/>
                  <a:pt x="61" y="187"/>
                  <a:pt x="31" y="187"/>
                </a:cubicBezTo>
                <a:lnTo>
                  <a:pt x="31" y="187"/>
                </a:lnTo>
                <a:lnTo>
                  <a:pt x="31" y="187"/>
                </a:lnTo>
                <a:lnTo>
                  <a:pt x="31" y="187"/>
                </a:lnTo>
                <a:cubicBezTo>
                  <a:pt x="31" y="217"/>
                  <a:pt x="31" y="217"/>
                  <a:pt x="31" y="217"/>
                </a:cubicBezTo>
                <a:lnTo>
                  <a:pt x="31" y="217"/>
                </a:lnTo>
                <a:lnTo>
                  <a:pt x="31" y="217"/>
                </a:lnTo>
                <a:lnTo>
                  <a:pt x="31" y="217"/>
                </a:lnTo>
                <a:cubicBezTo>
                  <a:pt x="31" y="248"/>
                  <a:pt x="31" y="248"/>
                  <a:pt x="31" y="280"/>
                </a:cubicBezTo>
                <a:lnTo>
                  <a:pt x="31" y="280"/>
                </a:lnTo>
                <a:lnTo>
                  <a:pt x="31" y="280"/>
                </a:lnTo>
                <a:lnTo>
                  <a:pt x="31" y="280"/>
                </a:lnTo>
                <a:lnTo>
                  <a:pt x="31" y="280"/>
                </a:lnTo>
                <a:lnTo>
                  <a:pt x="31" y="280"/>
                </a:lnTo>
                <a:cubicBezTo>
                  <a:pt x="31" y="311"/>
                  <a:pt x="31" y="311"/>
                  <a:pt x="31" y="311"/>
                </a:cubicBezTo>
                <a:lnTo>
                  <a:pt x="31" y="311"/>
                </a:lnTo>
                <a:lnTo>
                  <a:pt x="31" y="311"/>
                </a:lnTo>
                <a:lnTo>
                  <a:pt x="31" y="311"/>
                </a:lnTo>
                <a:lnTo>
                  <a:pt x="31" y="311"/>
                </a:lnTo>
                <a:cubicBezTo>
                  <a:pt x="0" y="341"/>
                  <a:pt x="0" y="341"/>
                  <a:pt x="0" y="341"/>
                </a:cubicBezTo>
                <a:cubicBezTo>
                  <a:pt x="31" y="341"/>
                  <a:pt x="31" y="372"/>
                  <a:pt x="31" y="372"/>
                </a:cubicBezTo>
                <a:lnTo>
                  <a:pt x="31" y="372"/>
                </a:lnTo>
                <a:lnTo>
                  <a:pt x="31" y="404"/>
                </a:lnTo>
                <a:lnTo>
                  <a:pt x="31" y="404"/>
                </a:lnTo>
                <a:lnTo>
                  <a:pt x="31" y="404"/>
                </a:lnTo>
                <a:cubicBezTo>
                  <a:pt x="61" y="404"/>
                  <a:pt x="61" y="404"/>
                  <a:pt x="61" y="435"/>
                </a:cubicBezTo>
                <a:lnTo>
                  <a:pt x="61" y="435"/>
                </a:lnTo>
                <a:lnTo>
                  <a:pt x="93" y="465"/>
                </a:lnTo>
                <a:cubicBezTo>
                  <a:pt x="93" y="496"/>
                  <a:pt x="93" y="496"/>
                  <a:pt x="61" y="496"/>
                </a:cubicBezTo>
                <a:cubicBezTo>
                  <a:pt x="61" y="496"/>
                  <a:pt x="61" y="528"/>
                  <a:pt x="31" y="528"/>
                </a:cubicBezTo>
                <a:cubicBezTo>
                  <a:pt x="61" y="528"/>
                  <a:pt x="61" y="528"/>
                  <a:pt x="61" y="528"/>
                </a:cubicBezTo>
                <a:lnTo>
                  <a:pt x="93" y="528"/>
                </a:lnTo>
                <a:lnTo>
                  <a:pt x="93" y="528"/>
                </a:lnTo>
                <a:lnTo>
                  <a:pt x="93" y="528"/>
                </a:lnTo>
                <a:lnTo>
                  <a:pt x="93" y="528"/>
                </a:lnTo>
                <a:lnTo>
                  <a:pt x="93" y="528"/>
                </a:lnTo>
                <a:cubicBezTo>
                  <a:pt x="124" y="528"/>
                  <a:pt x="155" y="528"/>
                  <a:pt x="155" y="528"/>
                </a:cubicBezTo>
                <a:lnTo>
                  <a:pt x="155" y="528"/>
                </a:lnTo>
                <a:cubicBezTo>
                  <a:pt x="185" y="528"/>
                  <a:pt x="185" y="528"/>
                  <a:pt x="185" y="528"/>
                </a:cubicBezTo>
                <a:lnTo>
                  <a:pt x="185" y="528"/>
                </a:lnTo>
                <a:cubicBezTo>
                  <a:pt x="185" y="528"/>
                  <a:pt x="185" y="528"/>
                  <a:pt x="217" y="528"/>
                </a:cubicBezTo>
                <a:lnTo>
                  <a:pt x="217" y="528"/>
                </a:lnTo>
                <a:lnTo>
                  <a:pt x="217" y="528"/>
                </a:lnTo>
                <a:lnTo>
                  <a:pt x="217" y="528"/>
                </a:lnTo>
                <a:lnTo>
                  <a:pt x="248" y="528"/>
                </a:lnTo>
                <a:lnTo>
                  <a:pt x="279" y="528"/>
                </a:lnTo>
                <a:lnTo>
                  <a:pt x="279" y="528"/>
                </a:lnTo>
                <a:lnTo>
                  <a:pt x="279" y="528"/>
                </a:lnTo>
                <a:cubicBezTo>
                  <a:pt x="279" y="496"/>
                  <a:pt x="279" y="496"/>
                  <a:pt x="279" y="496"/>
                </a:cubicBezTo>
                <a:cubicBezTo>
                  <a:pt x="279" y="496"/>
                  <a:pt x="279" y="465"/>
                  <a:pt x="309" y="435"/>
                </a:cubicBezTo>
                <a:lnTo>
                  <a:pt x="341" y="435"/>
                </a:lnTo>
                <a:lnTo>
                  <a:pt x="341" y="435"/>
                </a:lnTo>
                <a:lnTo>
                  <a:pt x="341" y="435"/>
                </a:lnTo>
                <a:cubicBezTo>
                  <a:pt x="341" y="435"/>
                  <a:pt x="341" y="435"/>
                  <a:pt x="372" y="435"/>
                </a:cubicBezTo>
                <a:lnTo>
                  <a:pt x="372" y="435"/>
                </a:lnTo>
                <a:cubicBezTo>
                  <a:pt x="372" y="435"/>
                  <a:pt x="372" y="435"/>
                  <a:pt x="372" y="404"/>
                </a:cubicBezTo>
                <a:lnTo>
                  <a:pt x="372" y="404"/>
                </a:lnTo>
                <a:cubicBezTo>
                  <a:pt x="403" y="404"/>
                  <a:pt x="403" y="372"/>
                  <a:pt x="403" y="372"/>
                </a:cubicBezTo>
                <a:cubicBezTo>
                  <a:pt x="433" y="372"/>
                  <a:pt x="433" y="372"/>
                  <a:pt x="433" y="404"/>
                </a:cubicBezTo>
                <a:lnTo>
                  <a:pt x="433" y="404"/>
                </a:lnTo>
                <a:lnTo>
                  <a:pt x="433" y="404"/>
                </a:lnTo>
                <a:lnTo>
                  <a:pt x="433" y="404"/>
                </a:lnTo>
                <a:lnTo>
                  <a:pt x="433" y="404"/>
                </a:lnTo>
                <a:lnTo>
                  <a:pt x="464" y="404"/>
                </a:lnTo>
                <a:lnTo>
                  <a:pt x="464" y="372"/>
                </a:lnTo>
                <a:lnTo>
                  <a:pt x="464" y="372"/>
                </a:lnTo>
                <a:cubicBezTo>
                  <a:pt x="433" y="372"/>
                  <a:pt x="433" y="372"/>
                  <a:pt x="433" y="372"/>
                </a:cubicBezTo>
                <a:cubicBezTo>
                  <a:pt x="433" y="341"/>
                  <a:pt x="464" y="341"/>
                  <a:pt x="464" y="341"/>
                </a:cubicBezTo>
                <a:cubicBezTo>
                  <a:pt x="464" y="311"/>
                  <a:pt x="496" y="311"/>
                  <a:pt x="496" y="311"/>
                </a:cubicBezTo>
                <a:lnTo>
                  <a:pt x="496" y="311"/>
                </a:lnTo>
                <a:lnTo>
                  <a:pt x="496" y="311"/>
                </a:lnTo>
                <a:lnTo>
                  <a:pt x="496" y="311"/>
                </a:lnTo>
                <a:cubicBezTo>
                  <a:pt x="496" y="280"/>
                  <a:pt x="496" y="280"/>
                  <a:pt x="496" y="280"/>
                </a:cubicBezTo>
                <a:lnTo>
                  <a:pt x="496" y="248"/>
                </a:lnTo>
                <a:lnTo>
                  <a:pt x="527" y="248"/>
                </a:lnTo>
                <a:lnTo>
                  <a:pt x="527" y="248"/>
                </a:lnTo>
                <a:lnTo>
                  <a:pt x="527" y="248"/>
                </a:lnTo>
                <a:cubicBezTo>
                  <a:pt x="527" y="217"/>
                  <a:pt x="527" y="217"/>
                  <a:pt x="527" y="217"/>
                </a:cubicBezTo>
                <a:cubicBezTo>
                  <a:pt x="557" y="217"/>
                  <a:pt x="557" y="187"/>
                  <a:pt x="557" y="187"/>
                </a:cubicBezTo>
                <a:cubicBezTo>
                  <a:pt x="557" y="187"/>
                  <a:pt x="557" y="187"/>
                  <a:pt x="589" y="187"/>
                </a:cubicBezTo>
              </a:path>
            </a:pathLst>
          </a:custGeom>
          <a:solidFill>
            <a:schemeClr val="accent4"/>
          </a:solidFill>
          <a:ln>
            <a:noFill/>
          </a:ln>
          <a:effec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51" name="Freeform 69"/>
          <p:cNvSpPr>
            <a:spLocks noChangeArrowheads="1"/>
          </p:cNvSpPr>
          <p:nvPr/>
        </p:nvSpPr>
        <p:spPr bwMode="auto">
          <a:xfrm>
            <a:off x="6998446" y="2701380"/>
            <a:ext cx="270073" cy="208453"/>
          </a:xfrm>
          <a:custGeom>
            <a:avLst/>
            <a:gdLst>
              <a:gd name="T0" fmla="*/ 124 w 652"/>
              <a:gd name="T1" fmla="*/ 0 h 434"/>
              <a:gd name="T2" fmla="*/ 124 w 652"/>
              <a:gd name="T3" fmla="*/ 0 h 434"/>
              <a:gd name="T4" fmla="*/ 0 w 652"/>
              <a:gd name="T5" fmla="*/ 217 h 434"/>
              <a:gd name="T6" fmla="*/ 31 w 652"/>
              <a:gd name="T7" fmla="*/ 217 h 434"/>
              <a:gd name="T8" fmla="*/ 31 w 652"/>
              <a:gd name="T9" fmla="*/ 185 h 434"/>
              <a:gd name="T10" fmla="*/ 61 w 652"/>
              <a:gd name="T11" fmla="*/ 154 h 434"/>
              <a:gd name="T12" fmla="*/ 61 w 652"/>
              <a:gd name="T13" fmla="*/ 154 h 434"/>
              <a:gd name="T14" fmla="*/ 124 w 652"/>
              <a:gd name="T15" fmla="*/ 124 h 434"/>
              <a:gd name="T16" fmla="*/ 155 w 652"/>
              <a:gd name="T17" fmla="*/ 124 h 434"/>
              <a:gd name="T18" fmla="*/ 185 w 652"/>
              <a:gd name="T19" fmla="*/ 124 h 434"/>
              <a:gd name="T20" fmla="*/ 185 w 652"/>
              <a:gd name="T21" fmla="*/ 154 h 434"/>
              <a:gd name="T22" fmla="*/ 217 w 652"/>
              <a:gd name="T23" fmla="*/ 154 h 434"/>
              <a:gd name="T24" fmla="*/ 248 w 652"/>
              <a:gd name="T25" fmla="*/ 185 h 434"/>
              <a:gd name="T26" fmla="*/ 248 w 652"/>
              <a:gd name="T27" fmla="*/ 217 h 434"/>
              <a:gd name="T28" fmla="*/ 248 w 652"/>
              <a:gd name="T29" fmla="*/ 217 h 434"/>
              <a:gd name="T30" fmla="*/ 279 w 652"/>
              <a:gd name="T31" fmla="*/ 217 h 434"/>
              <a:gd name="T32" fmla="*/ 309 w 652"/>
              <a:gd name="T33" fmla="*/ 217 h 434"/>
              <a:gd name="T34" fmla="*/ 341 w 652"/>
              <a:gd name="T35" fmla="*/ 248 h 434"/>
              <a:gd name="T36" fmla="*/ 341 w 652"/>
              <a:gd name="T37" fmla="*/ 278 h 434"/>
              <a:gd name="T38" fmla="*/ 372 w 652"/>
              <a:gd name="T39" fmla="*/ 309 h 434"/>
              <a:gd name="T40" fmla="*/ 372 w 652"/>
              <a:gd name="T41" fmla="*/ 309 h 434"/>
              <a:gd name="T42" fmla="*/ 403 w 652"/>
              <a:gd name="T43" fmla="*/ 309 h 434"/>
              <a:gd name="T44" fmla="*/ 433 w 652"/>
              <a:gd name="T45" fmla="*/ 372 h 434"/>
              <a:gd name="T46" fmla="*/ 465 w 652"/>
              <a:gd name="T47" fmla="*/ 372 h 434"/>
              <a:gd name="T48" fmla="*/ 527 w 652"/>
              <a:gd name="T49" fmla="*/ 402 h 434"/>
              <a:gd name="T50" fmla="*/ 589 w 652"/>
              <a:gd name="T51" fmla="*/ 402 h 434"/>
              <a:gd name="T52" fmla="*/ 589 w 652"/>
              <a:gd name="T53" fmla="*/ 402 h 434"/>
              <a:gd name="T54" fmla="*/ 589 w 652"/>
              <a:gd name="T55" fmla="*/ 402 h 434"/>
              <a:gd name="T56" fmla="*/ 589 w 652"/>
              <a:gd name="T57" fmla="*/ 372 h 434"/>
              <a:gd name="T58" fmla="*/ 589 w 652"/>
              <a:gd name="T59" fmla="*/ 341 h 434"/>
              <a:gd name="T60" fmla="*/ 620 w 652"/>
              <a:gd name="T61" fmla="*/ 309 h 434"/>
              <a:gd name="T62" fmla="*/ 620 w 652"/>
              <a:gd name="T63" fmla="*/ 309 h 434"/>
              <a:gd name="T64" fmla="*/ 651 w 652"/>
              <a:gd name="T65" fmla="*/ 309 h 434"/>
              <a:gd name="T66" fmla="*/ 651 w 652"/>
              <a:gd name="T67" fmla="*/ 309 h 434"/>
              <a:gd name="T68" fmla="*/ 620 w 652"/>
              <a:gd name="T69" fmla="*/ 278 h 434"/>
              <a:gd name="T70" fmla="*/ 620 w 652"/>
              <a:gd name="T71" fmla="*/ 278 h 434"/>
              <a:gd name="T72" fmla="*/ 620 w 652"/>
              <a:gd name="T73" fmla="*/ 278 h 434"/>
              <a:gd name="T74" fmla="*/ 589 w 652"/>
              <a:gd name="T75" fmla="*/ 278 h 434"/>
              <a:gd name="T76" fmla="*/ 557 w 652"/>
              <a:gd name="T77" fmla="*/ 248 h 434"/>
              <a:gd name="T78" fmla="*/ 557 w 652"/>
              <a:gd name="T79" fmla="*/ 248 h 434"/>
              <a:gd name="T80" fmla="*/ 496 w 652"/>
              <a:gd name="T81" fmla="*/ 154 h 434"/>
              <a:gd name="T82" fmla="*/ 496 w 652"/>
              <a:gd name="T83" fmla="*/ 124 h 434"/>
              <a:gd name="T84" fmla="*/ 496 w 652"/>
              <a:gd name="T85" fmla="*/ 124 h 434"/>
              <a:gd name="T86" fmla="*/ 465 w 652"/>
              <a:gd name="T87" fmla="*/ 124 h 434"/>
              <a:gd name="T88" fmla="*/ 433 w 652"/>
              <a:gd name="T89" fmla="*/ 124 h 434"/>
              <a:gd name="T90" fmla="*/ 372 w 652"/>
              <a:gd name="T91" fmla="*/ 124 h 434"/>
              <a:gd name="T92" fmla="*/ 341 w 652"/>
              <a:gd name="T93" fmla="*/ 124 h 434"/>
              <a:gd name="T94" fmla="*/ 309 w 652"/>
              <a:gd name="T95" fmla="*/ 124 h 434"/>
              <a:gd name="T96" fmla="*/ 248 w 652"/>
              <a:gd name="T97" fmla="*/ 61 h 434"/>
              <a:gd name="T98" fmla="*/ 248 w 652"/>
              <a:gd name="T99" fmla="*/ 61 h 434"/>
              <a:gd name="T100" fmla="*/ 185 w 652"/>
              <a:gd name="T101" fmla="*/ 93 h 434"/>
              <a:gd name="T102" fmla="*/ 155 w 652"/>
              <a:gd name="T103" fmla="*/ 61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52" h="434">
                <a:moveTo>
                  <a:pt x="124" y="0"/>
                </a:moveTo>
                <a:lnTo>
                  <a:pt x="124" y="0"/>
                </a:lnTo>
                <a:lnTo>
                  <a:pt x="124" y="0"/>
                </a:lnTo>
                <a:lnTo>
                  <a:pt x="124" y="0"/>
                </a:lnTo>
                <a:cubicBezTo>
                  <a:pt x="0" y="31"/>
                  <a:pt x="0" y="31"/>
                  <a:pt x="0" y="31"/>
                </a:cubicBezTo>
                <a:cubicBezTo>
                  <a:pt x="0" y="217"/>
                  <a:pt x="0" y="217"/>
                  <a:pt x="0" y="217"/>
                </a:cubicBezTo>
                <a:lnTo>
                  <a:pt x="0" y="217"/>
                </a:lnTo>
                <a:cubicBezTo>
                  <a:pt x="31" y="217"/>
                  <a:pt x="31" y="217"/>
                  <a:pt x="31" y="217"/>
                </a:cubicBezTo>
                <a:lnTo>
                  <a:pt x="31" y="217"/>
                </a:lnTo>
                <a:cubicBezTo>
                  <a:pt x="31" y="185"/>
                  <a:pt x="31" y="185"/>
                  <a:pt x="31" y="185"/>
                </a:cubicBezTo>
                <a:cubicBezTo>
                  <a:pt x="31" y="154"/>
                  <a:pt x="61" y="154"/>
                  <a:pt x="61" y="154"/>
                </a:cubicBezTo>
                <a:lnTo>
                  <a:pt x="61" y="154"/>
                </a:lnTo>
                <a:lnTo>
                  <a:pt x="61" y="154"/>
                </a:lnTo>
                <a:lnTo>
                  <a:pt x="61" y="154"/>
                </a:lnTo>
                <a:lnTo>
                  <a:pt x="61" y="154"/>
                </a:lnTo>
                <a:cubicBezTo>
                  <a:pt x="93" y="124"/>
                  <a:pt x="93" y="124"/>
                  <a:pt x="124" y="124"/>
                </a:cubicBezTo>
                <a:lnTo>
                  <a:pt x="124" y="124"/>
                </a:lnTo>
                <a:lnTo>
                  <a:pt x="155" y="124"/>
                </a:lnTo>
                <a:lnTo>
                  <a:pt x="185" y="124"/>
                </a:lnTo>
                <a:lnTo>
                  <a:pt x="185" y="124"/>
                </a:lnTo>
                <a:cubicBezTo>
                  <a:pt x="185" y="124"/>
                  <a:pt x="185" y="124"/>
                  <a:pt x="185" y="154"/>
                </a:cubicBezTo>
                <a:lnTo>
                  <a:pt x="185" y="154"/>
                </a:lnTo>
                <a:lnTo>
                  <a:pt x="185" y="154"/>
                </a:lnTo>
                <a:cubicBezTo>
                  <a:pt x="217" y="154"/>
                  <a:pt x="217" y="154"/>
                  <a:pt x="217" y="154"/>
                </a:cubicBezTo>
                <a:lnTo>
                  <a:pt x="217" y="154"/>
                </a:lnTo>
                <a:cubicBezTo>
                  <a:pt x="248" y="185"/>
                  <a:pt x="248" y="185"/>
                  <a:pt x="248" y="185"/>
                </a:cubicBezTo>
                <a:lnTo>
                  <a:pt x="248" y="185"/>
                </a:lnTo>
                <a:cubicBezTo>
                  <a:pt x="248" y="217"/>
                  <a:pt x="248" y="217"/>
                  <a:pt x="248" y="217"/>
                </a:cubicBezTo>
                <a:lnTo>
                  <a:pt x="248" y="217"/>
                </a:lnTo>
                <a:lnTo>
                  <a:pt x="248" y="217"/>
                </a:lnTo>
                <a:cubicBezTo>
                  <a:pt x="248" y="217"/>
                  <a:pt x="248" y="217"/>
                  <a:pt x="279" y="217"/>
                </a:cubicBezTo>
                <a:lnTo>
                  <a:pt x="279" y="217"/>
                </a:lnTo>
                <a:lnTo>
                  <a:pt x="279" y="217"/>
                </a:lnTo>
                <a:lnTo>
                  <a:pt x="309" y="217"/>
                </a:lnTo>
                <a:lnTo>
                  <a:pt x="341" y="248"/>
                </a:lnTo>
                <a:lnTo>
                  <a:pt x="341" y="248"/>
                </a:lnTo>
                <a:lnTo>
                  <a:pt x="341" y="248"/>
                </a:lnTo>
                <a:lnTo>
                  <a:pt x="341" y="278"/>
                </a:lnTo>
                <a:cubicBezTo>
                  <a:pt x="372" y="278"/>
                  <a:pt x="372" y="309"/>
                  <a:pt x="372" y="309"/>
                </a:cubicBezTo>
                <a:lnTo>
                  <a:pt x="372" y="309"/>
                </a:lnTo>
                <a:lnTo>
                  <a:pt x="372" y="309"/>
                </a:lnTo>
                <a:lnTo>
                  <a:pt x="372" y="309"/>
                </a:lnTo>
                <a:lnTo>
                  <a:pt x="372" y="309"/>
                </a:lnTo>
                <a:lnTo>
                  <a:pt x="403" y="309"/>
                </a:lnTo>
                <a:cubicBezTo>
                  <a:pt x="403" y="341"/>
                  <a:pt x="433" y="341"/>
                  <a:pt x="433" y="341"/>
                </a:cubicBezTo>
                <a:cubicBezTo>
                  <a:pt x="433" y="372"/>
                  <a:pt x="433" y="372"/>
                  <a:pt x="433" y="372"/>
                </a:cubicBezTo>
                <a:cubicBezTo>
                  <a:pt x="433" y="372"/>
                  <a:pt x="433" y="372"/>
                  <a:pt x="465" y="372"/>
                </a:cubicBezTo>
                <a:lnTo>
                  <a:pt x="465" y="372"/>
                </a:lnTo>
                <a:lnTo>
                  <a:pt x="496" y="372"/>
                </a:lnTo>
                <a:cubicBezTo>
                  <a:pt x="527" y="402"/>
                  <a:pt x="527" y="402"/>
                  <a:pt x="527" y="402"/>
                </a:cubicBezTo>
                <a:lnTo>
                  <a:pt x="589" y="402"/>
                </a:lnTo>
                <a:lnTo>
                  <a:pt x="589" y="402"/>
                </a:lnTo>
                <a:cubicBezTo>
                  <a:pt x="620" y="433"/>
                  <a:pt x="620" y="433"/>
                  <a:pt x="620" y="433"/>
                </a:cubicBezTo>
                <a:cubicBezTo>
                  <a:pt x="589" y="402"/>
                  <a:pt x="589" y="402"/>
                  <a:pt x="589" y="402"/>
                </a:cubicBezTo>
                <a:lnTo>
                  <a:pt x="589" y="402"/>
                </a:lnTo>
                <a:lnTo>
                  <a:pt x="589" y="402"/>
                </a:lnTo>
                <a:lnTo>
                  <a:pt x="589" y="402"/>
                </a:lnTo>
                <a:lnTo>
                  <a:pt x="589" y="372"/>
                </a:lnTo>
                <a:cubicBezTo>
                  <a:pt x="589" y="372"/>
                  <a:pt x="589" y="372"/>
                  <a:pt x="589" y="341"/>
                </a:cubicBezTo>
                <a:lnTo>
                  <a:pt x="589" y="341"/>
                </a:lnTo>
                <a:lnTo>
                  <a:pt x="589" y="341"/>
                </a:lnTo>
                <a:cubicBezTo>
                  <a:pt x="620" y="309"/>
                  <a:pt x="620" y="309"/>
                  <a:pt x="620" y="309"/>
                </a:cubicBezTo>
                <a:lnTo>
                  <a:pt x="620" y="309"/>
                </a:lnTo>
                <a:lnTo>
                  <a:pt x="620" y="309"/>
                </a:lnTo>
                <a:cubicBezTo>
                  <a:pt x="620" y="309"/>
                  <a:pt x="620" y="309"/>
                  <a:pt x="651" y="309"/>
                </a:cubicBezTo>
                <a:lnTo>
                  <a:pt x="651" y="309"/>
                </a:lnTo>
                <a:lnTo>
                  <a:pt x="651" y="309"/>
                </a:lnTo>
                <a:lnTo>
                  <a:pt x="651" y="309"/>
                </a:lnTo>
                <a:cubicBezTo>
                  <a:pt x="651" y="309"/>
                  <a:pt x="651" y="278"/>
                  <a:pt x="620" y="278"/>
                </a:cubicBezTo>
                <a:lnTo>
                  <a:pt x="620" y="278"/>
                </a:lnTo>
                <a:lnTo>
                  <a:pt x="620" y="278"/>
                </a:lnTo>
                <a:lnTo>
                  <a:pt x="620" y="278"/>
                </a:lnTo>
                <a:lnTo>
                  <a:pt x="620" y="278"/>
                </a:lnTo>
                <a:lnTo>
                  <a:pt x="620" y="278"/>
                </a:lnTo>
                <a:lnTo>
                  <a:pt x="620" y="278"/>
                </a:lnTo>
                <a:lnTo>
                  <a:pt x="589" y="278"/>
                </a:lnTo>
                <a:lnTo>
                  <a:pt x="589" y="278"/>
                </a:lnTo>
                <a:cubicBezTo>
                  <a:pt x="589" y="278"/>
                  <a:pt x="557" y="278"/>
                  <a:pt x="557" y="248"/>
                </a:cubicBezTo>
                <a:lnTo>
                  <a:pt x="557" y="248"/>
                </a:lnTo>
                <a:lnTo>
                  <a:pt x="557" y="248"/>
                </a:lnTo>
                <a:lnTo>
                  <a:pt x="557" y="217"/>
                </a:lnTo>
                <a:cubicBezTo>
                  <a:pt x="527" y="217"/>
                  <a:pt x="496" y="185"/>
                  <a:pt x="496" y="154"/>
                </a:cubicBezTo>
                <a:lnTo>
                  <a:pt x="496" y="154"/>
                </a:lnTo>
                <a:lnTo>
                  <a:pt x="496" y="124"/>
                </a:lnTo>
                <a:lnTo>
                  <a:pt x="496" y="124"/>
                </a:lnTo>
                <a:lnTo>
                  <a:pt x="496" y="124"/>
                </a:lnTo>
                <a:lnTo>
                  <a:pt x="465" y="124"/>
                </a:lnTo>
                <a:lnTo>
                  <a:pt x="465" y="124"/>
                </a:lnTo>
                <a:lnTo>
                  <a:pt x="465" y="124"/>
                </a:lnTo>
                <a:cubicBezTo>
                  <a:pt x="433" y="124"/>
                  <a:pt x="433" y="124"/>
                  <a:pt x="433" y="124"/>
                </a:cubicBezTo>
                <a:lnTo>
                  <a:pt x="433" y="124"/>
                </a:lnTo>
                <a:cubicBezTo>
                  <a:pt x="403" y="124"/>
                  <a:pt x="403" y="124"/>
                  <a:pt x="372" y="124"/>
                </a:cubicBezTo>
                <a:lnTo>
                  <a:pt x="372" y="124"/>
                </a:lnTo>
                <a:lnTo>
                  <a:pt x="341" y="124"/>
                </a:lnTo>
                <a:cubicBezTo>
                  <a:pt x="341" y="124"/>
                  <a:pt x="341" y="124"/>
                  <a:pt x="309" y="124"/>
                </a:cubicBezTo>
                <a:lnTo>
                  <a:pt x="309" y="124"/>
                </a:lnTo>
                <a:cubicBezTo>
                  <a:pt x="279" y="93"/>
                  <a:pt x="279" y="93"/>
                  <a:pt x="248" y="93"/>
                </a:cubicBezTo>
                <a:cubicBezTo>
                  <a:pt x="248" y="61"/>
                  <a:pt x="248" y="61"/>
                  <a:pt x="248" y="61"/>
                </a:cubicBezTo>
                <a:lnTo>
                  <a:pt x="248" y="61"/>
                </a:lnTo>
                <a:lnTo>
                  <a:pt x="248" y="61"/>
                </a:lnTo>
                <a:cubicBezTo>
                  <a:pt x="248" y="93"/>
                  <a:pt x="217" y="93"/>
                  <a:pt x="217" y="93"/>
                </a:cubicBezTo>
                <a:cubicBezTo>
                  <a:pt x="185" y="93"/>
                  <a:pt x="185" y="93"/>
                  <a:pt x="185" y="93"/>
                </a:cubicBezTo>
                <a:lnTo>
                  <a:pt x="185" y="93"/>
                </a:lnTo>
                <a:cubicBezTo>
                  <a:pt x="155" y="61"/>
                  <a:pt x="155" y="61"/>
                  <a:pt x="155" y="61"/>
                </a:cubicBezTo>
                <a:cubicBezTo>
                  <a:pt x="155" y="61"/>
                  <a:pt x="124" y="61"/>
                  <a:pt x="124" y="0"/>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52" name="Freeform 70"/>
          <p:cNvSpPr>
            <a:spLocks noChangeArrowheads="1"/>
          </p:cNvSpPr>
          <p:nvPr/>
        </p:nvSpPr>
        <p:spPr bwMode="auto">
          <a:xfrm>
            <a:off x="7319614" y="2820496"/>
            <a:ext cx="38323" cy="14890"/>
          </a:xfrm>
          <a:custGeom>
            <a:avLst/>
            <a:gdLst>
              <a:gd name="T0" fmla="*/ 30 w 94"/>
              <a:gd name="T1" fmla="*/ 30 h 31"/>
              <a:gd name="T2" fmla="*/ 30 w 94"/>
              <a:gd name="T3" fmla="*/ 30 h 31"/>
              <a:gd name="T4" fmla="*/ 30 w 94"/>
              <a:gd name="T5" fmla="*/ 30 h 31"/>
              <a:gd name="T6" fmla="*/ 62 w 94"/>
              <a:gd name="T7" fmla="*/ 30 h 31"/>
              <a:gd name="T8" fmla="*/ 62 w 94"/>
              <a:gd name="T9" fmla="*/ 30 h 31"/>
              <a:gd name="T10" fmla="*/ 62 w 94"/>
              <a:gd name="T11" fmla="*/ 30 h 31"/>
              <a:gd name="T12" fmla="*/ 62 w 94"/>
              <a:gd name="T13" fmla="*/ 30 h 31"/>
              <a:gd name="T14" fmla="*/ 93 w 94"/>
              <a:gd name="T15" fmla="*/ 30 h 31"/>
              <a:gd name="T16" fmla="*/ 62 w 94"/>
              <a:gd name="T17" fmla="*/ 0 h 31"/>
              <a:gd name="T18" fmla="*/ 62 w 94"/>
              <a:gd name="T19" fmla="*/ 30 h 31"/>
              <a:gd name="T20" fmla="*/ 30 w 94"/>
              <a:gd name="T21" fmla="*/ 30 h 31"/>
              <a:gd name="T22" fmla="*/ 30 w 94"/>
              <a:gd name="T23" fmla="*/ 30 h 31"/>
              <a:gd name="T24" fmla="*/ 30 w 94"/>
              <a:gd name="T25" fmla="*/ 30 h 31"/>
              <a:gd name="T26" fmla="*/ 30 w 94"/>
              <a:gd name="T27" fmla="*/ 30 h 31"/>
              <a:gd name="T28" fmla="*/ 30 w 94"/>
              <a:gd name="T29" fmla="*/ 30 h 31"/>
              <a:gd name="T30" fmla="*/ 0 w 94"/>
              <a:gd name="T31" fmla="*/ 30 h 31"/>
              <a:gd name="T32" fmla="*/ 30 w 94"/>
              <a:gd name="T33" fmla="*/ 30 h 31"/>
              <a:gd name="T34" fmla="*/ 0 w 94"/>
              <a:gd name="T35" fmla="*/ 30 h 31"/>
              <a:gd name="T36" fmla="*/ 0 w 94"/>
              <a:gd name="T37" fmla="*/ 30 h 31"/>
              <a:gd name="T38" fmla="*/ 30 w 94"/>
              <a:gd name="T39"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31">
                <a:moveTo>
                  <a:pt x="30" y="30"/>
                </a:moveTo>
                <a:lnTo>
                  <a:pt x="30" y="30"/>
                </a:lnTo>
                <a:lnTo>
                  <a:pt x="30" y="30"/>
                </a:lnTo>
                <a:lnTo>
                  <a:pt x="62" y="30"/>
                </a:lnTo>
                <a:lnTo>
                  <a:pt x="62" y="30"/>
                </a:lnTo>
                <a:lnTo>
                  <a:pt x="62" y="30"/>
                </a:lnTo>
                <a:lnTo>
                  <a:pt x="62" y="30"/>
                </a:lnTo>
                <a:cubicBezTo>
                  <a:pt x="93" y="30"/>
                  <a:pt x="93" y="30"/>
                  <a:pt x="93" y="30"/>
                </a:cubicBezTo>
                <a:cubicBezTo>
                  <a:pt x="93" y="0"/>
                  <a:pt x="93" y="0"/>
                  <a:pt x="62" y="0"/>
                </a:cubicBezTo>
                <a:cubicBezTo>
                  <a:pt x="62" y="0"/>
                  <a:pt x="62" y="0"/>
                  <a:pt x="62" y="30"/>
                </a:cubicBezTo>
                <a:cubicBezTo>
                  <a:pt x="62" y="30"/>
                  <a:pt x="62" y="30"/>
                  <a:pt x="30" y="30"/>
                </a:cubicBezTo>
                <a:lnTo>
                  <a:pt x="30" y="30"/>
                </a:lnTo>
                <a:lnTo>
                  <a:pt x="30" y="30"/>
                </a:lnTo>
                <a:lnTo>
                  <a:pt x="30" y="30"/>
                </a:lnTo>
                <a:lnTo>
                  <a:pt x="30" y="30"/>
                </a:lnTo>
                <a:cubicBezTo>
                  <a:pt x="0" y="30"/>
                  <a:pt x="0" y="30"/>
                  <a:pt x="0" y="30"/>
                </a:cubicBezTo>
                <a:cubicBezTo>
                  <a:pt x="30" y="30"/>
                  <a:pt x="30" y="30"/>
                  <a:pt x="30" y="30"/>
                </a:cubicBezTo>
                <a:cubicBezTo>
                  <a:pt x="0" y="30"/>
                  <a:pt x="0" y="30"/>
                  <a:pt x="0" y="30"/>
                </a:cubicBezTo>
                <a:lnTo>
                  <a:pt x="0" y="30"/>
                </a:lnTo>
                <a:lnTo>
                  <a:pt x="30" y="3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53" name="Freeform 71"/>
          <p:cNvSpPr>
            <a:spLocks noChangeArrowheads="1"/>
          </p:cNvSpPr>
          <p:nvPr/>
        </p:nvSpPr>
        <p:spPr bwMode="auto">
          <a:xfrm>
            <a:off x="7292242" y="2820496"/>
            <a:ext cx="27372" cy="14890"/>
          </a:xfrm>
          <a:custGeom>
            <a:avLst/>
            <a:gdLst>
              <a:gd name="T0" fmla="*/ 0 w 64"/>
              <a:gd name="T1" fmla="*/ 30 h 31"/>
              <a:gd name="T2" fmla="*/ 0 w 64"/>
              <a:gd name="T3" fmla="*/ 30 h 31"/>
              <a:gd name="T4" fmla="*/ 32 w 64"/>
              <a:gd name="T5" fmla="*/ 30 h 31"/>
              <a:gd name="T6" fmla="*/ 32 w 64"/>
              <a:gd name="T7" fmla="*/ 30 h 31"/>
              <a:gd name="T8" fmla="*/ 32 w 64"/>
              <a:gd name="T9" fmla="*/ 30 h 31"/>
              <a:gd name="T10" fmla="*/ 32 w 64"/>
              <a:gd name="T11" fmla="*/ 30 h 31"/>
              <a:gd name="T12" fmla="*/ 32 w 64"/>
              <a:gd name="T13" fmla="*/ 30 h 31"/>
              <a:gd name="T14" fmla="*/ 32 w 64"/>
              <a:gd name="T15" fmla="*/ 30 h 31"/>
              <a:gd name="T16" fmla="*/ 32 w 64"/>
              <a:gd name="T17" fmla="*/ 30 h 31"/>
              <a:gd name="T18" fmla="*/ 63 w 64"/>
              <a:gd name="T19" fmla="*/ 30 h 31"/>
              <a:gd name="T20" fmla="*/ 63 w 64"/>
              <a:gd name="T21" fmla="*/ 0 h 31"/>
              <a:gd name="T22" fmla="*/ 63 w 64"/>
              <a:gd name="T23" fmla="*/ 0 h 31"/>
              <a:gd name="T24" fmla="*/ 0 w 64"/>
              <a:gd name="T25" fmla="*/ 0 h 31"/>
              <a:gd name="T26" fmla="*/ 0 w 64"/>
              <a:gd name="T27" fmla="*/ 0 h 31"/>
              <a:gd name="T28" fmla="*/ 0 w 64"/>
              <a:gd name="T29" fmla="*/ 0 h 31"/>
              <a:gd name="T30" fmla="*/ 0 w 64"/>
              <a:gd name="T31"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31">
                <a:moveTo>
                  <a:pt x="0" y="30"/>
                </a:moveTo>
                <a:lnTo>
                  <a:pt x="0" y="30"/>
                </a:lnTo>
                <a:cubicBezTo>
                  <a:pt x="0" y="30"/>
                  <a:pt x="0" y="30"/>
                  <a:pt x="32" y="30"/>
                </a:cubicBezTo>
                <a:lnTo>
                  <a:pt x="32" y="30"/>
                </a:lnTo>
                <a:lnTo>
                  <a:pt x="32" y="30"/>
                </a:lnTo>
                <a:lnTo>
                  <a:pt x="32" y="30"/>
                </a:lnTo>
                <a:lnTo>
                  <a:pt x="32" y="30"/>
                </a:lnTo>
                <a:lnTo>
                  <a:pt x="32" y="30"/>
                </a:lnTo>
                <a:lnTo>
                  <a:pt x="32" y="30"/>
                </a:lnTo>
                <a:cubicBezTo>
                  <a:pt x="63" y="30"/>
                  <a:pt x="63" y="30"/>
                  <a:pt x="63" y="30"/>
                </a:cubicBezTo>
                <a:cubicBezTo>
                  <a:pt x="63" y="0"/>
                  <a:pt x="63" y="0"/>
                  <a:pt x="63" y="0"/>
                </a:cubicBezTo>
                <a:lnTo>
                  <a:pt x="63" y="0"/>
                </a:lnTo>
                <a:cubicBezTo>
                  <a:pt x="32" y="0"/>
                  <a:pt x="32" y="0"/>
                  <a:pt x="0" y="0"/>
                </a:cubicBezTo>
                <a:lnTo>
                  <a:pt x="0" y="0"/>
                </a:lnTo>
                <a:lnTo>
                  <a:pt x="0" y="0"/>
                </a:lnTo>
                <a:cubicBezTo>
                  <a:pt x="0" y="30"/>
                  <a:pt x="0" y="30"/>
                  <a:pt x="0" y="30"/>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54" name="Freeform 72"/>
          <p:cNvSpPr>
            <a:spLocks noChangeArrowheads="1"/>
          </p:cNvSpPr>
          <p:nvPr/>
        </p:nvSpPr>
        <p:spPr bwMode="auto">
          <a:xfrm>
            <a:off x="7357936" y="2882181"/>
            <a:ext cx="63869" cy="59558"/>
          </a:xfrm>
          <a:custGeom>
            <a:avLst/>
            <a:gdLst>
              <a:gd name="T0" fmla="*/ 0 w 155"/>
              <a:gd name="T1" fmla="*/ 93 h 125"/>
              <a:gd name="T2" fmla="*/ 0 w 155"/>
              <a:gd name="T3" fmla="*/ 93 h 125"/>
              <a:gd name="T4" fmla="*/ 0 w 155"/>
              <a:gd name="T5" fmla="*/ 124 h 125"/>
              <a:gd name="T6" fmla="*/ 0 w 155"/>
              <a:gd name="T7" fmla="*/ 124 h 125"/>
              <a:gd name="T8" fmla="*/ 0 w 155"/>
              <a:gd name="T9" fmla="*/ 124 h 125"/>
              <a:gd name="T10" fmla="*/ 0 w 155"/>
              <a:gd name="T11" fmla="*/ 124 h 125"/>
              <a:gd name="T12" fmla="*/ 0 w 155"/>
              <a:gd name="T13" fmla="*/ 124 h 125"/>
              <a:gd name="T14" fmla="*/ 30 w 155"/>
              <a:gd name="T15" fmla="*/ 124 h 125"/>
              <a:gd name="T16" fmla="*/ 30 w 155"/>
              <a:gd name="T17" fmla="*/ 124 h 125"/>
              <a:gd name="T18" fmla="*/ 30 w 155"/>
              <a:gd name="T19" fmla="*/ 124 h 125"/>
              <a:gd name="T20" fmla="*/ 30 w 155"/>
              <a:gd name="T21" fmla="*/ 124 h 125"/>
              <a:gd name="T22" fmla="*/ 61 w 155"/>
              <a:gd name="T23" fmla="*/ 124 h 125"/>
              <a:gd name="T24" fmla="*/ 61 w 155"/>
              <a:gd name="T25" fmla="*/ 124 h 125"/>
              <a:gd name="T26" fmla="*/ 61 w 155"/>
              <a:gd name="T27" fmla="*/ 124 h 125"/>
              <a:gd name="T28" fmla="*/ 61 w 155"/>
              <a:gd name="T29" fmla="*/ 124 h 125"/>
              <a:gd name="T30" fmla="*/ 61 w 155"/>
              <a:gd name="T31" fmla="*/ 124 h 125"/>
              <a:gd name="T32" fmla="*/ 93 w 155"/>
              <a:gd name="T33" fmla="*/ 124 h 125"/>
              <a:gd name="T34" fmla="*/ 93 w 155"/>
              <a:gd name="T35" fmla="*/ 124 h 125"/>
              <a:gd name="T36" fmla="*/ 124 w 155"/>
              <a:gd name="T37" fmla="*/ 124 h 125"/>
              <a:gd name="T38" fmla="*/ 124 w 155"/>
              <a:gd name="T39" fmla="*/ 124 h 125"/>
              <a:gd name="T40" fmla="*/ 124 w 155"/>
              <a:gd name="T41" fmla="*/ 93 h 125"/>
              <a:gd name="T42" fmla="*/ 124 w 155"/>
              <a:gd name="T43" fmla="*/ 93 h 125"/>
              <a:gd name="T44" fmla="*/ 154 w 155"/>
              <a:gd name="T45" fmla="*/ 93 h 125"/>
              <a:gd name="T46" fmla="*/ 154 w 155"/>
              <a:gd name="T47" fmla="*/ 93 h 125"/>
              <a:gd name="T48" fmla="*/ 154 w 155"/>
              <a:gd name="T49" fmla="*/ 61 h 125"/>
              <a:gd name="T50" fmla="*/ 154 w 155"/>
              <a:gd name="T51" fmla="*/ 61 h 125"/>
              <a:gd name="T52" fmla="*/ 154 w 155"/>
              <a:gd name="T53" fmla="*/ 61 h 125"/>
              <a:gd name="T54" fmla="*/ 154 w 155"/>
              <a:gd name="T55" fmla="*/ 61 h 125"/>
              <a:gd name="T56" fmla="*/ 124 w 155"/>
              <a:gd name="T57" fmla="*/ 61 h 125"/>
              <a:gd name="T58" fmla="*/ 124 w 155"/>
              <a:gd name="T59" fmla="*/ 61 h 125"/>
              <a:gd name="T60" fmla="*/ 124 w 155"/>
              <a:gd name="T61" fmla="*/ 61 h 125"/>
              <a:gd name="T62" fmla="*/ 124 w 155"/>
              <a:gd name="T63" fmla="*/ 61 h 125"/>
              <a:gd name="T64" fmla="*/ 93 w 155"/>
              <a:gd name="T65" fmla="*/ 30 h 125"/>
              <a:gd name="T66" fmla="*/ 93 w 155"/>
              <a:gd name="T67" fmla="*/ 30 h 125"/>
              <a:gd name="T68" fmla="*/ 61 w 155"/>
              <a:gd name="T69" fmla="*/ 30 h 125"/>
              <a:gd name="T70" fmla="*/ 61 w 155"/>
              <a:gd name="T71" fmla="*/ 30 h 125"/>
              <a:gd name="T72" fmla="*/ 61 w 155"/>
              <a:gd name="T73" fmla="*/ 30 h 125"/>
              <a:gd name="T74" fmla="*/ 30 w 155"/>
              <a:gd name="T75" fmla="*/ 0 h 125"/>
              <a:gd name="T76" fmla="*/ 30 w 155"/>
              <a:gd name="T77" fmla="*/ 0 h 125"/>
              <a:gd name="T78" fmla="*/ 30 w 155"/>
              <a:gd name="T79" fmla="*/ 0 h 125"/>
              <a:gd name="T80" fmla="*/ 30 w 155"/>
              <a:gd name="T81" fmla="*/ 0 h 125"/>
              <a:gd name="T82" fmla="*/ 30 w 155"/>
              <a:gd name="T83" fmla="*/ 0 h 125"/>
              <a:gd name="T84" fmla="*/ 0 w 155"/>
              <a:gd name="T85" fmla="*/ 30 h 125"/>
              <a:gd name="T86" fmla="*/ 0 w 155"/>
              <a:gd name="T87" fmla="*/ 61 h 125"/>
              <a:gd name="T88" fmla="*/ 0 w 155"/>
              <a:gd name="T89" fmla="*/ 61 h 125"/>
              <a:gd name="T90" fmla="*/ 0 w 155"/>
              <a:gd name="T91" fmla="*/ 61 h 125"/>
              <a:gd name="T92" fmla="*/ 0 w 155"/>
              <a:gd name="T93" fmla="*/ 61 h 125"/>
              <a:gd name="T94" fmla="*/ 0 w 155"/>
              <a:gd name="T95" fmla="*/ 9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5" h="125">
                <a:moveTo>
                  <a:pt x="0" y="93"/>
                </a:moveTo>
                <a:lnTo>
                  <a:pt x="0" y="93"/>
                </a:lnTo>
                <a:cubicBezTo>
                  <a:pt x="0" y="124"/>
                  <a:pt x="0" y="124"/>
                  <a:pt x="0" y="124"/>
                </a:cubicBezTo>
                <a:lnTo>
                  <a:pt x="0" y="124"/>
                </a:lnTo>
                <a:lnTo>
                  <a:pt x="0" y="124"/>
                </a:lnTo>
                <a:lnTo>
                  <a:pt x="0" y="124"/>
                </a:lnTo>
                <a:lnTo>
                  <a:pt x="0" y="124"/>
                </a:lnTo>
                <a:cubicBezTo>
                  <a:pt x="0" y="124"/>
                  <a:pt x="0" y="124"/>
                  <a:pt x="30" y="124"/>
                </a:cubicBezTo>
                <a:lnTo>
                  <a:pt x="30" y="124"/>
                </a:lnTo>
                <a:lnTo>
                  <a:pt x="30" y="124"/>
                </a:lnTo>
                <a:lnTo>
                  <a:pt x="30" y="124"/>
                </a:lnTo>
                <a:lnTo>
                  <a:pt x="61" y="124"/>
                </a:lnTo>
                <a:lnTo>
                  <a:pt x="61" y="124"/>
                </a:lnTo>
                <a:lnTo>
                  <a:pt x="61" y="124"/>
                </a:lnTo>
                <a:lnTo>
                  <a:pt x="61" y="124"/>
                </a:lnTo>
                <a:lnTo>
                  <a:pt x="61" y="124"/>
                </a:lnTo>
                <a:cubicBezTo>
                  <a:pt x="93" y="124"/>
                  <a:pt x="93" y="124"/>
                  <a:pt x="93" y="124"/>
                </a:cubicBezTo>
                <a:lnTo>
                  <a:pt x="93" y="124"/>
                </a:lnTo>
                <a:lnTo>
                  <a:pt x="124" y="124"/>
                </a:lnTo>
                <a:lnTo>
                  <a:pt x="124" y="124"/>
                </a:lnTo>
                <a:cubicBezTo>
                  <a:pt x="124" y="93"/>
                  <a:pt x="124" y="93"/>
                  <a:pt x="124" y="93"/>
                </a:cubicBezTo>
                <a:lnTo>
                  <a:pt x="124" y="93"/>
                </a:lnTo>
                <a:lnTo>
                  <a:pt x="154" y="93"/>
                </a:lnTo>
                <a:lnTo>
                  <a:pt x="154" y="93"/>
                </a:lnTo>
                <a:lnTo>
                  <a:pt x="154" y="61"/>
                </a:lnTo>
                <a:lnTo>
                  <a:pt x="154" y="61"/>
                </a:lnTo>
                <a:lnTo>
                  <a:pt x="154" y="61"/>
                </a:lnTo>
                <a:lnTo>
                  <a:pt x="154" y="61"/>
                </a:lnTo>
                <a:lnTo>
                  <a:pt x="124" y="61"/>
                </a:lnTo>
                <a:lnTo>
                  <a:pt x="124" y="61"/>
                </a:lnTo>
                <a:lnTo>
                  <a:pt x="124" y="61"/>
                </a:lnTo>
                <a:lnTo>
                  <a:pt x="124" y="61"/>
                </a:lnTo>
                <a:cubicBezTo>
                  <a:pt x="93" y="61"/>
                  <a:pt x="93" y="61"/>
                  <a:pt x="93" y="30"/>
                </a:cubicBezTo>
                <a:lnTo>
                  <a:pt x="93" y="30"/>
                </a:lnTo>
                <a:lnTo>
                  <a:pt x="61" y="30"/>
                </a:lnTo>
                <a:lnTo>
                  <a:pt x="61" y="30"/>
                </a:lnTo>
                <a:lnTo>
                  <a:pt x="61" y="30"/>
                </a:lnTo>
                <a:cubicBezTo>
                  <a:pt x="61" y="30"/>
                  <a:pt x="61" y="0"/>
                  <a:pt x="30" y="0"/>
                </a:cubicBezTo>
                <a:lnTo>
                  <a:pt x="30" y="0"/>
                </a:lnTo>
                <a:lnTo>
                  <a:pt x="30" y="0"/>
                </a:lnTo>
                <a:lnTo>
                  <a:pt x="30" y="0"/>
                </a:lnTo>
                <a:lnTo>
                  <a:pt x="30" y="0"/>
                </a:lnTo>
                <a:cubicBezTo>
                  <a:pt x="30" y="30"/>
                  <a:pt x="0" y="30"/>
                  <a:pt x="0" y="30"/>
                </a:cubicBezTo>
                <a:cubicBezTo>
                  <a:pt x="0" y="30"/>
                  <a:pt x="0" y="30"/>
                  <a:pt x="0" y="61"/>
                </a:cubicBezTo>
                <a:lnTo>
                  <a:pt x="0" y="61"/>
                </a:lnTo>
                <a:lnTo>
                  <a:pt x="0" y="61"/>
                </a:lnTo>
                <a:lnTo>
                  <a:pt x="0" y="61"/>
                </a:lnTo>
                <a:cubicBezTo>
                  <a:pt x="0" y="61"/>
                  <a:pt x="0" y="61"/>
                  <a:pt x="0" y="93"/>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55" name="Freeform 73"/>
          <p:cNvSpPr>
            <a:spLocks noChangeArrowheads="1"/>
          </p:cNvSpPr>
          <p:nvPr/>
        </p:nvSpPr>
        <p:spPr bwMode="auto">
          <a:xfrm>
            <a:off x="7279468" y="2865165"/>
            <a:ext cx="51096" cy="59558"/>
          </a:xfrm>
          <a:custGeom>
            <a:avLst/>
            <a:gdLst>
              <a:gd name="T0" fmla="*/ 94 w 125"/>
              <a:gd name="T1" fmla="*/ 31 h 125"/>
              <a:gd name="T2" fmla="*/ 94 w 125"/>
              <a:gd name="T3" fmla="*/ 31 h 125"/>
              <a:gd name="T4" fmla="*/ 94 w 125"/>
              <a:gd name="T5" fmla="*/ 31 h 125"/>
              <a:gd name="T6" fmla="*/ 63 w 125"/>
              <a:gd name="T7" fmla="*/ 31 h 125"/>
              <a:gd name="T8" fmla="*/ 31 w 125"/>
              <a:gd name="T9" fmla="*/ 31 h 125"/>
              <a:gd name="T10" fmla="*/ 31 w 125"/>
              <a:gd name="T11" fmla="*/ 31 h 125"/>
              <a:gd name="T12" fmla="*/ 31 w 125"/>
              <a:gd name="T13" fmla="*/ 31 h 125"/>
              <a:gd name="T14" fmla="*/ 0 w 125"/>
              <a:gd name="T15" fmla="*/ 0 h 125"/>
              <a:gd name="T16" fmla="*/ 0 w 125"/>
              <a:gd name="T17" fmla="*/ 31 h 125"/>
              <a:gd name="T18" fmla="*/ 0 w 125"/>
              <a:gd name="T19" fmla="*/ 31 h 125"/>
              <a:gd name="T20" fmla="*/ 0 w 125"/>
              <a:gd name="T21" fmla="*/ 31 h 125"/>
              <a:gd name="T22" fmla="*/ 0 w 125"/>
              <a:gd name="T23" fmla="*/ 31 h 125"/>
              <a:gd name="T24" fmla="*/ 0 w 125"/>
              <a:gd name="T25" fmla="*/ 31 h 125"/>
              <a:gd name="T26" fmla="*/ 0 w 125"/>
              <a:gd name="T27" fmla="*/ 31 h 125"/>
              <a:gd name="T28" fmla="*/ 0 w 125"/>
              <a:gd name="T29" fmla="*/ 61 h 125"/>
              <a:gd name="T30" fmla="*/ 0 w 125"/>
              <a:gd name="T31" fmla="*/ 61 h 125"/>
              <a:gd name="T32" fmla="*/ 0 w 125"/>
              <a:gd name="T33" fmla="*/ 61 h 125"/>
              <a:gd name="T34" fmla="*/ 0 w 125"/>
              <a:gd name="T35" fmla="*/ 92 h 125"/>
              <a:gd name="T36" fmla="*/ 0 w 125"/>
              <a:gd name="T37" fmla="*/ 92 h 125"/>
              <a:gd name="T38" fmla="*/ 0 w 125"/>
              <a:gd name="T39" fmla="*/ 92 h 125"/>
              <a:gd name="T40" fmla="*/ 0 w 125"/>
              <a:gd name="T41" fmla="*/ 92 h 125"/>
              <a:gd name="T42" fmla="*/ 0 w 125"/>
              <a:gd name="T43" fmla="*/ 124 h 125"/>
              <a:gd name="T44" fmla="*/ 0 w 125"/>
              <a:gd name="T45" fmla="*/ 124 h 125"/>
              <a:gd name="T46" fmla="*/ 0 w 125"/>
              <a:gd name="T47" fmla="*/ 124 h 125"/>
              <a:gd name="T48" fmla="*/ 31 w 125"/>
              <a:gd name="T49" fmla="*/ 124 h 125"/>
              <a:gd name="T50" fmla="*/ 31 w 125"/>
              <a:gd name="T51" fmla="*/ 124 h 125"/>
              <a:gd name="T52" fmla="*/ 31 w 125"/>
              <a:gd name="T53" fmla="*/ 124 h 125"/>
              <a:gd name="T54" fmla="*/ 31 w 125"/>
              <a:gd name="T55" fmla="*/ 92 h 125"/>
              <a:gd name="T56" fmla="*/ 31 w 125"/>
              <a:gd name="T57" fmla="*/ 92 h 125"/>
              <a:gd name="T58" fmla="*/ 63 w 125"/>
              <a:gd name="T59" fmla="*/ 92 h 125"/>
              <a:gd name="T60" fmla="*/ 63 w 125"/>
              <a:gd name="T61" fmla="*/ 92 h 125"/>
              <a:gd name="T62" fmla="*/ 63 w 125"/>
              <a:gd name="T63" fmla="*/ 92 h 125"/>
              <a:gd name="T64" fmla="*/ 63 w 125"/>
              <a:gd name="T65" fmla="*/ 92 h 125"/>
              <a:gd name="T66" fmla="*/ 94 w 125"/>
              <a:gd name="T67" fmla="*/ 61 h 125"/>
              <a:gd name="T68" fmla="*/ 94 w 125"/>
              <a:gd name="T69" fmla="*/ 61 h 125"/>
              <a:gd name="T70" fmla="*/ 124 w 125"/>
              <a:gd name="T71" fmla="*/ 61 h 125"/>
              <a:gd name="T72" fmla="*/ 94 w 125"/>
              <a:gd name="T73" fmla="*/ 3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5" h="125">
                <a:moveTo>
                  <a:pt x="94" y="31"/>
                </a:moveTo>
                <a:lnTo>
                  <a:pt x="94" y="31"/>
                </a:lnTo>
                <a:lnTo>
                  <a:pt x="94" y="31"/>
                </a:lnTo>
                <a:lnTo>
                  <a:pt x="63" y="31"/>
                </a:lnTo>
                <a:lnTo>
                  <a:pt x="31" y="31"/>
                </a:lnTo>
                <a:lnTo>
                  <a:pt x="31" y="31"/>
                </a:lnTo>
                <a:lnTo>
                  <a:pt x="31" y="31"/>
                </a:lnTo>
                <a:cubicBezTo>
                  <a:pt x="31" y="31"/>
                  <a:pt x="31" y="31"/>
                  <a:pt x="0" y="0"/>
                </a:cubicBezTo>
                <a:cubicBezTo>
                  <a:pt x="0" y="31"/>
                  <a:pt x="0" y="31"/>
                  <a:pt x="0" y="31"/>
                </a:cubicBezTo>
                <a:lnTo>
                  <a:pt x="0" y="31"/>
                </a:lnTo>
                <a:lnTo>
                  <a:pt x="0" y="31"/>
                </a:lnTo>
                <a:lnTo>
                  <a:pt x="0" y="31"/>
                </a:lnTo>
                <a:lnTo>
                  <a:pt x="0" y="31"/>
                </a:lnTo>
                <a:lnTo>
                  <a:pt x="0" y="31"/>
                </a:lnTo>
                <a:lnTo>
                  <a:pt x="0" y="61"/>
                </a:lnTo>
                <a:lnTo>
                  <a:pt x="0" y="61"/>
                </a:lnTo>
                <a:lnTo>
                  <a:pt x="0" y="61"/>
                </a:lnTo>
                <a:cubicBezTo>
                  <a:pt x="0" y="92"/>
                  <a:pt x="0" y="92"/>
                  <a:pt x="0" y="92"/>
                </a:cubicBezTo>
                <a:lnTo>
                  <a:pt x="0" y="92"/>
                </a:lnTo>
                <a:lnTo>
                  <a:pt x="0" y="92"/>
                </a:lnTo>
                <a:lnTo>
                  <a:pt x="0" y="92"/>
                </a:lnTo>
                <a:lnTo>
                  <a:pt x="0" y="124"/>
                </a:lnTo>
                <a:lnTo>
                  <a:pt x="0" y="124"/>
                </a:lnTo>
                <a:lnTo>
                  <a:pt x="0" y="124"/>
                </a:lnTo>
                <a:cubicBezTo>
                  <a:pt x="31" y="124"/>
                  <a:pt x="31" y="124"/>
                  <a:pt x="31" y="124"/>
                </a:cubicBezTo>
                <a:lnTo>
                  <a:pt x="31" y="124"/>
                </a:lnTo>
                <a:lnTo>
                  <a:pt x="31" y="124"/>
                </a:lnTo>
                <a:lnTo>
                  <a:pt x="31" y="92"/>
                </a:lnTo>
                <a:lnTo>
                  <a:pt x="31" y="92"/>
                </a:lnTo>
                <a:cubicBezTo>
                  <a:pt x="63" y="92"/>
                  <a:pt x="63" y="92"/>
                  <a:pt x="63" y="92"/>
                </a:cubicBezTo>
                <a:lnTo>
                  <a:pt x="63" y="92"/>
                </a:lnTo>
                <a:lnTo>
                  <a:pt x="63" y="92"/>
                </a:lnTo>
                <a:lnTo>
                  <a:pt x="63" y="92"/>
                </a:lnTo>
                <a:lnTo>
                  <a:pt x="94" y="61"/>
                </a:lnTo>
                <a:lnTo>
                  <a:pt x="94" y="61"/>
                </a:lnTo>
                <a:cubicBezTo>
                  <a:pt x="94" y="61"/>
                  <a:pt x="94" y="61"/>
                  <a:pt x="124" y="61"/>
                </a:cubicBezTo>
                <a:cubicBezTo>
                  <a:pt x="94" y="31"/>
                  <a:pt x="94" y="31"/>
                  <a:pt x="94" y="31"/>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56" name="Freeform 74"/>
          <p:cNvSpPr>
            <a:spLocks noChangeArrowheads="1"/>
          </p:cNvSpPr>
          <p:nvPr/>
        </p:nvSpPr>
        <p:spPr bwMode="auto">
          <a:xfrm>
            <a:off x="7330562" y="2775828"/>
            <a:ext cx="193430" cy="91463"/>
          </a:xfrm>
          <a:custGeom>
            <a:avLst/>
            <a:gdLst>
              <a:gd name="T0" fmla="*/ 187 w 466"/>
              <a:gd name="T1" fmla="*/ 124 h 188"/>
              <a:gd name="T2" fmla="*/ 187 w 466"/>
              <a:gd name="T3" fmla="*/ 94 h 188"/>
              <a:gd name="T4" fmla="*/ 217 w 466"/>
              <a:gd name="T5" fmla="*/ 94 h 188"/>
              <a:gd name="T6" fmla="*/ 217 w 466"/>
              <a:gd name="T7" fmla="*/ 94 h 188"/>
              <a:gd name="T8" fmla="*/ 248 w 466"/>
              <a:gd name="T9" fmla="*/ 94 h 188"/>
              <a:gd name="T10" fmla="*/ 248 w 466"/>
              <a:gd name="T11" fmla="*/ 94 h 188"/>
              <a:gd name="T12" fmla="*/ 280 w 466"/>
              <a:gd name="T13" fmla="*/ 124 h 188"/>
              <a:gd name="T14" fmla="*/ 311 w 466"/>
              <a:gd name="T15" fmla="*/ 94 h 188"/>
              <a:gd name="T16" fmla="*/ 311 w 466"/>
              <a:gd name="T17" fmla="*/ 63 h 188"/>
              <a:gd name="T18" fmla="*/ 341 w 466"/>
              <a:gd name="T19" fmla="*/ 63 h 188"/>
              <a:gd name="T20" fmla="*/ 341 w 466"/>
              <a:gd name="T21" fmla="*/ 63 h 188"/>
              <a:gd name="T22" fmla="*/ 404 w 466"/>
              <a:gd name="T23" fmla="*/ 63 h 188"/>
              <a:gd name="T24" fmla="*/ 465 w 466"/>
              <a:gd name="T25" fmla="*/ 31 h 188"/>
              <a:gd name="T26" fmla="*/ 465 w 466"/>
              <a:gd name="T27" fmla="*/ 31 h 188"/>
              <a:gd name="T28" fmla="*/ 435 w 466"/>
              <a:gd name="T29" fmla="*/ 0 h 188"/>
              <a:gd name="T30" fmla="*/ 435 w 466"/>
              <a:gd name="T31" fmla="*/ 0 h 188"/>
              <a:gd name="T32" fmla="*/ 372 w 466"/>
              <a:gd name="T33" fmla="*/ 0 h 188"/>
              <a:gd name="T34" fmla="*/ 372 w 466"/>
              <a:gd name="T35" fmla="*/ 0 h 188"/>
              <a:gd name="T36" fmla="*/ 341 w 466"/>
              <a:gd name="T37" fmla="*/ 0 h 188"/>
              <a:gd name="T38" fmla="*/ 311 w 466"/>
              <a:gd name="T39" fmla="*/ 0 h 188"/>
              <a:gd name="T40" fmla="*/ 311 w 466"/>
              <a:gd name="T41" fmla="*/ 0 h 188"/>
              <a:gd name="T42" fmla="*/ 248 w 466"/>
              <a:gd name="T43" fmla="*/ 0 h 188"/>
              <a:gd name="T44" fmla="*/ 217 w 466"/>
              <a:gd name="T45" fmla="*/ 0 h 188"/>
              <a:gd name="T46" fmla="*/ 187 w 466"/>
              <a:gd name="T47" fmla="*/ 0 h 188"/>
              <a:gd name="T48" fmla="*/ 187 w 466"/>
              <a:gd name="T49" fmla="*/ 0 h 188"/>
              <a:gd name="T50" fmla="*/ 187 w 466"/>
              <a:gd name="T51" fmla="*/ 0 h 188"/>
              <a:gd name="T52" fmla="*/ 156 w 466"/>
              <a:gd name="T53" fmla="*/ 31 h 188"/>
              <a:gd name="T54" fmla="*/ 93 w 466"/>
              <a:gd name="T55" fmla="*/ 31 h 188"/>
              <a:gd name="T56" fmla="*/ 63 w 466"/>
              <a:gd name="T57" fmla="*/ 0 h 188"/>
              <a:gd name="T58" fmla="*/ 32 w 466"/>
              <a:gd name="T59" fmla="*/ 31 h 188"/>
              <a:gd name="T60" fmla="*/ 0 w 466"/>
              <a:gd name="T61" fmla="*/ 63 h 188"/>
              <a:gd name="T62" fmla="*/ 0 w 466"/>
              <a:gd name="T63" fmla="*/ 63 h 188"/>
              <a:gd name="T64" fmla="*/ 32 w 466"/>
              <a:gd name="T65" fmla="*/ 63 h 188"/>
              <a:gd name="T66" fmla="*/ 93 w 466"/>
              <a:gd name="T67" fmla="*/ 63 h 188"/>
              <a:gd name="T68" fmla="*/ 124 w 466"/>
              <a:gd name="T69" fmla="*/ 124 h 188"/>
              <a:gd name="T70" fmla="*/ 124 w 466"/>
              <a:gd name="T71" fmla="*/ 124 h 188"/>
              <a:gd name="T72" fmla="*/ 93 w 466"/>
              <a:gd name="T73" fmla="*/ 155 h 188"/>
              <a:gd name="T74" fmla="*/ 63 w 466"/>
              <a:gd name="T75" fmla="*/ 187 h 188"/>
              <a:gd name="T76" fmla="*/ 63 w 466"/>
              <a:gd name="T77" fmla="*/ 187 h 188"/>
              <a:gd name="T78" fmla="*/ 63 w 466"/>
              <a:gd name="T79" fmla="*/ 187 h 188"/>
              <a:gd name="T80" fmla="*/ 93 w 466"/>
              <a:gd name="T81" fmla="*/ 187 h 188"/>
              <a:gd name="T82" fmla="*/ 93 w 466"/>
              <a:gd name="T83" fmla="*/ 187 h 188"/>
              <a:gd name="T84" fmla="*/ 93 w 466"/>
              <a:gd name="T85" fmla="*/ 155 h 188"/>
              <a:gd name="T86" fmla="*/ 124 w 466"/>
              <a:gd name="T87" fmla="*/ 187 h 188"/>
              <a:gd name="T88" fmla="*/ 156 w 466"/>
              <a:gd name="T89" fmla="*/ 155 h 188"/>
              <a:gd name="T90" fmla="*/ 187 w 466"/>
              <a:gd name="T91" fmla="*/ 12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6" h="188">
                <a:moveTo>
                  <a:pt x="187" y="124"/>
                </a:moveTo>
                <a:lnTo>
                  <a:pt x="187" y="124"/>
                </a:lnTo>
                <a:lnTo>
                  <a:pt x="187" y="124"/>
                </a:lnTo>
                <a:cubicBezTo>
                  <a:pt x="187" y="124"/>
                  <a:pt x="187" y="124"/>
                  <a:pt x="187" y="94"/>
                </a:cubicBezTo>
                <a:lnTo>
                  <a:pt x="187" y="94"/>
                </a:lnTo>
                <a:cubicBezTo>
                  <a:pt x="217" y="94"/>
                  <a:pt x="217" y="94"/>
                  <a:pt x="217" y="94"/>
                </a:cubicBezTo>
                <a:lnTo>
                  <a:pt x="217" y="94"/>
                </a:lnTo>
                <a:lnTo>
                  <a:pt x="217" y="94"/>
                </a:lnTo>
                <a:lnTo>
                  <a:pt x="217" y="94"/>
                </a:lnTo>
                <a:cubicBezTo>
                  <a:pt x="248" y="94"/>
                  <a:pt x="248" y="94"/>
                  <a:pt x="248" y="94"/>
                </a:cubicBezTo>
                <a:lnTo>
                  <a:pt x="248" y="94"/>
                </a:lnTo>
                <a:lnTo>
                  <a:pt x="248" y="94"/>
                </a:lnTo>
                <a:lnTo>
                  <a:pt x="248" y="94"/>
                </a:lnTo>
                <a:cubicBezTo>
                  <a:pt x="280" y="94"/>
                  <a:pt x="280" y="94"/>
                  <a:pt x="280" y="124"/>
                </a:cubicBezTo>
                <a:cubicBezTo>
                  <a:pt x="280" y="124"/>
                  <a:pt x="280" y="94"/>
                  <a:pt x="311" y="94"/>
                </a:cubicBezTo>
                <a:lnTo>
                  <a:pt x="311" y="94"/>
                </a:lnTo>
                <a:cubicBezTo>
                  <a:pt x="311" y="94"/>
                  <a:pt x="311" y="94"/>
                  <a:pt x="311" y="63"/>
                </a:cubicBezTo>
                <a:lnTo>
                  <a:pt x="311" y="63"/>
                </a:lnTo>
                <a:cubicBezTo>
                  <a:pt x="341" y="63"/>
                  <a:pt x="341" y="63"/>
                  <a:pt x="341" y="63"/>
                </a:cubicBezTo>
                <a:lnTo>
                  <a:pt x="341" y="63"/>
                </a:lnTo>
                <a:lnTo>
                  <a:pt x="341" y="63"/>
                </a:lnTo>
                <a:lnTo>
                  <a:pt x="341" y="63"/>
                </a:lnTo>
                <a:cubicBezTo>
                  <a:pt x="341" y="63"/>
                  <a:pt x="372" y="63"/>
                  <a:pt x="404" y="63"/>
                </a:cubicBezTo>
                <a:lnTo>
                  <a:pt x="404" y="63"/>
                </a:lnTo>
                <a:cubicBezTo>
                  <a:pt x="404" y="31"/>
                  <a:pt x="435" y="31"/>
                  <a:pt x="435" y="31"/>
                </a:cubicBezTo>
                <a:cubicBezTo>
                  <a:pt x="435" y="31"/>
                  <a:pt x="435" y="31"/>
                  <a:pt x="465" y="31"/>
                </a:cubicBezTo>
                <a:lnTo>
                  <a:pt x="465" y="31"/>
                </a:lnTo>
                <a:lnTo>
                  <a:pt x="465" y="31"/>
                </a:lnTo>
                <a:cubicBezTo>
                  <a:pt x="435" y="31"/>
                  <a:pt x="435" y="0"/>
                  <a:pt x="435" y="0"/>
                </a:cubicBezTo>
                <a:lnTo>
                  <a:pt x="435" y="0"/>
                </a:lnTo>
                <a:lnTo>
                  <a:pt x="435" y="0"/>
                </a:lnTo>
                <a:lnTo>
                  <a:pt x="435" y="0"/>
                </a:lnTo>
                <a:cubicBezTo>
                  <a:pt x="404" y="0"/>
                  <a:pt x="404" y="0"/>
                  <a:pt x="404" y="0"/>
                </a:cubicBezTo>
                <a:cubicBezTo>
                  <a:pt x="404" y="0"/>
                  <a:pt x="404" y="0"/>
                  <a:pt x="372" y="0"/>
                </a:cubicBezTo>
                <a:lnTo>
                  <a:pt x="372" y="0"/>
                </a:lnTo>
                <a:lnTo>
                  <a:pt x="372" y="0"/>
                </a:lnTo>
                <a:cubicBezTo>
                  <a:pt x="341" y="0"/>
                  <a:pt x="341" y="0"/>
                  <a:pt x="341" y="0"/>
                </a:cubicBezTo>
                <a:lnTo>
                  <a:pt x="341" y="0"/>
                </a:lnTo>
                <a:cubicBezTo>
                  <a:pt x="311" y="0"/>
                  <a:pt x="311" y="0"/>
                  <a:pt x="311" y="0"/>
                </a:cubicBezTo>
                <a:lnTo>
                  <a:pt x="311" y="0"/>
                </a:lnTo>
                <a:lnTo>
                  <a:pt x="311" y="0"/>
                </a:lnTo>
                <a:lnTo>
                  <a:pt x="311" y="0"/>
                </a:lnTo>
                <a:cubicBezTo>
                  <a:pt x="280" y="0"/>
                  <a:pt x="280" y="0"/>
                  <a:pt x="280" y="0"/>
                </a:cubicBezTo>
                <a:cubicBezTo>
                  <a:pt x="280" y="0"/>
                  <a:pt x="280" y="0"/>
                  <a:pt x="248" y="0"/>
                </a:cubicBezTo>
                <a:lnTo>
                  <a:pt x="248" y="0"/>
                </a:lnTo>
                <a:cubicBezTo>
                  <a:pt x="217" y="0"/>
                  <a:pt x="217" y="0"/>
                  <a:pt x="217" y="0"/>
                </a:cubicBezTo>
                <a:cubicBezTo>
                  <a:pt x="217" y="0"/>
                  <a:pt x="217" y="0"/>
                  <a:pt x="187" y="0"/>
                </a:cubicBezTo>
                <a:lnTo>
                  <a:pt x="187" y="0"/>
                </a:lnTo>
                <a:lnTo>
                  <a:pt x="187" y="0"/>
                </a:lnTo>
                <a:lnTo>
                  <a:pt x="187" y="0"/>
                </a:lnTo>
                <a:lnTo>
                  <a:pt x="187" y="0"/>
                </a:lnTo>
                <a:lnTo>
                  <a:pt x="187" y="0"/>
                </a:lnTo>
                <a:cubicBezTo>
                  <a:pt x="187" y="31"/>
                  <a:pt x="187" y="31"/>
                  <a:pt x="156" y="31"/>
                </a:cubicBezTo>
                <a:lnTo>
                  <a:pt x="156" y="31"/>
                </a:lnTo>
                <a:cubicBezTo>
                  <a:pt x="124" y="31"/>
                  <a:pt x="124" y="31"/>
                  <a:pt x="124" y="31"/>
                </a:cubicBezTo>
                <a:cubicBezTo>
                  <a:pt x="93" y="31"/>
                  <a:pt x="93" y="31"/>
                  <a:pt x="93" y="31"/>
                </a:cubicBezTo>
                <a:cubicBezTo>
                  <a:pt x="63" y="0"/>
                  <a:pt x="63" y="0"/>
                  <a:pt x="63" y="0"/>
                </a:cubicBezTo>
                <a:lnTo>
                  <a:pt x="63" y="0"/>
                </a:lnTo>
                <a:cubicBezTo>
                  <a:pt x="32" y="0"/>
                  <a:pt x="32" y="31"/>
                  <a:pt x="32" y="31"/>
                </a:cubicBezTo>
                <a:lnTo>
                  <a:pt x="32" y="31"/>
                </a:lnTo>
                <a:cubicBezTo>
                  <a:pt x="0" y="31"/>
                  <a:pt x="0" y="63"/>
                  <a:pt x="0" y="63"/>
                </a:cubicBezTo>
                <a:lnTo>
                  <a:pt x="0" y="63"/>
                </a:lnTo>
                <a:lnTo>
                  <a:pt x="0" y="63"/>
                </a:lnTo>
                <a:lnTo>
                  <a:pt x="0" y="63"/>
                </a:lnTo>
                <a:lnTo>
                  <a:pt x="0" y="63"/>
                </a:lnTo>
                <a:cubicBezTo>
                  <a:pt x="32" y="63"/>
                  <a:pt x="32" y="63"/>
                  <a:pt x="32" y="63"/>
                </a:cubicBezTo>
                <a:lnTo>
                  <a:pt x="32" y="63"/>
                </a:lnTo>
                <a:cubicBezTo>
                  <a:pt x="63" y="63"/>
                  <a:pt x="93" y="63"/>
                  <a:pt x="93" y="63"/>
                </a:cubicBezTo>
                <a:lnTo>
                  <a:pt x="93" y="63"/>
                </a:lnTo>
                <a:cubicBezTo>
                  <a:pt x="124" y="94"/>
                  <a:pt x="124" y="94"/>
                  <a:pt x="124" y="124"/>
                </a:cubicBezTo>
                <a:lnTo>
                  <a:pt x="124" y="124"/>
                </a:lnTo>
                <a:lnTo>
                  <a:pt x="124" y="124"/>
                </a:lnTo>
                <a:cubicBezTo>
                  <a:pt x="124" y="155"/>
                  <a:pt x="93" y="155"/>
                  <a:pt x="93" y="155"/>
                </a:cubicBezTo>
                <a:lnTo>
                  <a:pt x="93" y="155"/>
                </a:lnTo>
                <a:lnTo>
                  <a:pt x="93" y="155"/>
                </a:lnTo>
                <a:cubicBezTo>
                  <a:pt x="93" y="155"/>
                  <a:pt x="63" y="155"/>
                  <a:pt x="63" y="187"/>
                </a:cubicBezTo>
                <a:lnTo>
                  <a:pt x="63" y="187"/>
                </a:lnTo>
                <a:lnTo>
                  <a:pt x="63" y="187"/>
                </a:lnTo>
                <a:lnTo>
                  <a:pt x="63" y="187"/>
                </a:lnTo>
                <a:lnTo>
                  <a:pt x="63" y="187"/>
                </a:lnTo>
                <a:cubicBezTo>
                  <a:pt x="63" y="187"/>
                  <a:pt x="63" y="187"/>
                  <a:pt x="93" y="187"/>
                </a:cubicBezTo>
                <a:lnTo>
                  <a:pt x="93" y="187"/>
                </a:lnTo>
                <a:lnTo>
                  <a:pt x="93" y="187"/>
                </a:lnTo>
                <a:lnTo>
                  <a:pt x="93" y="187"/>
                </a:lnTo>
                <a:lnTo>
                  <a:pt x="93" y="155"/>
                </a:lnTo>
                <a:lnTo>
                  <a:pt x="93" y="155"/>
                </a:lnTo>
                <a:cubicBezTo>
                  <a:pt x="124" y="155"/>
                  <a:pt x="124" y="155"/>
                  <a:pt x="124" y="187"/>
                </a:cubicBezTo>
                <a:lnTo>
                  <a:pt x="124" y="187"/>
                </a:lnTo>
                <a:lnTo>
                  <a:pt x="124" y="187"/>
                </a:lnTo>
                <a:cubicBezTo>
                  <a:pt x="156" y="155"/>
                  <a:pt x="156" y="155"/>
                  <a:pt x="156" y="155"/>
                </a:cubicBezTo>
                <a:lnTo>
                  <a:pt x="156" y="124"/>
                </a:lnTo>
                <a:cubicBezTo>
                  <a:pt x="156" y="124"/>
                  <a:pt x="156" y="124"/>
                  <a:pt x="187" y="124"/>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57" name="Freeform 75"/>
          <p:cNvSpPr>
            <a:spLocks noChangeArrowheads="1"/>
          </p:cNvSpPr>
          <p:nvPr/>
        </p:nvSpPr>
        <p:spPr bwMode="auto">
          <a:xfrm>
            <a:off x="7755746" y="3224637"/>
            <a:ext cx="38321" cy="29779"/>
          </a:xfrm>
          <a:custGeom>
            <a:avLst/>
            <a:gdLst>
              <a:gd name="T0" fmla="*/ 31 w 93"/>
              <a:gd name="T1" fmla="*/ 31 h 62"/>
              <a:gd name="T2" fmla="*/ 31 w 93"/>
              <a:gd name="T3" fmla="*/ 31 h 62"/>
              <a:gd name="T4" fmla="*/ 31 w 93"/>
              <a:gd name="T5" fmla="*/ 31 h 62"/>
              <a:gd name="T6" fmla="*/ 31 w 93"/>
              <a:gd name="T7" fmla="*/ 31 h 62"/>
              <a:gd name="T8" fmla="*/ 61 w 93"/>
              <a:gd name="T9" fmla="*/ 31 h 62"/>
              <a:gd name="T10" fmla="*/ 61 w 93"/>
              <a:gd name="T11" fmla="*/ 31 h 62"/>
              <a:gd name="T12" fmla="*/ 61 w 93"/>
              <a:gd name="T13" fmla="*/ 61 h 62"/>
              <a:gd name="T14" fmla="*/ 92 w 93"/>
              <a:gd name="T15" fmla="*/ 61 h 62"/>
              <a:gd name="T16" fmla="*/ 92 w 93"/>
              <a:gd name="T17" fmla="*/ 61 h 62"/>
              <a:gd name="T18" fmla="*/ 92 w 93"/>
              <a:gd name="T19" fmla="*/ 61 h 62"/>
              <a:gd name="T20" fmla="*/ 92 w 93"/>
              <a:gd name="T21" fmla="*/ 61 h 62"/>
              <a:gd name="T22" fmla="*/ 92 w 93"/>
              <a:gd name="T23" fmla="*/ 61 h 62"/>
              <a:gd name="T24" fmla="*/ 92 w 93"/>
              <a:gd name="T25" fmla="*/ 61 h 62"/>
              <a:gd name="T26" fmla="*/ 92 w 93"/>
              <a:gd name="T27" fmla="*/ 31 h 62"/>
              <a:gd name="T28" fmla="*/ 61 w 93"/>
              <a:gd name="T29" fmla="*/ 31 h 62"/>
              <a:gd name="T30" fmla="*/ 61 w 93"/>
              <a:gd name="T31" fmla="*/ 31 h 62"/>
              <a:gd name="T32" fmla="*/ 61 w 93"/>
              <a:gd name="T33" fmla="*/ 31 h 62"/>
              <a:gd name="T34" fmla="*/ 31 w 93"/>
              <a:gd name="T35" fmla="*/ 0 h 62"/>
              <a:gd name="T36" fmla="*/ 0 w 93"/>
              <a:gd name="T37" fmla="*/ 31 h 62"/>
              <a:gd name="T38" fmla="*/ 0 w 93"/>
              <a:gd name="T39" fmla="*/ 31 h 62"/>
              <a:gd name="T40" fmla="*/ 0 w 93"/>
              <a:gd name="T41" fmla="*/ 31 h 62"/>
              <a:gd name="T42" fmla="*/ 0 w 93"/>
              <a:gd name="T43" fmla="*/ 31 h 62"/>
              <a:gd name="T44" fmla="*/ 31 w 93"/>
              <a:gd name="T45"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3" h="62">
                <a:moveTo>
                  <a:pt x="31" y="31"/>
                </a:moveTo>
                <a:lnTo>
                  <a:pt x="31" y="31"/>
                </a:lnTo>
                <a:lnTo>
                  <a:pt x="31" y="31"/>
                </a:lnTo>
                <a:lnTo>
                  <a:pt x="31" y="31"/>
                </a:lnTo>
                <a:cubicBezTo>
                  <a:pt x="31" y="31"/>
                  <a:pt x="31" y="31"/>
                  <a:pt x="61" y="31"/>
                </a:cubicBezTo>
                <a:lnTo>
                  <a:pt x="61" y="31"/>
                </a:lnTo>
                <a:lnTo>
                  <a:pt x="61" y="61"/>
                </a:lnTo>
                <a:cubicBezTo>
                  <a:pt x="92" y="61"/>
                  <a:pt x="92" y="61"/>
                  <a:pt x="92" y="61"/>
                </a:cubicBezTo>
                <a:lnTo>
                  <a:pt x="92" y="61"/>
                </a:lnTo>
                <a:lnTo>
                  <a:pt x="92" y="61"/>
                </a:lnTo>
                <a:lnTo>
                  <a:pt x="92" y="61"/>
                </a:lnTo>
                <a:lnTo>
                  <a:pt x="92" y="61"/>
                </a:lnTo>
                <a:lnTo>
                  <a:pt x="92" y="61"/>
                </a:lnTo>
                <a:cubicBezTo>
                  <a:pt x="92" y="31"/>
                  <a:pt x="92" y="31"/>
                  <a:pt x="92" y="31"/>
                </a:cubicBezTo>
                <a:cubicBezTo>
                  <a:pt x="92" y="31"/>
                  <a:pt x="92" y="31"/>
                  <a:pt x="61" y="31"/>
                </a:cubicBezTo>
                <a:lnTo>
                  <a:pt x="61" y="31"/>
                </a:lnTo>
                <a:lnTo>
                  <a:pt x="61" y="31"/>
                </a:lnTo>
                <a:cubicBezTo>
                  <a:pt x="31" y="31"/>
                  <a:pt x="31" y="31"/>
                  <a:pt x="31" y="0"/>
                </a:cubicBezTo>
                <a:cubicBezTo>
                  <a:pt x="31" y="31"/>
                  <a:pt x="31" y="31"/>
                  <a:pt x="0" y="31"/>
                </a:cubicBezTo>
                <a:lnTo>
                  <a:pt x="0" y="31"/>
                </a:lnTo>
                <a:lnTo>
                  <a:pt x="0" y="31"/>
                </a:lnTo>
                <a:lnTo>
                  <a:pt x="0" y="31"/>
                </a:lnTo>
                <a:lnTo>
                  <a:pt x="31" y="31"/>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58" name="Freeform 76"/>
          <p:cNvSpPr>
            <a:spLocks noChangeArrowheads="1"/>
          </p:cNvSpPr>
          <p:nvPr/>
        </p:nvSpPr>
        <p:spPr bwMode="auto">
          <a:xfrm>
            <a:off x="8575087" y="2805607"/>
            <a:ext cx="89416" cy="104226"/>
          </a:xfrm>
          <a:custGeom>
            <a:avLst/>
            <a:gdLst>
              <a:gd name="T0" fmla="*/ 185 w 217"/>
              <a:gd name="T1" fmla="*/ 0 h 217"/>
              <a:gd name="T2" fmla="*/ 185 w 217"/>
              <a:gd name="T3" fmla="*/ 0 h 217"/>
              <a:gd name="T4" fmla="*/ 185 w 217"/>
              <a:gd name="T5" fmla="*/ 0 h 217"/>
              <a:gd name="T6" fmla="*/ 185 w 217"/>
              <a:gd name="T7" fmla="*/ 0 h 217"/>
              <a:gd name="T8" fmla="*/ 185 w 217"/>
              <a:gd name="T9" fmla="*/ 31 h 217"/>
              <a:gd name="T10" fmla="*/ 154 w 217"/>
              <a:gd name="T11" fmla="*/ 61 h 217"/>
              <a:gd name="T12" fmla="*/ 154 w 217"/>
              <a:gd name="T13" fmla="*/ 61 h 217"/>
              <a:gd name="T14" fmla="*/ 92 w 217"/>
              <a:gd name="T15" fmla="*/ 31 h 217"/>
              <a:gd name="T16" fmla="*/ 92 w 217"/>
              <a:gd name="T17" fmla="*/ 31 h 217"/>
              <a:gd name="T18" fmla="*/ 92 w 217"/>
              <a:gd name="T19" fmla="*/ 31 h 217"/>
              <a:gd name="T20" fmla="*/ 61 w 217"/>
              <a:gd name="T21" fmla="*/ 61 h 217"/>
              <a:gd name="T22" fmla="*/ 61 w 217"/>
              <a:gd name="T23" fmla="*/ 61 h 217"/>
              <a:gd name="T24" fmla="*/ 30 w 217"/>
              <a:gd name="T25" fmla="*/ 92 h 217"/>
              <a:gd name="T26" fmla="*/ 0 w 217"/>
              <a:gd name="T27" fmla="*/ 92 h 217"/>
              <a:gd name="T28" fmla="*/ 0 w 217"/>
              <a:gd name="T29" fmla="*/ 92 h 217"/>
              <a:gd name="T30" fmla="*/ 0 w 217"/>
              <a:gd name="T31" fmla="*/ 92 h 217"/>
              <a:gd name="T32" fmla="*/ 30 w 217"/>
              <a:gd name="T33" fmla="*/ 155 h 217"/>
              <a:gd name="T34" fmla="*/ 30 w 217"/>
              <a:gd name="T35" fmla="*/ 155 h 217"/>
              <a:gd name="T36" fmla="*/ 30 w 217"/>
              <a:gd name="T37" fmla="*/ 185 h 217"/>
              <a:gd name="T38" fmla="*/ 30 w 217"/>
              <a:gd name="T39" fmla="*/ 216 h 217"/>
              <a:gd name="T40" fmla="*/ 30 w 217"/>
              <a:gd name="T41" fmla="*/ 216 h 217"/>
              <a:gd name="T42" fmla="*/ 30 w 217"/>
              <a:gd name="T43" fmla="*/ 216 h 217"/>
              <a:gd name="T44" fmla="*/ 61 w 217"/>
              <a:gd name="T45" fmla="*/ 216 h 217"/>
              <a:gd name="T46" fmla="*/ 61 w 217"/>
              <a:gd name="T47" fmla="*/ 216 h 217"/>
              <a:gd name="T48" fmla="*/ 61 w 217"/>
              <a:gd name="T49" fmla="*/ 216 h 217"/>
              <a:gd name="T50" fmla="*/ 92 w 217"/>
              <a:gd name="T51" fmla="*/ 185 h 217"/>
              <a:gd name="T52" fmla="*/ 92 w 217"/>
              <a:gd name="T53" fmla="*/ 185 h 217"/>
              <a:gd name="T54" fmla="*/ 123 w 217"/>
              <a:gd name="T55" fmla="*/ 185 h 217"/>
              <a:gd name="T56" fmla="*/ 154 w 217"/>
              <a:gd name="T57" fmla="*/ 185 h 217"/>
              <a:gd name="T58" fmla="*/ 154 w 217"/>
              <a:gd name="T59" fmla="*/ 185 h 217"/>
              <a:gd name="T60" fmla="*/ 123 w 217"/>
              <a:gd name="T61" fmla="*/ 155 h 217"/>
              <a:gd name="T62" fmla="*/ 123 w 217"/>
              <a:gd name="T63" fmla="*/ 124 h 217"/>
              <a:gd name="T64" fmla="*/ 154 w 217"/>
              <a:gd name="T65" fmla="*/ 92 h 217"/>
              <a:gd name="T66" fmla="*/ 185 w 217"/>
              <a:gd name="T67" fmla="*/ 61 h 217"/>
              <a:gd name="T68" fmla="*/ 185 w 217"/>
              <a:gd name="T69" fmla="*/ 61 h 217"/>
              <a:gd name="T70" fmla="*/ 216 w 217"/>
              <a:gd name="T71" fmla="*/ 31 h 217"/>
              <a:gd name="T72" fmla="*/ 216 w 217"/>
              <a:gd name="T73" fmla="*/ 31 h 217"/>
              <a:gd name="T74" fmla="*/ 216 w 217"/>
              <a:gd name="T75" fmla="*/ 0 h 217"/>
              <a:gd name="T76" fmla="*/ 216 w 217"/>
              <a:gd name="T77" fmla="*/ 0 h 217"/>
              <a:gd name="T78" fmla="*/ 216 w 217"/>
              <a:gd name="T79" fmla="*/ 0 h 217"/>
              <a:gd name="T80" fmla="*/ 216 w 217"/>
              <a:gd name="T81" fmla="*/ 0 h 217"/>
              <a:gd name="T82" fmla="*/ 185 w 217"/>
              <a:gd name="T83"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7" h="217">
                <a:moveTo>
                  <a:pt x="185" y="0"/>
                </a:moveTo>
                <a:lnTo>
                  <a:pt x="185" y="0"/>
                </a:lnTo>
                <a:lnTo>
                  <a:pt x="185" y="0"/>
                </a:lnTo>
                <a:lnTo>
                  <a:pt x="185" y="0"/>
                </a:lnTo>
                <a:lnTo>
                  <a:pt x="185" y="31"/>
                </a:lnTo>
                <a:cubicBezTo>
                  <a:pt x="185" y="31"/>
                  <a:pt x="154" y="31"/>
                  <a:pt x="154" y="61"/>
                </a:cubicBezTo>
                <a:lnTo>
                  <a:pt x="154" y="61"/>
                </a:lnTo>
                <a:cubicBezTo>
                  <a:pt x="123" y="61"/>
                  <a:pt x="123" y="31"/>
                  <a:pt x="92" y="31"/>
                </a:cubicBezTo>
                <a:lnTo>
                  <a:pt x="92" y="31"/>
                </a:lnTo>
                <a:lnTo>
                  <a:pt x="92" y="31"/>
                </a:lnTo>
                <a:cubicBezTo>
                  <a:pt x="92" y="61"/>
                  <a:pt x="61" y="61"/>
                  <a:pt x="61" y="61"/>
                </a:cubicBezTo>
                <a:lnTo>
                  <a:pt x="61" y="61"/>
                </a:lnTo>
                <a:cubicBezTo>
                  <a:pt x="30" y="61"/>
                  <a:pt x="30" y="92"/>
                  <a:pt x="30" y="92"/>
                </a:cubicBezTo>
                <a:cubicBezTo>
                  <a:pt x="30" y="92"/>
                  <a:pt x="30" y="92"/>
                  <a:pt x="0" y="92"/>
                </a:cubicBezTo>
                <a:lnTo>
                  <a:pt x="0" y="92"/>
                </a:lnTo>
                <a:lnTo>
                  <a:pt x="0" y="92"/>
                </a:lnTo>
                <a:cubicBezTo>
                  <a:pt x="30" y="92"/>
                  <a:pt x="30" y="124"/>
                  <a:pt x="30" y="155"/>
                </a:cubicBezTo>
                <a:lnTo>
                  <a:pt x="30" y="155"/>
                </a:lnTo>
                <a:lnTo>
                  <a:pt x="30" y="185"/>
                </a:lnTo>
                <a:lnTo>
                  <a:pt x="30" y="216"/>
                </a:lnTo>
                <a:lnTo>
                  <a:pt x="30" y="216"/>
                </a:lnTo>
                <a:lnTo>
                  <a:pt x="30" y="216"/>
                </a:lnTo>
                <a:cubicBezTo>
                  <a:pt x="61" y="216"/>
                  <a:pt x="61" y="216"/>
                  <a:pt x="61" y="216"/>
                </a:cubicBezTo>
                <a:lnTo>
                  <a:pt x="61" y="216"/>
                </a:lnTo>
                <a:lnTo>
                  <a:pt x="61" y="216"/>
                </a:lnTo>
                <a:lnTo>
                  <a:pt x="92" y="185"/>
                </a:lnTo>
                <a:lnTo>
                  <a:pt x="92" y="185"/>
                </a:lnTo>
                <a:cubicBezTo>
                  <a:pt x="123" y="185"/>
                  <a:pt x="123" y="185"/>
                  <a:pt x="123" y="185"/>
                </a:cubicBezTo>
                <a:lnTo>
                  <a:pt x="154" y="185"/>
                </a:lnTo>
                <a:lnTo>
                  <a:pt x="154" y="185"/>
                </a:lnTo>
                <a:lnTo>
                  <a:pt x="123" y="155"/>
                </a:lnTo>
                <a:cubicBezTo>
                  <a:pt x="123" y="155"/>
                  <a:pt x="92" y="124"/>
                  <a:pt x="123" y="124"/>
                </a:cubicBezTo>
                <a:cubicBezTo>
                  <a:pt x="123" y="92"/>
                  <a:pt x="123" y="92"/>
                  <a:pt x="154" y="92"/>
                </a:cubicBezTo>
                <a:cubicBezTo>
                  <a:pt x="154" y="61"/>
                  <a:pt x="154" y="61"/>
                  <a:pt x="185" y="61"/>
                </a:cubicBezTo>
                <a:lnTo>
                  <a:pt x="185" y="61"/>
                </a:lnTo>
                <a:cubicBezTo>
                  <a:pt x="185" y="61"/>
                  <a:pt x="185" y="31"/>
                  <a:pt x="216" y="31"/>
                </a:cubicBezTo>
                <a:lnTo>
                  <a:pt x="216" y="31"/>
                </a:lnTo>
                <a:cubicBezTo>
                  <a:pt x="216" y="31"/>
                  <a:pt x="216" y="31"/>
                  <a:pt x="216" y="0"/>
                </a:cubicBezTo>
                <a:lnTo>
                  <a:pt x="216" y="0"/>
                </a:lnTo>
                <a:lnTo>
                  <a:pt x="216" y="0"/>
                </a:lnTo>
                <a:lnTo>
                  <a:pt x="216" y="0"/>
                </a:lnTo>
                <a:lnTo>
                  <a:pt x="185"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59" name="Freeform 77"/>
          <p:cNvSpPr>
            <a:spLocks noChangeArrowheads="1"/>
          </p:cNvSpPr>
          <p:nvPr/>
        </p:nvSpPr>
        <p:spPr bwMode="auto">
          <a:xfrm>
            <a:off x="6113411" y="2567376"/>
            <a:ext cx="63869" cy="29779"/>
          </a:xfrm>
          <a:custGeom>
            <a:avLst/>
            <a:gdLst>
              <a:gd name="T0" fmla="*/ 124 w 156"/>
              <a:gd name="T1" fmla="*/ 31 h 63"/>
              <a:gd name="T2" fmla="*/ 124 w 156"/>
              <a:gd name="T3" fmla="*/ 31 h 63"/>
              <a:gd name="T4" fmla="*/ 93 w 156"/>
              <a:gd name="T5" fmla="*/ 31 h 63"/>
              <a:gd name="T6" fmla="*/ 93 w 156"/>
              <a:gd name="T7" fmla="*/ 31 h 63"/>
              <a:gd name="T8" fmla="*/ 93 w 156"/>
              <a:gd name="T9" fmla="*/ 0 h 63"/>
              <a:gd name="T10" fmla="*/ 62 w 156"/>
              <a:gd name="T11" fmla="*/ 0 h 63"/>
              <a:gd name="T12" fmla="*/ 62 w 156"/>
              <a:gd name="T13" fmla="*/ 0 h 63"/>
              <a:gd name="T14" fmla="*/ 62 w 156"/>
              <a:gd name="T15" fmla="*/ 0 h 63"/>
              <a:gd name="T16" fmla="*/ 62 w 156"/>
              <a:gd name="T17" fmla="*/ 31 h 63"/>
              <a:gd name="T18" fmla="*/ 31 w 156"/>
              <a:gd name="T19" fmla="*/ 31 h 63"/>
              <a:gd name="T20" fmla="*/ 0 w 156"/>
              <a:gd name="T21" fmla="*/ 62 h 63"/>
              <a:gd name="T22" fmla="*/ 0 w 156"/>
              <a:gd name="T23" fmla="*/ 62 h 63"/>
              <a:gd name="T24" fmla="*/ 0 w 156"/>
              <a:gd name="T25" fmla="*/ 62 h 63"/>
              <a:gd name="T26" fmla="*/ 0 w 156"/>
              <a:gd name="T27" fmla="*/ 62 h 63"/>
              <a:gd name="T28" fmla="*/ 0 w 156"/>
              <a:gd name="T29" fmla="*/ 62 h 63"/>
              <a:gd name="T30" fmla="*/ 0 w 156"/>
              <a:gd name="T31" fmla="*/ 62 h 63"/>
              <a:gd name="T32" fmla="*/ 0 w 156"/>
              <a:gd name="T33" fmla="*/ 62 h 63"/>
              <a:gd name="T34" fmla="*/ 31 w 156"/>
              <a:gd name="T35" fmla="*/ 62 h 63"/>
              <a:gd name="T36" fmla="*/ 31 w 156"/>
              <a:gd name="T37" fmla="*/ 62 h 63"/>
              <a:gd name="T38" fmla="*/ 31 w 156"/>
              <a:gd name="T39" fmla="*/ 62 h 63"/>
              <a:gd name="T40" fmla="*/ 31 w 156"/>
              <a:gd name="T41" fmla="*/ 62 h 63"/>
              <a:gd name="T42" fmla="*/ 93 w 156"/>
              <a:gd name="T43" fmla="*/ 31 h 63"/>
              <a:gd name="T44" fmla="*/ 93 w 156"/>
              <a:gd name="T45" fmla="*/ 31 h 63"/>
              <a:gd name="T46" fmla="*/ 93 w 156"/>
              <a:gd name="T47" fmla="*/ 31 h 63"/>
              <a:gd name="T48" fmla="*/ 93 w 156"/>
              <a:gd name="T49" fmla="*/ 62 h 63"/>
              <a:gd name="T50" fmla="*/ 93 w 156"/>
              <a:gd name="T51" fmla="*/ 62 h 63"/>
              <a:gd name="T52" fmla="*/ 124 w 156"/>
              <a:gd name="T53" fmla="*/ 31 h 63"/>
              <a:gd name="T54" fmla="*/ 124 w 156"/>
              <a:gd name="T55" fmla="*/ 31 h 63"/>
              <a:gd name="T56" fmla="*/ 155 w 156"/>
              <a:gd name="T57" fmla="*/ 31 h 63"/>
              <a:gd name="T58" fmla="*/ 155 w 156"/>
              <a:gd name="T59" fmla="*/ 31 h 63"/>
              <a:gd name="T60" fmla="*/ 155 w 156"/>
              <a:gd name="T61" fmla="*/ 31 h 63"/>
              <a:gd name="T62" fmla="*/ 124 w 156"/>
              <a:gd name="T63"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6" h="63">
                <a:moveTo>
                  <a:pt x="124" y="31"/>
                </a:moveTo>
                <a:lnTo>
                  <a:pt x="124" y="31"/>
                </a:lnTo>
                <a:cubicBezTo>
                  <a:pt x="124" y="31"/>
                  <a:pt x="124" y="31"/>
                  <a:pt x="93" y="31"/>
                </a:cubicBezTo>
                <a:lnTo>
                  <a:pt x="93" y="31"/>
                </a:lnTo>
                <a:cubicBezTo>
                  <a:pt x="93" y="0"/>
                  <a:pt x="93" y="0"/>
                  <a:pt x="93" y="0"/>
                </a:cubicBezTo>
                <a:lnTo>
                  <a:pt x="62" y="0"/>
                </a:lnTo>
                <a:lnTo>
                  <a:pt x="62" y="0"/>
                </a:lnTo>
                <a:lnTo>
                  <a:pt x="62" y="0"/>
                </a:lnTo>
                <a:cubicBezTo>
                  <a:pt x="62" y="31"/>
                  <a:pt x="62" y="31"/>
                  <a:pt x="62" y="31"/>
                </a:cubicBezTo>
                <a:lnTo>
                  <a:pt x="31" y="31"/>
                </a:lnTo>
                <a:cubicBezTo>
                  <a:pt x="31" y="62"/>
                  <a:pt x="31" y="62"/>
                  <a:pt x="0" y="62"/>
                </a:cubicBezTo>
                <a:lnTo>
                  <a:pt x="0" y="62"/>
                </a:lnTo>
                <a:lnTo>
                  <a:pt x="0" y="62"/>
                </a:lnTo>
                <a:lnTo>
                  <a:pt x="0" y="62"/>
                </a:lnTo>
                <a:lnTo>
                  <a:pt x="0" y="62"/>
                </a:lnTo>
                <a:lnTo>
                  <a:pt x="0" y="62"/>
                </a:lnTo>
                <a:lnTo>
                  <a:pt x="0" y="62"/>
                </a:lnTo>
                <a:lnTo>
                  <a:pt x="31" y="62"/>
                </a:lnTo>
                <a:lnTo>
                  <a:pt x="31" y="62"/>
                </a:lnTo>
                <a:lnTo>
                  <a:pt x="31" y="62"/>
                </a:lnTo>
                <a:lnTo>
                  <a:pt x="31" y="62"/>
                </a:lnTo>
                <a:cubicBezTo>
                  <a:pt x="62" y="62"/>
                  <a:pt x="62" y="31"/>
                  <a:pt x="93" y="31"/>
                </a:cubicBezTo>
                <a:lnTo>
                  <a:pt x="93" y="31"/>
                </a:lnTo>
                <a:lnTo>
                  <a:pt x="93" y="31"/>
                </a:lnTo>
                <a:cubicBezTo>
                  <a:pt x="93" y="62"/>
                  <a:pt x="93" y="62"/>
                  <a:pt x="93" y="62"/>
                </a:cubicBezTo>
                <a:lnTo>
                  <a:pt x="93" y="62"/>
                </a:lnTo>
                <a:cubicBezTo>
                  <a:pt x="124" y="31"/>
                  <a:pt x="124" y="31"/>
                  <a:pt x="124" y="31"/>
                </a:cubicBezTo>
                <a:lnTo>
                  <a:pt x="124" y="31"/>
                </a:lnTo>
                <a:lnTo>
                  <a:pt x="155" y="31"/>
                </a:lnTo>
                <a:lnTo>
                  <a:pt x="155" y="31"/>
                </a:lnTo>
                <a:lnTo>
                  <a:pt x="155" y="31"/>
                </a:lnTo>
                <a:cubicBezTo>
                  <a:pt x="124" y="31"/>
                  <a:pt x="124" y="31"/>
                  <a:pt x="124" y="31"/>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60" name="Freeform 78"/>
          <p:cNvSpPr>
            <a:spLocks noChangeArrowheads="1"/>
          </p:cNvSpPr>
          <p:nvPr/>
        </p:nvSpPr>
        <p:spPr bwMode="auto">
          <a:xfrm>
            <a:off x="6202826" y="2356797"/>
            <a:ext cx="102189" cy="59558"/>
          </a:xfrm>
          <a:custGeom>
            <a:avLst/>
            <a:gdLst>
              <a:gd name="T0" fmla="*/ 0 w 249"/>
              <a:gd name="T1" fmla="*/ 30 h 125"/>
              <a:gd name="T2" fmla="*/ 0 w 249"/>
              <a:gd name="T3" fmla="*/ 30 h 125"/>
              <a:gd name="T4" fmla="*/ 31 w 249"/>
              <a:gd name="T5" fmla="*/ 30 h 125"/>
              <a:gd name="T6" fmla="*/ 31 w 249"/>
              <a:gd name="T7" fmla="*/ 30 h 125"/>
              <a:gd name="T8" fmla="*/ 62 w 249"/>
              <a:gd name="T9" fmla="*/ 30 h 125"/>
              <a:gd name="T10" fmla="*/ 62 w 249"/>
              <a:gd name="T11" fmla="*/ 30 h 125"/>
              <a:gd name="T12" fmla="*/ 93 w 249"/>
              <a:gd name="T13" fmla="*/ 61 h 125"/>
              <a:gd name="T14" fmla="*/ 93 w 249"/>
              <a:gd name="T15" fmla="*/ 93 h 125"/>
              <a:gd name="T16" fmla="*/ 93 w 249"/>
              <a:gd name="T17" fmla="*/ 93 h 125"/>
              <a:gd name="T18" fmla="*/ 124 w 249"/>
              <a:gd name="T19" fmla="*/ 93 h 125"/>
              <a:gd name="T20" fmla="*/ 124 w 249"/>
              <a:gd name="T21" fmla="*/ 93 h 125"/>
              <a:gd name="T22" fmla="*/ 124 w 249"/>
              <a:gd name="T23" fmla="*/ 93 h 125"/>
              <a:gd name="T24" fmla="*/ 154 w 249"/>
              <a:gd name="T25" fmla="*/ 124 h 125"/>
              <a:gd name="T26" fmla="*/ 154 w 249"/>
              <a:gd name="T27" fmla="*/ 124 h 125"/>
              <a:gd name="T28" fmla="*/ 154 w 249"/>
              <a:gd name="T29" fmla="*/ 93 h 125"/>
              <a:gd name="T30" fmla="*/ 186 w 249"/>
              <a:gd name="T31" fmla="*/ 93 h 125"/>
              <a:gd name="T32" fmla="*/ 186 w 249"/>
              <a:gd name="T33" fmla="*/ 93 h 125"/>
              <a:gd name="T34" fmla="*/ 186 w 249"/>
              <a:gd name="T35" fmla="*/ 93 h 125"/>
              <a:gd name="T36" fmla="*/ 186 w 249"/>
              <a:gd name="T37" fmla="*/ 93 h 125"/>
              <a:gd name="T38" fmla="*/ 217 w 249"/>
              <a:gd name="T39" fmla="*/ 93 h 125"/>
              <a:gd name="T40" fmla="*/ 248 w 249"/>
              <a:gd name="T41" fmla="*/ 30 h 125"/>
              <a:gd name="T42" fmla="*/ 248 w 249"/>
              <a:gd name="T43" fmla="*/ 30 h 125"/>
              <a:gd name="T44" fmla="*/ 248 w 249"/>
              <a:gd name="T45" fmla="*/ 30 h 125"/>
              <a:gd name="T46" fmla="*/ 248 w 249"/>
              <a:gd name="T47" fmla="*/ 30 h 125"/>
              <a:gd name="T48" fmla="*/ 217 w 249"/>
              <a:gd name="T49" fmla="*/ 30 h 125"/>
              <a:gd name="T50" fmla="*/ 217 w 249"/>
              <a:gd name="T51" fmla="*/ 30 h 125"/>
              <a:gd name="T52" fmla="*/ 217 w 249"/>
              <a:gd name="T53" fmla="*/ 30 h 125"/>
              <a:gd name="T54" fmla="*/ 186 w 249"/>
              <a:gd name="T55" fmla="*/ 0 h 125"/>
              <a:gd name="T56" fmla="*/ 186 w 249"/>
              <a:gd name="T57" fmla="*/ 0 h 125"/>
              <a:gd name="T58" fmla="*/ 186 w 249"/>
              <a:gd name="T59" fmla="*/ 0 h 125"/>
              <a:gd name="T60" fmla="*/ 186 w 249"/>
              <a:gd name="T61" fmla="*/ 0 h 125"/>
              <a:gd name="T62" fmla="*/ 186 w 249"/>
              <a:gd name="T63" fmla="*/ 0 h 125"/>
              <a:gd name="T64" fmla="*/ 154 w 249"/>
              <a:gd name="T65" fmla="*/ 0 h 125"/>
              <a:gd name="T66" fmla="*/ 124 w 249"/>
              <a:gd name="T67" fmla="*/ 0 h 125"/>
              <a:gd name="T68" fmla="*/ 124 w 249"/>
              <a:gd name="T69" fmla="*/ 0 h 125"/>
              <a:gd name="T70" fmla="*/ 124 w 249"/>
              <a:gd name="T71" fmla="*/ 0 h 125"/>
              <a:gd name="T72" fmla="*/ 124 w 249"/>
              <a:gd name="T73" fmla="*/ 0 h 125"/>
              <a:gd name="T74" fmla="*/ 93 w 249"/>
              <a:gd name="T75" fmla="*/ 0 h 125"/>
              <a:gd name="T76" fmla="*/ 62 w 249"/>
              <a:gd name="T77" fmla="*/ 0 h 125"/>
              <a:gd name="T78" fmla="*/ 31 w 249"/>
              <a:gd name="T79" fmla="*/ 0 h 125"/>
              <a:gd name="T80" fmla="*/ 0 w 249"/>
              <a:gd name="T81" fmla="*/ 0 h 125"/>
              <a:gd name="T82" fmla="*/ 0 w 249"/>
              <a:gd name="T83" fmla="*/ 3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9" h="125">
                <a:moveTo>
                  <a:pt x="0" y="30"/>
                </a:moveTo>
                <a:lnTo>
                  <a:pt x="0" y="30"/>
                </a:lnTo>
                <a:lnTo>
                  <a:pt x="31" y="30"/>
                </a:lnTo>
                <a:lnTo>
                  <a:pt x="31" y="30"/>
                </a:lnTo>
                <a:lnTo>
                  <a:pt x="62" y="30"/>
                </a:lnTo>
                <a:lnTo>
                  <a:pt x="62" y="30"/>
                </a:lnTo>
                <a:cubicBezTo>
                  <a:pt x="93" y="61"/>
                  <a:pt x="93" y="61"/>
                  <a:pt x="93" y="61"/>
                </a:cubicBezTo>
                <a:cubicBezTo>
                  <a:pt x="93" y="93"/>
                  <a:pt x="93" y="93"/>
                  <a:pt x="93" y="93"/>
                </a:cubicBezTo>
                <a:lnTo>
                  <a:pt x="93" y="93"/>
                </a:lnTo>
                <a:lnTo>
                  <a:pt x="124" y="93"/>
                </a:lnTo>
                <a:lnTo>
                  <a:pt x="124" y="93"/>
                </a:lnTo>
                <a:lnTo>
                  <a:pt x="124" y="93"/>
                </a:lnTo>
                <a:cubicBezTo>
                  <a:pt x="154" y="93"/>
                  <a:pt x="154" y="124"/>
                  <a:pt x="154" y="124"/>
                </a:cubicBezTo>
                <a:lnTo>
                  <a:pt x="154" y="124"/>
                </a:lnTo>
                <a:cubicBezTo>
                  <a:pt x="154" y="93"/>
                  <a:pt x="154" y="93"/>
                  <a:pt x="154" y="93"/>
                </a:cubicBezTo>
                <a:cubicBezTo>
                  <a:pt x="186" y="93"/>
                  <a:pt x="186" y="93"/>
                  <a:pt x="186" y="93"/>
                </a:cubicBezTo>
                <a:lnTo>
                  <a:pt x="186" y="93"/>
                </a:lnTo>
                <a:lnTo>
                  <a:pt x="186" y="93"/>
                </a:lnTo>
                <a:lnTo>
                  <a:pt x="186" y="93"/>
                </a:lnTo>
                <a:lnTo>
                  <a:pt x="217" y="93"/>
                </a:lnTo>
                <a:cubicBezTo>
                  <a:pt x="217" y="61"/>
                  <a:pt x="217" y="30"/>
                  <a:pt x="248" y="30"/>
                </a:cubicBezTo>
                <a:lnTo>
                  <a:pt x="248" y="30"/>
                </a:lnTo>
                <a:lnTo>
                  <a:pt x="248" y="30"/>
                </a:lnTo>
                <a:lnTo>
                  <a:pt x="248" y="30"/>
                </a:lnTo>
                <a:lnTo>
                  <a:pt x="217" y="30"/>
                </a:lnTo>
                <a:lnTo>
                  <a:pt x="217" y="30"/>
                </a:lnTo>
                <a:lnTo>
                  <a:pt x="217" y="30"/>
                </a:lnTo>
                <a:cubicBezTo>
                  <a:pt x="217" y="30"/>
                  <a:pt x="186" y="30"/>
                  <a:pt x="186" y="0"/>
                </a:cubicBezTo>
                <a:lnTo>
                  <a:pt x="186" y="0"/>
                </a:lnTo>
                <a:lnTo>
                  <a:pt x="186" y="0"/>
                </a:lnTo>
                <a:lnTo>
                  <a:pt x="186" y="0"/>
                </a:lnTo>
                <a:lnTo>
                  <a:pt x="186" y="0"/>
                </a:lnTo>
                <a:cubicBezTo>
                  <a:pt x="154" y="0"/>
                  <a:pt x="154" y="0"/>
                  <a:pt x="154" y="0"/>
                </a:cubicBezTo>
                <a:lnTo>
                  <a:pt x="124" y="0"/>
                </a:lnTo>
                <a:lnTo>
                  <a:pt x="124" y="0"/>
                </a:lnTo>
                <a:lnTo>
                  <a:pt x="124" y="0"/>
                </a:lnTo>
                <a:lnTo>
                  <a:pt x="124" y="0"/>
                </a:lnTo>
                <a:cubicBezTo>
                  <a:pt x="93" y="0"/>
                  <a:pt x="93" y="0"/>
                  <a:pt x="93" y="0"/>
                </a:cubicBezTo>
                <a:cubicBezTo>
                  <a:pt x="62" y="0"/>
                  <a:pt x="62" y="0"/>
                  <a:pt x="62" y="0"/>
                </a:cubicBezTo>
                <a:lnTo>
                  <a:pt x="31" y="0"/>
                </a:lnTo>
                <a:cubicBezTo>
                  <a:pt x="31" y="0"/>
                  <a:pt x="31" y="0"/>
                  <a:pt x="0" y="0"/>
                </a:cubicBezTo>
                <a:cubicBezTo>
                  <a:pt x="0" y="0"/>
                  <a:pt x="0" y="0"/>
                  <a:pt x="0" y="30"/>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61" name="Freeform 79"/>
          <p:cNvSpPr>
            <a:spLocks noChangeArrowheads="1"/>
          </p:cNvSpPr>
          <p:nvPr/>
        </p:nvSpPr>
        <p:spPr bwMode="auto">
          <a:xfrm>
            <a:off x="6100637" y="2597155"/>
            <a:ext cx="114965" cy="59558"/>
          </a:xfrm>
          <a:custGeom>
            <a:avLst/>
            <a:gdLst>
              <a:gd name="T0" fmla="*/ 248 w 280"/>
              <a:gd name="T1" fmla="*/ 0 h 125"/>
              <a:gd name="T2" fmla="*/ 248 w 280"/>
              <a:gd name="T3" fmla="*/ 0 h 125"/>
              <a:gd name="T4" fmla="*/ 217 w 280"/>
              <a:gd name="T5" fmla="*/ 0 h 125"/>
              <a:gd name="T6" fmla="*/ 217 w 280"/>
              <a:gd name="T7" fmla="*/ 30 h 125"/>
              <a:gd name="T8" fmla="*/ 186 w 280"/>
              <a:gd name="T9" fmla="*/ 30 h 125"/>
              <a:gd name="T10" fmla="*/ 186 w 280"/>
              <a:gd name="T11" fmla="*/ 30 h 125"/>
              <a:gd name="T12" fmla="*/ 186 w 280"/>
              <a:gd name="T13" fmla="*/ 30 h 125"/>
              <a:gd name="T14" fmla="*/ 155 w 280"/>
              <a:gd name="T15" fmla="*/ 30 h 125"/>
              <a:gd name="T16" fmla="*/ 124 w 280"/>
              <a:gd name="T17" fmla="*/ 62 h 125"/>
              <a:gd name="T18" fmla="*/ 124 w 280"/>
              <a:gd name="T19" fmla="*/ 30 h 125"/>
              <a:gd name="T20" fmla="*/ 124 w 280"/>
              <a:gd name="T21" fmla="*/ 30 h 125"/>
              <a:gd name="T22" fmla="*/ 124 w 280"/>
              <a:gd name="T23" fmla="*/ 30 h 125"/>
              <a:gd name="T24" fmla="*/ 93 w 280"/>
              <a:gd name="T25" fmla="*/ 62 h 125"/>
              <a:gd name="T26" fmla="*/ 62 w 280"/>
              <a:gd name="T27" fmla="*/ 62 h 125"/>
              <a:gd name="T28" fmla="*/ 62 w 280"/>
              <a:gd name="T29" fmla="*/ 62 h 125"/>
              <a:gd name="T30" fmla="*/ 62 w 280"/>
              <a:gd name="T31" fmla="*/ 62 h 125"/>
              <a:gd name="T32" fmla="*/ 62 w 280"/>
              <a:gd name="T33" fmla="*/ 62 h 125"/>
              <a:gd name="T34" fmla="*/ 62 w 280"/>
              <a:gd name="T35" fmla="*/ 62 h 125"/>
              <a:gd name="T36" fmla="*/ 62 w 280"/>
              <a:gd name="T37" fmla="*/ 62 h 125"/>
              <a:gd name="T38" fmla="*/ 31 w 280"/>
              <a:gd name="T39" fmla="*/ 62 h 125"/>
              <a:gd name="T40" fmla="*/ 0 w 280"/>
              <a:gd name="T41" fmla="*/ 62 h 125"/>
              <a:gd name="T42" fmla="*/ 0 w 280"/>
              <a:gd name="T43" fmla="*/ 62 h 125"/>
              <a:gd name="T44" fmla="*/ 0 w 280"/>
              <a:gd name="T45" fmla="*/ 62 h 125"/>
              <a:gd name="T46" fmla="*/ 0 w 280"/>
              <a:gd name="T47" fmla="*/ 62 h 125"/>
              <a:gd name="T48" fmla="*/ 0 w 280"/>
              <a:gd name="T49" fmla="*/ 93 h 125"/>
              <a:gd name="T50" fmla="*/ 0 w 280"/>
              <a:gd name="T51" fmla="*/ 93 h 125"/>
              <a:gd name="T52" fmla="*/ 0 w 280"/>
              <a:gd name="T53" fmla="*/ 93 h 125"/>
              <a:gd name="T54" fmla="*/ 0 w 280"/>
              <a:gd name="T55" fmla="*/ 93 h 125"/>
              <a:gd name="T56" fmla="*/ 0 w 280"/>
              <a:gd name="T57" fmla="*/ 124 h 125"/>
              <a:gd name="T58" fmla="*/ 0 w 280"/>
              <a:gd name="T59" fmla="*/ 124 h 125"/>
              <a:gd name="T60" fmla="*/ 31 w 280"/>
              <a:gd name="T61" fmla="*/ 124 h 125"/>
              <a:gd name="T62" fmla="*/ 31 w 280"/>
              <a:gd name="T63" fmla="*/ 124 h 125"/>
              <a:gd name="T64" fmla="*/ 31 w 280"/>
              <a:gd name="T65" fmla="*/ 124 h 125"/>
              <a:gd name="T66" fmla="*/ 31 w 280"/>
              <a:gd name="T67" fmla="*/ 124 h 125"/>
              <a:gd name="T68" fmla="*/ 31 w 280"/>
              <a:gd name="T69" fmla="*/ 124 h 125"/>
              <a:gd name="T70" fmla="*/ 31 w 280"/>
              <a:gd name="T71" fmla="*/ 124 h 125"/>
              <a:gd name="T72" fmla="*/ 62 w 280"/>
              <a:gd name="T73" fmla="*/ 124 h 125"/>
              <a:gd name="T74" fmla="*/ 93 w 280"/>
              <a:gd name="T75" fmla="*/ 124 h 125"/>
              <a:gd name="T76" fmla="*/ 93 w 280"/>
              <a:gd name="T77" fmla="*/ 124 h 125"/>
              <a:gd name="T78" fmla="*/ 124 w 280"/>
              <a:gd name="T79" fmla="*/ 124 h 125"/>
              <a:gd name="T80" fmla="*/ 124 w 280"/>
              <a:gd name="T81" fmla="*/ 124 h 125"/>
              <a:gd name="T82" fmla="*/ 124 w 280"/>
              <a:gd name="T83" fmla="*/ 124 h 125"/>
              <a:gd name="T84" fmla="*/ 124 w 280"/>
              <a:gd name="T85" fmla="*/ 124 h 125"/>
              <a:gd name="T86" fmla="*/ 124 w 280"/>
              <a:gd name="T87" fmla="*/ 124 h 125"/>
              <a:gd name="T88" fmla="*/ 124 w 280"/>
              <a:gd name="T89" fmla="*/ 124 h 125"/>
              <a:gd name="T90" fmla="*/ 155 w 280"/>
              <a:gd name="T91" fmla="*/ 124 h 125"/>
              <a:gd name="T92" fmla="*/ 155 w 280"/>
              <a:gd name="T93" fmla="*/ 124 h 125"/>
              <a:gd name="T94" fmla="*/ 155 w 280"/>
              <a:gd name="T95" fmla="*/ 124 h 125"/>
              <a:gd name="T96" fmla="*/ 155 w 280"/>
              <a:gd name="T97" fmla="*/ 124 h 125"/>
              <a:gd name="T98" fmla="*/ 186 w 280"/>
              <a:gd name="T99" fmla="*/ 124 h 125"/>
              <a:gd name="T100" fmla="*/ 186 w 280"/>
              <a:gd name="T101" fmla="*/ 124 h 125"/>
              <a:gd name="T102" fmla="*/ 186 w 280"/>
              <a:gd name="T103" fmla="*/ 93 h 125"/>
              <a:gd name="T104" fmla="*/ 217 w 280"/>
              <a:gd name="T105" fmla="*/ 93 h 125"/>
              <a:gd name="T106" fmla="*/ 248 w 280"/>
              <a:gd name="T107" fmla="*/ 30 h 125"/>
              <a:gd name="T108" fmla="*/ 279 w 280"/>
              <a:gd name="T109" fmla="*/ 30 h 125"/>
              <a:gd name="T110" fmla="*/ 279 w 280"/>
              <a:gd name="T111" fmla="*/ 30 h 125"/>
              <a:gd name="T112" fmla="*/ 248 w 280"/>
              <a:gd name="T11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0" h="125">
                <a:moveTo>
                  <a:pt x="248" y="0"/>
                </a:moveTo>
                <a:lnTo>
                  <a:pt x="248" y="0"/>
                </a:lnTo>
                <a:cubicBezTo>
                  <a:pt x="217" y="0"/>
                  <a:pt x="217" y="0"/>
                  <a:pt x="217" y="0"/>
                </a:cubicBezTo>
                <a:cubicBezTo>
                  <a:pt x="217" y="0"/>
                  <a:pt x="217" y="0"/>
                  <a:pt x="217" y="30"/>
                </a:cubicBezTo>
                <a:cubicBezTo>
                  <a:pt x="186" y="30"/>
                  <a:pt x="186" y="30"/>
                  <a:pt x="186" y="30"/>
                </a:cubicBezTo>
                <a:lnTo>
                  <a:pt x="186" y="30"/>
                </a:lnTo>
                <a:lnTo>
                  <a:pt x="186" y="30"/>
                </a:lnTo>
                <a:cubicBezTo>
                  <a:pt x="155" y="30"/>
                  <a:pt x="155" y="30"/>
                  <a:pt x="155" y="30"/>
                </a:cubicBezTo>
                <a:cubicBezTo>
                  <a:pt x="155" y="30"/>
                  <a:pt x="155" y="62"/>
                  <a:pt x="124" y="62"/>
                </a:cubicBezTo>
                <a:lnTo>
                  <a:pt x="124" y="30"/>
                </a:lnTo>
                <a:lnTo>
                  <a:pt x="124" y="30"/>
                </a:lnTo>
                <a:lnTo>
                  <a:pt x="124" y="30"/>
                </a:lnTo>
                <a:cubicBezTo>
                  <a:pt x="93" y="62"/>
                  <a:pt x="93" y="62"/>
                  <a:pt x="93" y="62"/>
                </a:cubicBezTo>
                <a:cubicBezTo>
                  <a:pt x="93" y="62"/>
                  <a:pt x="93" y="62"/>
                  <a:pt x="62" y="62"/>
                </a:cubicBezTo>
                <a:lnTo>
                  <a:pt x="62" y="62"/>
                </a:lnTo>
                <a:lnTo>
                  <a:pt x="62" y="62"/>
                </a:lnTo>
                <a:lnTo>
                  <a:pt x="62" y="62"/>
                </a:lnTo>
                <a:lnTo>
                  <a:pt x="62" y="62"/>
                </a:lnTo>
                <a:lnTo>
                  <a:pt x="62" y="62"/>
                </a:lnTo>
                <a:cubicBezTo>
                  <a:pt x="31" y="62"/>
                  <a:pt x="31" y="62"/>
                  <a:pt x="31" y="62"/>
                </a:cubicBezTo>
                <a:cubicBezTo>
                  <a:pt x="31" y="62"/>
                  <a:pt x="31" y="62"/>
                  <a:pt x="0" y="62"/>
                </a:cubicBezTo>
                <a:lnTo>
                  <a:pt x="0" y="62"/>
                </a:lnTo>
                <a:lnTo>
                  <a:pt x="0" y="62"/>
                </a:lnTo>
                <a:lnTo>
                  <a:pt x="0" y="62"/>
                </a:lnTo>
                <a:cubicBezTo>
                  <a:pt x="0" y="93"/>
                  <a:pt x="0" y="93"/>
                  <a:pt x="0" y="93"/>
                </a:cubicBezTo>
                <a:lnTo>
                  <a:pt x="0" y="93"/>
                </a:lnTo>
                <a:lnTo>
                  <a:pt x="0" y="93"/>
                </a:lnTo>
                <a:lnTo>
                  <a:pt x="0" y="93"/>
                </a:lnTo>
                <a:cubicBezTo>
                  <a:pt x="0" y="93"/>
                  <a:pt x="0" y="93"/>
                  <a:pt x="0" y="124"/>
                </a:cubicBezTo>
                <a:lnTo>
                  <a:pt x="0" y="124"/>
                </a:lnTo>
                <a:cubicBezTo>
                  <a:pt x="31" y="124"/>
                  <a:pt x="31" y="124"/>
                  <a:pt x="31" y="124"/>
                </a:cubicBezTo>
                <a:lnTo>
                  <a:pt x="31" y="124"/>
                </a:lnTo>
                <a:lnTo>
                  <a:pt x="31" y="124"/>
                </a:lnTo>
                <a:lnTo>
                  <a:pt x="31" y="124"/>
                </a:lnTo>
                <a:lnTo>
                  <a:pt x="31" y="124"/>
                </a:lnTo>
                <a:lnTo>
                  <a:pt x="31" y="124"/>
                </a:lnTo>
                <a:cubicBezTo>
                  <a:pt x="62" y="124"/>
                  <a:pt x="62" y="124"/>
                  <a:pt x="62" y="124"/>
                </a:cubicBezTo>
                <a:cubicBezTo>
                  <a:pt x="62" y="124"/>
                  <a:pt x="62" y="124"/>
                  <a:pt x="93" y="124"/>
                </a:cubicBezTo>
                <a:lnTo>
                  <a:pt x="93" y="124"/>
                </a:lnTo>
                <a:lnTo>
                  <a:pt x="124" y="124"/>
                </a:lnTo>
                <a:lnTo>
                  <a:pt x="124" y="124"/>
                </a:lnTo>
                <a:lnTo>
                  <a:pt x="124" y="124"/>
                </a:lnTo>
                <a:lnTo>
                  <a:pt x="124" y="124"/>
                </a:lnTo>
                <a:lnTo>
                  <a:pt x="124" y="124"/>
                </a:lnTo>
                <a:lnTo>
                  <a:pt x="124" y="124"/>
                </a:lnTo>
                <a:cubicBezTo>
                  <a:pt x="155" y="124"/>
                  <a:pt x="155" y="124"/>
                  <a:pt x="155" y="124"/>
                </a:cubicBezTo>
                <a:lnTo>
                  <a:pt x="155" y="124"/>
                </a:lnTo>
                <a:lnTo>
                  <a:pt x="155" y="124"/>
                </a:lnTo>
                <a:lnTo>
                  <a:pt x="155" y="124"/>
                </a:lnTo>
                <a:cubicBezTo>
                  <a:pt x="155" y="124"/>
                  <a:pt x="155" y="124"/>
                  <a:pt x="186" y="124"/>
                </a:cubicBezTo>
                <a:lnTo>
                  <a:pt x="186" y="124"/>
                </a:lnTo>
                <a:lnTo>
                  <a:pt x="186" y="93"/>
                </a:lnTo>
                <a:lnTo>
                  <a:pt x="217" y="93"/>
                </a:lnTo>
                <a:cubicBezTo>
                  <a:pt x="217" y="62"/>
                  <a:pt x="248" y="62"/>
                  <a:pt x="248" y="30"/>
                </a:cubicBezTo>
                <a:lnTo>
                  <a:pt x="279" y="30"/>
                </a:lnTo>
                <a:lnTo>
                  <a:pt x="279" y="30"/>
                </a:lnTo>
                <a:cubicBezTo>
                  <a:pt x="248" y="30"/>
                  <a:pt x="248" y="0"/>
                  <a:pt x="248" y="0"/>
                </a:cubicBezTo>
              </a:path>
            </a:pathLst>
          </a:custGeom>
          <a:solidFill>
            <a:schemeClr val="accent2"/>
          </a:solidFill>
          <a:ln>
            <a:noFill/>
          </a:ln>
          <a:effec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62" name="Freeform 80"/>
          <p:cNvSpPr>
            <a:spLocks noChangeArrowheads="1"/>
          </p:cNvSpPr>
          <p:nvPr/>
        </p:nvSpPr>
        <p:spPr bwMode="auto">
          <a:xfrm>
            <a:off x="5817791" y="2448260"/>
            <a:ext cx="51096" cy="44667"/>
          </a:xfrm>
          <a:custGeom>
            <a:avLst/>
            <a:gdLst>
              <a:gd name="T0" fmla="*/ 31 w 125"/>
              <a:gd name="T1" fmla="*/ 92 h 93"/>
              <a:gd name="T2" fmla="*/ 31 w 125"/>
              <a:gd name="T3" fmla="*/ 92 h 93"/>
              <a:gd name="T4" fmla="*/ 62 w 125"/>
              <a:gd name="T5" fmla="*/ 62 h 93"/>
              <a:gd name="T6" fmla="*/ 94 w 125"/>
              <a:gd name="T7" fmla="*/ 62 h 93"/>
              <a:gd name="T8" fmla="*/ 94 w 125"/>
              <a:gd name="T9" fmla="*/ 62 h 93"/>
              <a:gd name="T10" fmla="*/ 94 w 125"/>
              <a:gd name="T11" fmla="*/ 62 h 93"/>
              <a:gd name="T12" fmla="*/ 94 w 125"/>
              <a:gd name="T13" fmla="*/ 31 h 93"/>
              <a:gd name="T14" fmla="*/ 94 w 125"/>
              <a:gd name="T15" fmla="*/ 31 h 93"/>
              <a:gd name="T16" fmla="*/ 94 w 125"/>
              <a:gd name="T17" fmla="*/ 31 h 93"/>
              <a:gd name="T18" fmla="*/ 94 w 125"/>
              <a:gd name="T19" fmla="*/ 0 h 93"/>
              <a:gd name="T20" fmla="*/ 94 w 125"/>
              <a:gd name="T21" fmla="*/ 0 h 93"/>
              <a:gd name="T22" fmla="*/ 94 w 125"/>
              <a:gd name="T23" fmla="*/ 0 h 93"/>
              <a:gd name="T24" fmla="*/ 124 w 125"/>
              <a:gd name="T25" fmla="*/ 0 h 93"/>
              <a:gd name="T26" fmla="*/ 124 w 125"/>
              <a:gd name="T27" fmla="*/ 0 h 93"/>
              <a:gd name="T28" fmla="*/ 124 w 125"/>
              <a:gd name="T29" fmla="*/ 0 h 93"/>
              <a:gd name="T30" fmla="*/ 94 w 125"/>
              <a:gd name="T31" fmla="*/ 0 h 93"/>
              <a:gd name="T32" fmla="*/ 62 w 125"/>
              <a:gd name="T33" fmla="*/ 0 h 93"/>
              <a:gd name="T34" fmla="*/ 31 w 125"/>
              <a:gd name="T35" fmla="*/ 0 h 93"/>
              <a:gd name="T36" fmla="*/ 31 w 125"/>
              <a:gd name="T37" fmla="*/ 0 h 93"/>
              <a:gd name="T38" fmla="*/ 31 w 125"/>
              <a:gd name="T39" fmla="*/ 0 h 93"/>
              <a:gd name="T40" fmla="*/ 31 w 125"/>
              <a:gd name="T41" fmla="*/ 31 h 93"/>
              <a:gd name="T42" fmla="*/ 0 w 125"/>
              <a:gd name="T43" fmla="*/ 31 h 93"/>
              <a:gd name="T44" fmla="*/ 31 w 125"/>
              <a:gd name="T45" fmla="*/ 62 h 93"/>
              <a:gd name="T46" fmla="*/ 31 w 125"/>
              <a:gd name="T47"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5" h="93">
                <a:moveTo>
                  <a:pt x="31" y="92"/>
                </a:moveTo>
                <a:lnTo>
                  <a:pt x="31" y="92"/>
                </a:lnTo>
                <a:lnTo>
                  <a:pt x="62" y="62"/>
                </a:lnTo>
                <a:cubicBezTo>
                  <a:pt x="62" y="62"/>
                  <a:pt x="62" y="62"/>
                  <a:pt x="94" y="62"/>
                </a:cubicBezTo>
                <a:lnTo>
                  <a:pt x="94" y="62"/>
                </a:lnTo>
                <a:lnTo>
                  <a:pt x="94" y="62"/>
                </a:lnTo>
                <a:lnTo>
                  <a:pt x="94" y="31"/>
                </a:lnTo>
                <a:lnTo>
                  <a:pt x="94" y="31"/>
                </a:lnTo>
                <a:lnTo>
                  <a:pt x="94" y="31"/>
                </a:lnTo>
                <a:cubicBezTo>
                  <a:pt x="94" y="31"/>
                  <a:pt x="94" y="31"/>
                  <a:pt x="94" y="0"/>
                </a:cubicBezTo>
                <a:lnTo>
                  <a:pt x="94" y="0"/>
                </a:lnTo>
                <a:lnTo>
                  <a:pt x="94" y="0"/>
                </a:lnTo>
                <a:cubicBezTo>
                  <a:pt x="124" y="0"/>
                  <a:pt x="124" y="0"/>
                  <a:pt x="124" y="0"/>
                </a:cubicBezTo>
                <a:lnTo>
                  <a:pt x="124" y="0"/>
                </a:lnTo>
                <a:lnTo>
                  <a:pt x="124" y="0"/>
                </a:lnTo>
                <a:lnTo>
                  <a:pt x="94" y="0"/>
                </a:lnTo>
                <a:cubicBezTo>
                  <a:pt x="94" y="0"/>
                  <a:pt x="94" y="0"/>
                  <a:pt x="62" y="0"/>
                </a:cubicBezTo>
                <a:cubicBezTo>
                  <a:pt x="62" y="0"/>
                  <a:pt x="62" y="0"/>
                  <a:pt x="31" y="0"/>
                </a:cubicBezTo>
                <a:lnTo>
                  <a:pt x="31" y="0"/>
                </a:lnTo>
                <a:lnTo>
                  <a:pt x="31" y="0"/>
                </a:lnTo>
                <a:cubicBezTo>
                  <a:pt x="31" y="0"/>
                  <a:pt x="31" y="0"/>
                  <a:pt x="31" y="31"/>
                </a:cubicBezTo>
                <a:cubicBezTo>
                  <a:pt x="31" y="31"/>
                  <a:pt x="31" y="31"/>
                  <a:pt x="0" y="31"/>
                </a:cubicBezTo>
                <a:cubicBezTo>
                  <a:pt x="31" y="62"/>
                  <a:pt x="31" y="62"/>
                  <a:pt x="31" y="62"/>
                </a:cubicBezTo>
                <a:lnTo>
                  <a:pt x="31" y="92"/>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63" name="Freeform 81"/>
          <p:cNvSpPr>
            <a:spLocks noChangeArrowheads="1"/>
          </p:cNvSpPr>
          <p:nvPr/>
        </p:nvSpPr>
        <p:spPr bwMode="auto">
          <a:xfrm>
            <a:off x="5613411" y="2522707"/>
            <a:ext cx="270073" cy="240358"/>
          </a:xfrm>
          <a:custGeom>
            <a:avLst/>
            <a:gdLst>
              <a:gd name="T0" fmla="*/ 186 w 652"/>
              <a:gd name="T1" fmla="*/ 465 h 497"/>
              <a:gd name="T2" fmla="*/ 186 w 652"/>
              <a:gd name="T3" fmla="*/ 465 h 497"/>
              <a:gd name="T4" fmla="*/ 218 w 652"/>
              <a:gd name="T5" fmla="*/ 465 h 497"/>
              <a:gd name="T6" fmla="*/ 248 w 652"/>
              <a:gd name="T7" fmla="*/ 496 h 497"/>
              <a:gd name="T8" fmla="*/ 310 w 652"/>
              <a:gd name="T9" fmla="*/ 496 h 497"/>
              <a:gd name="T10" fmla="*/ 342 w 652"/>
              <a:gd name="T11" fmla="*/ 496 h 497"/>
              <a:gd name="T12" fmla="*/ 372 w 652"/>
              <a:gd name="T13" fmla="*/ 496 h 497"/>
              <a:gd name="T14" fmla="*/ 403 w 652"/>
              <a:gd name="T15" fmla="*/ 465 h 497"/>
              <a:gd name="T16" fmla="*/ 466 w 652"/>
              <a:gd name="T17" fmla="*/ 433 h 497"/>
              <a:gd name="T18" fmla="*/ 527 w 652"/>
              <a:gd name="T19" fmla="*/ 465 h 497"/>
              <a:gd name="T20" fmla="*/ 590 w 652"/>
              <a:gd name="T21" fmla="*/ 465 h 497"/>
              <a:gd name="T22" fmla="*/ 620 w 652"/>
              <a:gd name="T23" fmla="*/ 433 h 497"/>
              <a:gd name="T24" fmla="*/ 590 w 652"/>
              <a:gd name="T25" fmla="*/ 403 h 497"/>
              <a:gd name="T26" fmla="*/ 590 w 652"/>
              <a:gd name="T27" fmla="*/ 372 h 497"/>
              <a:gd name="T28" fmla="*/ 590 w 652"/>
              <a:gd name="T29" fmla="*/ 341 h 497"/>
              <a:gd name="T30" fmla="*/ 558 w 652"/>
              <a:gd name="T31" fmla="*/ 309 h 497"/>
              <a:gd name="T32" fmla="*/ 558 w 652"/>
              <a:gd name="T33" fmla="*/ 248 h 497"/>
              <a:gd name="T34" fmla="*/ 558 w 652"/>
              <a:gd name="T35" fmla="*/ 248 h 497"/>
              <a:gd name="T36" fmla="*/ 558 w 652"/>
              <a:gd name="T37" fmla="*/ 248 h 497"/>
              <a:gd name="T38" fmla="*/ 590 w 652"/>
              <a:gd name="T39" fmla="*/ 217 h 497"/>
              <a:gd name="T40" fmla="*/ 620 w 652"/>
              <a:gd name="T41" fmla="*/ 185 h 497"/>
              <a:gd name="T42" fmla="*/ 620 w 652"/>
              <a:gd name="T43" fmla="*/ 185 h 497"/>
              <a:gd name="T44" fmla="*/ 651 w 652"/>
              <a:gd name="T45" fmla="*/ 124 h 497"/>
              <a:gd name="T46" fmla="*/ 620 w 652"/>
              <a:gd name="T47" fmla="*/ 124 h 497"/>
              <a:gd name="T48" fmla="*/ 590 w 652"/>
              <a:gd name="T49" fmla="*/ 124 h 497"/>
              <a:gd name="T50" fmla="*/ 590 w 652"/>
              <a:gd name="T51" fmla="*/ 124 h 497"/>
              <a:gd name="T52" fmla="*/ 558 w 652"/>
              <a:gd name="T53" fmla="*/ 124 h 497"/>
              <a:gd name="T54" fmla="*/ 558 w 652"/>
              <a:gd name="T55" fmla="*/ 124 h 497"/>
              <a:gd name="T56" fmla="*/ 527 w 652"/>
              <a:gd name="T57" fmla="*/ 93 h 497"/>
              <a:gd name="T58" fmla="*/ 496 w 652"/>
              <a:gd name="T59" fmla="*/ 93 h 497"/>
              <a:gd name="T60" fmla="*/ 466 w 652"/>
              <a:gd name="T61" fmla="*/ 93 h 497"/>
              <a:gd name="T62" fmla="*/ 434 w 652"/>
              <a:gd name="T63" fmla="*/ 61 h 497"/>
              <a:gd name="T64" fmla="*/ 403 w 652"/>
              <a:gd name="T65" fmla="*/ 31 h 497"/>
              <a:gd name="T66" fmla="*/ 372 w 652"/>
              <a:gd name="T67" fmla="*/ 0 h 497"/>
              <a:gd name="T68" fmla="*/ 342 w 652"/>
              <a:gd name="T69" fmla="*/ 0 h 497"/>
              <a:gd name="T70" fmla="*/ 403 w 652"/>
              <a:gd name="T71" fmla="*/ 61 h 497"/>
              <a:gd name="T72" fmla="*/ 342 w 652"/>
              <a:gd name="T73" fmla="*/ 61 h 497"/>
              <a:gd name="T74" fmla="*/ 218 w 652"/>
              <a:gd name="T75" fmla="*/ 124 h 497"/>
              <a:gd name="T76" fmla="*/ 155 w 652"/>
              <a:gd name="T77" fmla="*/ 93 h 497"/>
              <a:gd name="T78" fmla="*/ 124 w 652"/>
              <a:gd name="T79" fmla="*/ 155 h 497"/>
              <a:gd name="T80" fmla="*/ 124 w 652"/>
              <a:gd name="T81" fmla="*/ 155 h 497"/>
              <a:gd name="T82" fmla="*/ 124 w 652"/>
              <a:gd name="T83" fmla="*/ 155 h 497"/>
              <a:gd name="T84" fmla="*/ 62 w 652"/>
              <a:gd name="T85" fmla="*/ 124 h 497"/>
              <a:gd name="T86" fmla="*/ 0 w 652"/>
              <a:gd name="T87" fmla="*/ 155 h 497"/>
              <a:gd name="T88" fmla="*/ 0 w 652"/>
              <a:gd name="T89" fmla="*/ 155 h 497"/>
              <a:gd name="T90" fmla="*/ 0 w 652"/>
              <a:gd name="T91" fmla="*/ 155 h 497"/>
              <a:gd name="T92" fmla="*/ 31 w 652"/>
              <a:gd name="T93" fmla="*/ 155 h 497"/>
              <a:gd name="T94" fmla="*/ 62 w 652"/>
              <a:gd name="T95" fmla="*/ 185 h 497"/>
              <a:gd name="T96" fmla="*/ 94 w 652"/>
              <a:gd name="T97" fmla="*/ 185 h 497"/>
              <a:gd name="T98" fmla="*/ 124 w 652"/>
              <a:gd name="T99" fmla="*/ 217 h 497"/>
              <a:gd name="T100" fmla="*/ 155 w 652"/>
              <a:gd name="T101" fmla="*/ 248 h 497"/>
              <a:gd name="T102" fmla="*/ 186 w 652"/>
              <a:gd name="T103" fmla="*/ 403 h 497"/>
              <a:gd name="T104" fmla="*/ 186 w 652"/>
              <a:gd name="T105" fmla="*/ 465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52" h="497">
                <a:moveTo>
                  <a:pt x="186" y="465"/>
                </a:moveTo>
                <a:lnTo>
                  <a:pt x="186" y="465"/>
                </a:lnTo>
                <a:lnTo>
                  <a:pt x="186" y="465"/>
                </a:lnTo>
                <a:lnTo>
                  <a:pt x="186" y="465"/>
                </a:lnTo>
                <a:lnTo>
                  <a:pt x="186" y="465"/>
                </a:lnTo>
                <a:lnTo>
                  <a:pt x="218" y="465"/>
                </a:lnTo>
                <a:cubicBezTo>
                  <a:pt x="218" y="496"/>
                  <a:pt x="218" y="496"/>
                  <a:pt x="248" y="496"/>
                </a:cubicBezTo>
                <a:lnTo>
                  <a:pt x="248" y="496"/>
                </a:lnTo>
                <a:lnTo>
                  <a:pt x="279" y="496"/>
                </a:lnTo>
                <a:lnTo>
                  <a:pt x="310" y="496"/>
                </a:lnTo>
                <a:lnTo>
                  <a:pt x="310" y="496"/>
                </a:lnTo>
                <a:lnTo>
                  <a:pt x="342" y="496"/>
                </a:lnTo>
                <a:cubicBezTo>
                  <a:pt x="342" y="496"/>
                  <a:pt x="342" y="496"/>
                  <a:pt x="372" y="496"/>
                </a:cubicBezTo>
                <a:lnTo>
                  <a:pt x="372" y="496"/>
                </a:lnTo>
                <a:lnTo>
                  <a:pt x="372" y="496"/>
                </a:lnTo>
                <a:cubicBezTo>
                  <a:pt x="403" y="465"/>
                  <a:pt x="403" y="465"/>
                  <a:pt x="403" y="465"/>
                </a:cubicBezTo>
                <a:cubicBezTo>
                  <a:pt x="434" y="433"/>
                  <a:pt x="434" y="433"/>
                  <a:pt x="434" y="433"/>
                </a:cubicBezTo>
                <a:cubicBezTo>
                  <a:pt x="466" y="433"/>
                  <a:pt x="466" y="433"/>
                  <a:pt x="466" y="433"/>
                </a:cubicBezTo>
                <a:cubicBezTo>
                  <a:pt x="466" y="433"/>
                  <a:pt x="496" y="433"/>
                  <a:pt x="527" y="465"/>
                </a:cubicBezTo>
                <a:lnTo>
                  <a:pt x="527" y="465"/>
                </a:lnTo>
                <a:cubicBezTo>
                  <a:pt x="558" y="465"/>
                  <a:pt x="558" y="465"/>
                  <a:pt x="558" y="465"/>
                </a:cubicBezTo>
                <a:cubicBezTo>
                  <a:pt x="558" y="465"/>
                  <a:pt x="558" y="465"/>
                  <a:pt x="590" y="465"/>
                </a:cubicBezTo>
                <a:lnTo>
                  <a:pt x="590" y="465"/>
                </a:lnTo>
                <a:lnTo>
                  <a:pt x="620" y="433"/>
                </a:lnTo>
                <a:cubicBezTo>
                  <a:pt x="590" y="433"/>
                  <a:pt x="590" y="433"/>
                  <a:pt x="590" y="403"/>
                </a:cubicBezTo>
                <a:lnTo>
                  <a:pt x="590" y="403"/>
                </a:lnTo>
                <a:lnTo>
                  <a:pt x="590" y="403"/>
                </a:lnTo>
                <a:lnTo>
                  <a:pt x="590" y="372"/>
                </a:lnTo>
                <a:lnTo>
                  <a:pt x="590" y="372"/>
                </a:lnTo>
                <a:cubicBezTo>
                  <a:pt x="590" y="341"/>
                  <a:pt x="590" y="341"/>
                  <a:pt x="590" y="341"/>
                </a:cubicBezTo>
                <a:lnTo>
                  <a:pt x="558" y="309"/>
                </a:lnTo>
                <a:lnTo>
                  <a:pt x="558" y="309"/>
                </a:lnTo>
                <a:lnTo>
                  <a:pt x="527" y="279"/>
                </a:lnTo>
                <a:cubicBezTo>
                  <a:pt x="527" y="279"/>
                  <a:pt x="527" y="279"/>
                  <a:pt x="558" y="248"/>
                </a:cubicBezTo>
                <a:lnTo>
                  <a:pt x="558" y="248"/>
                </a:lnTo>
                <a:lnTo>
                  <a:pt x="558" y="248"/>
                </a:lnTo>
                <a:lnTo>
                  <a:pt x="558" y="248"/>
                </a:lnTo>
                <a:lnTo>
                  <a:pt x="558" y="248"/>
                </a:lnTo>
                <a:cubicBezTo>
                  <a:pt x="590" y="217"/>
                  <a:pt x="590" y="217"/>
                  <a:pt x="590" y="217"/>
                </a:cubicBezTo>
                <a:lnTo>
                  <a:pt x="590" y="217"/>
                </a:lnTo>
                <a:cubicBezTo>
                  <a:pt x="590" y="217"/>
                  <a:pt x="590" y="217"/>
                  <a:pt x="590" y="185"/>
                </a:cubicBezTo>
                <a:cubicBezTo>
                  <a:pt x="620" y="185"/>
                  <a:pt x="620" y="185"/>
                  <a:pt x="620" y="185"/>
                </a:cubicBezTo>
                <a:lnTo>
                  <a:pt x="620" y="185"/>
                </a:lnTo>
                <a:lnTo>
                  <a:pt x="620" y="185"/>
                </a:lnTo>
                <a:lnTo>
                  <a:pt x="620" y="185"/>
                </a:lnTo>
                <a:cubicBezTo>
                  <a:pt x="620" y="155"/>
                  <a:pt x="620" y="155"/>
                  <a:pt x="651" y="124"/>
                </a:cubicBezTo>
                <a:cubicBezTo>
                  <a:pt x="620" y="124"/>
                  <a:pt x="620" y="124"/>
                  <a:pt x="620" y="124"/>
                </a:cubicBezTo>
                <a:lnTo>
                  <a:pt x="620" y="124"/>
                </a:lnTo>
                <a:lnTo>
                  <a:pt x="620" y="124"/>
                </a:lnTo>
                <a:cubicBezTo>
                  <a:pt x="590" y="124"/>
                  <a:pt x="590" y="124"/>
                  <a:pt x="590" y="124"/>
                </a:cubicBezTo>
                <a:lnTo>
                  <a:pt x="590" y="124"/>
                </a:lnTo>
                <a:lnTo>
                  <a:pt x="590" y="124"/>
                </a:lnTo>
                <a:lnTo>
                  <a:pt x="590" y="124"/>
                </a:lnTo>
                <a:lnTo>
                  <a:pt x="558" y="124"/>
                </a:lnTo>
                <a:lnTo>
                  <a:pt x="558" y="124"/>
                </a:lnTo>
                <a:lnTo>
                  <a:pt x="558" y="124"/>
                </a:lnTo>
                <a:lnTo>
                  <a:pt x="558" y="124"/>
                </a:lnTo>
                <a:cubicBezTo>
                  <a:pt x="527" y="124"/>
                  <a:pt x="527" y="93"/>
                  <a:pt x="527" y="93"/>
                </a:cubicBezTo>
                <a:lnTo>
                  <a:pt x="527" y="93"/>
                </a:lnTo>
                <a:cubicBezTo>
                  <a:pt x="496" y="93"/>
                  <a:pt x="496" y="93"/>
                  <a:pt x="496" y="93"/>
                </a:cubicBezTo>
                <a:lnTo>
                  <a:pt x="496" y="93"/>
                </a:lnTo>
                <a:lnTo>
                  <a:pt x="466" y="93"/>
                </a:lnTo>
                <a:lnTo>
                  <a:pt x="466" y="93"/>
                </a:lnTo>
                <a:lnTo>
                  <a:pt x="434" y="61"/>
                </a:lnTo>
                <a:cubicBezTo>
                  <a:pt x="434" y="61"/>
                  <a:pt x="403" y="61"/>
                  <a:pt x="403" y="31"/>
                </a:cubicBezTo>
                <a:lnTo>
                  <a:pt x="403" y="31"/>
                </a:lnTo>
                <a:lnTo>
                  <a:pt x="403" y="31"/>
                </a:lnTo>
                <a:cubicBezTo>
                  <a:pt x="372" y="31"/>
                  <a:pt x="372" y="31"/>
                  <a:pt x="372" y="0"/>
                </a:cubicBezTo>
                <a:lnTo>
                  <a:pt x="372" y="0"/>
                </a:lnTo>
                <a:cubicBezTo>
                  <a:pt x="342" y="0"/>
                  <a:pt x="342" y="0"/>
                  <a:pt x="342" y="0"/>
                </a:cubicBezTo>
                <a:lnTo>
                  <a:pt x="342" y="0"/>
                </a:lnTo>
                <a:cubicBezTo>
                  <a:pt x="403" y="61"/>
                  <a:pt x="403" y="61"/>
                  <a:pt x="403" y="61"/>
                </a:cubicBezTo>
                <a:cubicBezTo>
                  <a:pt x="342" y="61"/>
                  <a:pt x="342" y="61"/>
                  <a:pt x="342" y="61"/>
                </a:cubicBezTo>
                <a:lnTo>
                  <a:pt x="342" y="61"/>
                </a:lnTo>
                <a:cubicBezTo>
                  <a:pt x="310" y="61"/>
                  <a:pt x="310" y="61"/>
                  <a:pt x="310" y="61"/>
                </a:cubicBezTo>
                <a:cubicBezTo>
                  <a:pt x="279" y="93"/>
                  <a:pt x="218" y="124"/>
                  <a:pt x="218" y="124"/>
                </a:cubicBezTo>
                <a:cubicBezTo>
                  <a:pt x="186" y="124"/>
                  <a:pt x="186" y="93"/>
                  <a:pt x="155" y="93"/>
                </a:cubicBezTo>
                <a:lnTo>
                  <a:pt x="155" y="93"/>
                </a:lnTo>
                <a:cubicBezTo>
                  <a:pt x="186" y="124"/>
                  <a:pt x="186" y="124"/>
                  <a:pt x="155" y="155"/>
                </a:cubicBezTo>
                <a:cubicBezTo>
                  <a:pt x="155" y="155"/>
                  <a:pt x="155" y="155"/>
                  <a:pt x="124" y="155"/>
                </a:cubicBezTo>
                <a:lnTo>
                  <a:pt x="124" y="155"/>
                </a:lnTo>
                <a:lnTo>
                  <a:pt x="124" y="155"/>
                </a:lnTo>
                <a:lnTo>
                  <a:pt x="124" y="155"/>
                </a:lnTo>
                <a:lnTo>
                  <a:pt x="124" y="155"/>
                </a:lnTo>
                <a:lnTo>
                  <a:pt x="94" y="155"/>
                </a:lnTo>
                <a:cubicBezTo>
                  <a:pt x="94" y="155"/>
                  <a:pt x="62" y="155"/>
                  <a:pt x="62" y="124"/>
                </a:cubicBezTo>
                <a:lnTo>
                  <a:pt x="62" y="124"/>
                </a:lnTo>
                <a:cubicBezTo>
                  <a:pt x="31" y="155"/>
                  <a:pt x="31" y="155"/>
                  <a:pt x="0" y="155"/>
                </a:cubicBezTo>
                <a:lnTo>
                  <a:pt x="0" y="155"/>
                </a:lnTo>
                <a:lnTo>
                  <a:pt x="0" y="155"/>
                </a:lnTo>
                <a:lnTo>
                  <a:pt x="0" y="155"/>
                </a:lnTo>
                <a:lnTo>
                  <a:pt x="0" y="155"/>
                </a:lnTo>
                <a:lnTo>
                  <a:pt x="0" y="155"/>
                </a:lnTo>
                <a:cubicBezTo>
                  <a:pt x="31" y="155"/>
                  <a:pt x="31" y="155"/>
                  <a:pt x="31" y="155"/>
                </a:cubicBezTo>
                <a:cubicBezTo>
                  <a:pt x="31" y="155"/>
                  <a:pt x="31" y="155"/>
                  <a:pt x="62" y="155"/>
                </a:cubicBezTo>
                <a:cubicBezTo>
                  <a:pt x="62" y="155"/>
                  <a:pt x="62" y="155"/>
                  <a:pt x="62" y="185"/>
                </a:cubicBezTo>
                <a:lnTo>
                  <a:pt x="62" y="185"/>
                </a:lnTo>
                <a:lnTo>
                  <a:pt x="94" y="185"/>
                </a:lnTo>
                <a:cubicBezTo>
                  <a:pt x="94" y="185"/>
                  <a:pt x="124" y="185"/>
                  <a:pt x="124" y="217"/>
                </a:cubicBezTo>
                <a:lnTo>
                  <a:pt x="124" y="217"/>
                </a:lnTo>
                <a:lnTo>
                  <a:pt x="124" y="248"/>
                </a:lnTo>
                <a:lnTo>
                  <a:pt x="155" y="248"/>
                </a:lnTo>
                <a:lnTo>
                  <a:pt x="186" y="279"/>
                </a:lnTo>
                <a:cubicBezTo>
                  <a:pt x="218" y="309"/>
                  <a:pt x="218" y="309"/>
                  <a:pt x="186" y="403"/>
                </a:cubicBezTo>
                <a:lnTo>
                  <a:pt x="186" y="433"/>
                </a:lnTo>
                <a:cubicBezTo>
                  <a:pt x="186" y="433"/>
                  <a:pt x="186" y="433"/>
                  <a:pt x="186" y="465"/>
                </a:cubicBezTo>
              </a:path>
            </a:pathLst>
          </a:custGeom>
          <a:solidFill>
            <a:schemeClr val="accent2"/>
          </a:solidFill>
          <a:ln>
            <a:noFill/>
          </a:ln>
          <a:effec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64" name="Freeform 82"/>
          <p:cNvSpPr>
            <a:spLocks noChangeArrowheads="1"/>
          </p:cNvSpPr>
          <p:nvPr/>
        </p:nvSpPr>
        <p:spPr bwMode="auto">
          <a:xfrm>
            <a:off x="5868886" y="2626934"/>
            <a:ext cx="51096" cy="29779"/>
          </a:xfrm>
          <a:custGeom>
            <a:avLst/>
            <a:gdLst>
              <a:gd name="T0" fmla="*/ 124 w 125"/>
              <a:gd name="T1" fmla="*/ 0 h 63"/>
              <a:gd name="T2" fmla="*/ 124 w 125"/>
              <a:gd name="T3" fmla="*/ 0 h 63"/>
              <a:gd name="T4" fmla="*/ 94 w 125"/>
              <a:gd name="T5" fmla="*/ 0 h 63"/>
              <a:gd name="T6" fmla="*/ 94 w 125"/>
              <a:gd name="T7" fmla="*/ 0 h 63"/>
              <a:gd name="T8" fmla="*/ 62 w 125"/>
              <a:gd name="T9" fmla="*/ 31 h 63"/>
              <a:gd name="T10" fmla="*/ 62 w 125"/>
              <a:gd name="T11" fmla="*/ 31 h 63"/>
              <a:gd name="T12" fmla="*/ 62 w 125"/>
              <a:gd name="T13" fmla="*/ 31 h 63"/>
              <a:gd name="T14" fmla="*/ 62 w 125"/>
              <a:gd name="T15" fmla="*/ 31 h 63"/>
              <a:gd name="T16" fmla="*/ 31 w 125"/>
              <a:gd name="T17" fmla="*/ 31 h 63"/>
              <a:gd name="T18" fmla="*/ 31 w 125"/>
              <a:gd name="T19" fmla="*/ 31 h 63"/>
              <a:gd name="T20" fmla="*/ 31 w 125"/>
              <a:gd name="T21" fmla="*/ 31 h 63"/>
              <a:gd name="T22" fmla="*/ 0 w 125"/>
              <a:gd name="T23" fmla="*/ 31 h 63"/>
              <a:gd name="T24" fmla="*/ 0 w 125"/>
              <a:gd name="T25" fmla="*/ 62 h 63"/>
              <a:gd name="T26" fmla="*/ 0 w 125"/>
              <a:gd name="T27" fmla="*/ 62 h 63"/>
              <a:gd name="T28" fmla="*/ 0 w 125"/>
              <a:gd name="T29" fmla="*/ 62 h 63"/>
              <a:gd name="T30" fmla="*/ 31 w 125"/>
              <a:gd name="T31" fmla="*/ 62 h 63"/>
              <a:gd name="T32" fmla="*/ 31 w 125"/>
              <a:gd name="T33" fmla="*/ 62 h 63"/>
              <a:gd name="T34" fmla="*/ 31 w 125"/>
              <a:gd name="T35" fmla="*/ 62 h 63"/>
              <a:gd name="T36" fmla="*/ 31 w 125"/>
              <a:gd name="T37" fmla="*/ 62 h 63"/>
              <a:gd name="T38" fmla="*/ 31 w 125"/>
              <a:gd name="T39" fmla="*/ 62 h 63"/>
              <a:gd name="T40" fmla="*/ 62 w 125"/>
              <a:gd name="T41" fmla="*/ 62 h 63"/>
              <a:gd name="T42" fmla="*/ 62 w 125"/>
              <a:gd name="T43" fmla="*/ 62 h 63"/>
              <a:gd name="T44" fmla="*/ 62 w 125"/>
              <a:gd name="T45" fmla="*/ 31 h 63"/>
              <a:gd name="T46" fmla="*/ 62 w 125"/>
              <a:gd name="T47" fmla="*/ 31 h 63"/>
              <a:gd name="T48" fmla="*/ 94 w 125"/>
              <a:gd name="T49" fmla="*/ 31 h 63"/>
              <a:gd name="T50" fmla="*/ 94 w 125"/>
              <a:gd name="T51" fmla="*/ 62 h 63"/>
              <a:gd name="T52" fmla="*/ 124 w 125"/>
              <a:gd name="T53" fmla="*/ 31 h 63"/>
              <a:gd name="T54" fmla="*/ 124 w 125"/>
              <a:gd name="T55" fmla="*/ 31 h 63"/>
              <a:gd name="T56" fmla="*/ 124 w 125"/>
              <a:gd name="T57" fmla="*/ 31 h 63"/>
              <a:gd name="T58" fmla="*/ 124 w 125"/>
              <a:gd name="T59" fmla="*/ 31 h 63"/>
              <a:gd name="T60" fmla="*/ 124 w 125"/>
              <a:gd name="T6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5" h="63">
                <a:moveTo>
                  <a:pt x="124" y="0"/>
                </a:moveTo>
                <a:lnTo>
                  <a:pt x="124" y="0"/>
                </a:lnTo>
                <a:cubicBezTo>
                  <a:pt x="94" y="0"/>
                  <a:pt x="94" y="0"/>
                  <a:pt x="94" y="0"/>
                </a:cubicBezTo>
                <a:lnTo>
                  <a:pt x="94" y="0"/>
                </a:lnTo>
                <a:lnTo>
                  <a:pt x="62" y="31"/>
                </a:lnTo>
                <a:lnTo>
                  <a:pt x="62" y="31"/>
                </a:lnTo>
                <a:lnTo>
                  <a:pt x="62" y="31"/>
                </a:lnTo>
                <a:lnTo>
                  <a:pt x="62" y="31"/>
                </a:lnTo>
                <a:cubicBezTo>
                  <a:pt x="31" y="31"/>
                  <a:pt x="31" y="31"/>
                  <a:pt x="31" y="31"/>
                </a:cubicBezTo>
                <a:lnTo>
                  <a:pt x="31" y="31"/>
                </a:lnTo>
                <a:lnTo>
                  <a:pt x="31" y="31"/>
                </a:lnTo>
                <a:lnTo>
                  <a:pt x="0" y="31"/>
                </a:lnTo>
                <a:lnTo>
                  <a:pt x="0" y="62"/>
                </a:lnTo>
                <a:lnTo>
                  <a:pt x="0" y="62"/>
                </a:lnTo>
                <a:lnTo>
                  <a:pt x="0" y="62"/>
                </a:lnTo>
                <a:lnTo>
                  <a:pt x="31" y="62"/>
                </a:lnTo>
                <a:lnTo>
                  <a:pt x="31" y="62"/>
                </a:lnTo>
                <a:lnTo>
                  <a:pt x="31" y="62"/>
                </a:lnTo>
                <a:lnTo>
                  <a:pt x="31" y="62"/>
                </a:lnTo>
                <a:lnTo>
                  <a:pt x="31" y="62"/>
                </a:lnTo>
                <a:cubicBezTo>
                  <a:pt x="31" y="62"/>
                  <a:pt x="31" y="62"/>
                  <a:pt x="62" y="62"/>
                </a:cubicBezTo>
                <a:lnTo>
                  <a:pt x="62" y="62"/>
                </a:lnTo>
                <a:cubicBezTo>
                  <a:pt x="62" y="31"/>
                  <a:pt x="62" y="31"/>
                  <a:pt x="62" y="31"/>
                </a:cubicBezTo>
                <a:lnTo>
                  <a:pt x="62" y="31"/>
                </a:lnTo>
                <a:cubicBezTo>
                  <a:pt x="94" y="31"/>
                  <a:pt x="94" y="31"/>
                  <a:pt x="94" y="31"/>
                </a:cubicBezTo>
                <a:cubicBezTo>
                  <a:pt x="94" y="31"/>
                  <a:pt x="94" y="31"/>
                  <a:pt x="94" y="62"/>
                </a:cubicBezTo>
                <a:cubicBezTo>
                  <a:pt x="124" y="31"/>
                  <a:pt x="124" y="31"/>
                  <a:pt x="124" y="31"/>
                </a:cubicBezTo>
                <a:lnTo>
                  <a:pt x="124" y="31"/>
                </a:lnTo>
                <a:lnTo>
                  <a:pt x="124" y="31"/>
                </a:lnTo>
                <a:lnTo>
                  <a:pt x="124" y="31"/>
                </a:lnTo>
                <a:lnTo>
                  <a:pt x="124"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65" name="Freeform 83"/>
          <p:cNvSpPr>
            <a:spLocks noChangeArrowheads="1"/>
          </p:cNvSpPr>
          <p:nvPr/>
        </p:nvSpPr>
        <p:spPr bwMode="auto">
          <a:xfrm>
            <a:off x="5868886" y="2656713"/>
            <a:ext cx="218978" cy="193562"/>
          </a:xfrm>
          <a:custGeom>
            <a:avLst/>
            <a:gdLst>
              <a:gd name="T0" fmla="*/ 31 w 527"/>
              <a:gd name="T1" fmla="*/ 124 h 403"/>
              <a:gd name="T2" fmla="*/ 62 w 527"/>
              <a:gd name="T3" fmla="*/ 124 h 403"/>
              <a:gd name="T4" fmla="*/ 94 w 527"/>
              <a:gd name="T5" fmla="*/ 93 h 403"/>
              <a:gd name="T6" fmla="*/ 155 w 527"/>
              <a:gd name="T7" fmla="*/ 124 h 403"/>
              <a:gd name="T8" fmla="*/ 218 w 527"/>
              <a:gd name="T9" fmla="*/ 186 h 403"/>
              <a:gd name="T10" fmla="*/ 218 w 527"/>
              <a:gd name="T11" fmla="*/ 217 h 403"/>
              <a:gd name="T12" fmla="*/ 247 w 527"/>
              <a:gd name="T13" fmla="*/ 217 h 403"/>
              <a:gd name="T14" fmla="*/ 247 w 527"/>
              <a:gd name="T15" fmla="*/ 217 h 403"/>
              <a:gd name="T16" fmla="*/ 309 w 527"/>
              <a:gd name="T17" fmla="*/ 278 h 403"/>
              <a:gd name="T18" fmla="*/ 340 w 527"/>
              <a:gd name="T19" fmla="*/ 310 h 403"/>
              <a:gd name="T20" fmla="*/ 340 w 527"/>
              <a:gd name="T21" fmla="*/ 310 h 403"/>
              <a:gd name="T22" fmla="*/ 402 w 527"/>
              <a:gd name="T23" fmla="*/ 341 h 403"/>
              <a:gd name="T24" fmla="*/ 433 w 527"/>
              <a:gd name="T25" fmla="*/ 341 h 403"/>
              <a:gd name="T26" fmla="*/ 464 w 527"/>
              <a:gd name="T27" fmla="*/ 371 h 403"/>
              <a:gd name="T28" fmla="*/ 464 w 527"/>
              <a:gd name="T29" fmla="*/ 371 h 403"/>
              <a:gd name="T30" fmla="*/ 495 w 527"/>
              <a:gd name="T31" fmla="*/ 402 h 403"/>
              <a:gd name="T32" fmla="*/ 526 w 527"/>
              <a:gd name="T33" fmla="*/ 371 h 403"/>
              <a:gd name="T34" fmla="*/ 495 w 527"/>
              <a:gd name="T35" fmla="*/ 341 h 403"/>
              <a:gd name="T36" fmla="*/ 433 w 527"/>
              <a:gd name="T37" fmla="*/ 310 h 403"/>
              <a:gd name="T38" fmla="*/ 402 w 527"/>
              <a:gd name="T39" fmla="*/ 278 h 403"/>
              <a:gd name="T40" fmla="*/ 371 w 527"/>
              <a:gd name="T41" fmla="*/ 217 h 403"/>
              <a:gd name="T42" fmla="*/ 340 w 527"/>
              <a:gd name="T43" fmla="*/ 217 h 403"/>
              <a:gd name="T44" fmla="*/ 278 w 527"/>
              <a:gd name="T45" fmla="*/ 154 h 403"/>
              <a:gd name="T46" fmla="*/ 278 w 527"/>
              <a:gd name="T47" fmla="*/ 124 h 403"/>
              <a:gd name="T48" fmla="*/ 278 w 527"/>
              <a:gd name="T49" fmla="*/ 62 h 403"/>
              <a:gd name="T50" fmla="*/ 309 w 527"/>
              <a:gd name="T51" fmla="*/ 30 h 403"/>
              <a:gd name="T52" fmla="*/ 340 w 527"/>
              <a:gd name="T53" fmla="*/ 0 h 403"/>
              <a:gd name="T54" fmla="*/ 309 w 527"/>
              <a:gd name="T55" fmla="*/ 0 h 403"/>
              <a:gd name="T56" fmla="*/ 278 w 527"/>
              <a:gd name="T57" fmla="*/ 0 h 403"/>
              <a:gd name="T58" fmla="*/ 247 w 527"/>
              <a:gd name="T59" fmla="*/ 0 h 403"/>
              <a:gd name="T60" fmla="*/ 247 w 527"/>
              <a:gd name="T61" fmla="*/ 0 h 403"/>
              <a:gd name="T62" fmla="*/ 218 w 527"/>
              <a:gd name="T63" fmla="*/ 0 h 403"/>
              <a:gd name="T64" fmla="*/ 218 w 527"/>
              <a:gd name="T65" fmla="*/ 0 h 403"/>
              <a:gd name="T66" fmla="*/ 186 w 527"/>
              <a:gd name="T67" fmla="*/ 30 h 403"/>
              <a:gd name="T68" fmla="*/ 186 w 527"/>
              <a:gd name="T69" fmla="*/ 30 h 403"/>
              <a:gd name="T70" fmla="*/ 155 w 527"/>
              <a:gd name="T71" fmla="*/ 30 h 403"/>
              <a:gd name="T72" fmla="*/ 155 w 527"/>
              <a:gd name="T73" fmla="*/ 30 h 403"/>
              <a:gd name="T74" fmla="*/ 155 w 527"/>
              <a:gd name="T75" fmla="*/ 30 h 403"/>
              <a:gd name="T76" fmla="*/ 124 w 527"/>
              <a:gd name="T77" fmla="*/ 62 h 403"/>
              <a:gd name="T78" fmla="*/ 94 w 527"/>
              <a:gd name="T79" fmla="*/ 62 h 403"/>
              <a:gd name="T80" fmla="*/ 62 w 527"/>
              <a:gd name="T81" fmla="*/ 30 h 403"/>
              <a:gd name="T82" fmla="*/ 31 w 527"/>
              <a:gd name="T83" fmla="*/ 62 h 403"/>
              <a:gd name="T84" fmla="*/ 31 w 527"/>
              <a:gd name="T85" fmla="*/ 62 h 403"/>
              <a:gd name="T86" fmla="*/ 31 w 527"/>
              <a:gd name="T87" fmla="*/ 62 h 403"/>
              <a:gd name="T88" fmla="*/ 0 w 527"/>
              <a:gd name="T89" fmla="*/ 9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27" h="403">
                <a:moveTo>
                  <a:pt x="31" y="124"/>
                </a:moveTo>
                <a:lnTo>
                  <a:pt x="31" y="124"/>
                </a:lnTo>
                <a:lnTo>
                  <a:pt x="31" y="124"/>
                </a:lnTo>
                <a:lnTo>
                  <a:pt x="62" y="124"/>
                </a:lnTo>
                <a:lnTo>
                  <a:pt x="62" y="124"/>
                </a:lnTo>
                <a:lnTo>
                  <a:pt x="94" y="93"/>
                </a:lnTo>
                <a:cubicBezTo>
                  <a:pt x="124" y="93"/>
                  <a:pt x="124" y="93"/>
                  <a:pt x="124" y="93"/>
                </a:cubicBezTo>
                <a:lnTo>
                  <a:pt x="155" y="124"/>
                </a:lnTo>
                <a:lnTo>
                  <a:pt x="155" y="124"/>
                </a:lnTo>
                <a:cubicBezTo>
                  <a:pt x="217" y="124"/>
                  <a:pt x="218" y="186"/>
                  <a:pt x="218" y="186"/>
                </a:cubicBezTo>
                <a:lnTo>
                  <a:pt x="218" y="186"/>
                </a:lnTo>
                <a:cubicBezTo>
                  <a:pt x="218" y="217"/>
                  <a:pt x="218" y="217"/>
                  <a:pt x="218" y="217"/>
                </a:cubicBezTo>
                <a:lnTo>
                  <a:pt x="247" y="217"/>
                </a:lnTo>
                <a:lnTo>
                  <a:pt x="247" y="217"/>
                </a:lnTo>
                <a:lnTo>
                  <a:pt x="247" y="217"/>
                </a:lnTo>
                <a:lnTo>
                  <a:pt x="247" y="217"/>
                </a:lnTo>
                <a:cubicBezTo>
                  <a:pt x="278" y="217"/>
                  <a:pt x="278" y="247"/>
                  <a:pt x="278" y="247"/>
                </a:cubicBezTo>
                <a:cubicBezTo>
                  <a:pt x="278" y="247"/>
                  <a:pt x="278" y="278"/>
                  <a:pt x="309" y="278"/>
                </a:cubicBezTo>
                <a:lnTo>
                  <a:pt x="309" y="278"/>
                </a:lnTo>
                <a:lnTo>
                  <a:pt x="340" y="310"/>
                </a:lnTo>
                <a:lnTo>
                  <a:pt x="340" y="310"/>
                </a:lnTo>
                <a:lnTo>
                  <a:pt x="340" y="310"/>
                </a:lnTo>
                <a:cubicBezTo>
                  <a:pt x="371" y="310"/>
                  <a:pt x="371" y="310"/>
                  <a:pt x="402" y="310"/>
                </a:cubicBezTo>
                <a:cubicBezTo>
                  <a:pt x="402" y="341"/>
                  <a:pt x="402" y="341"/>
                  <a:pt x="402" y="341"/>
                </a:cubicBezTo>
                <a:lnTo>
                  <a:pt x="402" y="341"/>
                </a:lnTo>
                <a:cubicBezTo>
                  <a:pt x="433" y="341"/>
                  <a:pt x="433" y="341"/>
                  <a:pt x="433" y="341"/>
                </a:cubicBezTo>
                <a:cubicBezTo>
                  <a:pt x="464" y="341"/>
                  <a:pt x="464" y="371"/>
                  <a:pt x="464" y="371"/>
                </a:cubicBezTo>
                <a:lnTo>
                  <a:pt x="464" y="371"/>
                </a:lnTo>
                <a:lnTo>
                  <a:pt x="464" y="371"/>
                </a:lnTo>
                <a:lnTo>
                  <a:pt x="464" y="371"/>
                </a:lnTo>
                <a:lnTo>
                  <a:pt x="464" y="371"/>
                </a:lnTo>
                <a:cubicBezTo>
                  <a:pt x="495" y="371"/>
                  <a:pt x="495" y="371"/>
                  <a:pt x="495" y="402"/>
                </a:cubicBezTo>
                <a:cubicBezTo>
                  <a:pt x="526" y="371"/>
                  <a:pt x="526" y="371"/>
                  <a:pt x="526" y="371"/>
                </a:cubicBezTo>
                <a:lnTo>
                  <a:pt x="526" y="371"/>
                </a:lnTo>
                <a:cubicBezTo>
                  <a:pt x="526" y="371"/>
                  <a:pt x="526" y="341"/>
                  <a:pt x="495" y="341"/>
                </a:cubicBezTo>
                <a:lnTo>
                  <a:pt x="495" y="341"/>
                </a:lnTo>
                <a:cubicBezTo>
                  <a:pt x="464" y="310"/>
                  <a:pt x="464" y="310"/>
                  <a:pt x="464" y="310"/>
                </a:cubicBezTo>
                <a:lnTo>
                  <a:pt x="433" y="310"/>
                </a:lnTo>
                <a:cubicBezTo>
                  <a:pt x="402" y="278"/>
                  <a:pt x="402" y="278"/>
                  <a:pt x="402" y="278"/>
                </a:cubicBezTo>
                <a:lnTo>
                  <a:pt x="402" y="278"/>
                </a:lnTo>
                <a:cubicBezTo>
                  <a:pt x="371" y="278"/>
                  <a:pt x="371" y="247"/>
                  <a:pt x="371" y="247"/>
                </a:cubicBezTo>
                <a:cubicBezTo>
                  <a:pt x="371" y="217"/>
                  <a:pt x="371" y="217"/>
                  <a:pt x="371" y="217"/>
                </a:cubicBezTo>
                <a:lnTo>
                  <a:pt x="340" y="217"/>
                </a:lnTo>
                <a:lnTo>
                  <a:pt x="340" y="217"/>
                </a:lnTo>
                <a:cubicBezTo>
                  <a:pt x="340" y="186"/>
                  <a:pt x="340" y="186"/>
                  <a:pt x="309" y="186"/>
                </a:cubicBezTo>
                <a:cubicBezTo>
                  <a:pt x="309" y="186"/>
                  <a:pt x="278" y="186"/>
                  <a:pt x="278" y="154"/>
                </a:cubicBezTo>
                <a:lnTo>
                  <a:pt x="278" y="124"/>
                </a:lnTo>
                <a:lnTo>
                  <a:pt x="278" y="124"/>
                </a:lnTo>
                <a:lnTo>
                  <a:pt x="278" y="93"/>
                </a:lnTo>
                <a:cubicBezTo>
                  <a:pt x="278" y="93"/>
                  <a:pt x="278" y="93"/>
                  <a:pt x="278" y="62"/>
                </a:cubicBezTo>
                <a:cubicBezTo>
                  <a:pt x="278" y="62"/>
                  <a:pt x="278" y="30"/>
                  <a:pt x="309" y="30"/>
                </a:cubicBezTo>
                <a:lnTo>
                  <a:pt x="309" y="30"/>
                </a:lnTo>
                <a:lnTo>
                  <a:pt x="340" y="30"/>
                </a:lnTo>
                <a:lnTo>
                  <a:pt x="340" y="0"/>
                </a:lnTo>
                <a:cubicBezTo>
                  <a:pt x="309" y="0"/>
                  <a:pt x="309" y="0"/>
                  <a:pt x="309" y="0"/>
                </a:cubicBezTo>
                <a:lnTo>
                  <a:pt x="309" y="0"/>
                </a:lnTo>
                <a:lnTo>
                  <a:pt x="309" y="0"/>
                </a:lnTo>
                <a:cubicBezTo>
                  <a:pt x="278" y="0"/>
                  <a:pt x="278" y="0"/>
                  <a:pt x="278" y="0"/>
                </a:cubicBezTo>
                <a:lnTo>
                  <a:pt x="278" y="0"/>
                </a:lnTo>
                <a:cubicBezTo>
                  <a:pt x="278" y="0"/>
                  <a:pt x="278" y="0"/>
                  <a:pt x="247" y="0"/>
                </a:cubicBezTo>
                <a:lnTo>
                  <a:pt x="247" y="0"/>
                </a:lnTo>
                <a:lnTo>
                  <a:pt x="247" y="0"/>
                </a:lnTo>
                <a:cubicBezTo>
                  <a:pt x="247" y="0"/>
                  <a:pt x="247" y="0"/>
                  <a:pt x="218" y="0"/>
                </a:cubicBezTo>
                <a:lnTo>
                  <a:pt x="218" y="0"/>
                </a:lnTo>
                <a:lnTo>
                  <a:pt x="218" y="0"/>
                </a:lnTo>
                <a:lnTo>
                  <a:pt x="218" y="0"/>
                </a:lnTo>
                <a:lnTo>
                  <a:pt x="186" y="0"/>
                </a:lnTo>
                <a:cubicBezTo>
                  <a:pt x="186" y="30"/>
                  <a:pt x="186" y="30"/>
                  <a:pt x="186" y="30"/>
                </a:cubicBezTo>
                <a:lnTo>
                  <a:pt x="186" y="30"/>
                </a:lnTo>
                <a:lnTo>
                  <a:pt x="186" y="30"/>
                </a:lnTo>
                <a:cubicBezTo>
                  <a:pt x="186" y="30"/>
                  <a:pt x="186" y="30"/>
                  <a:pt x="155" y="30"/>
                </a:cubicBezTo>
                <a:lnTo>
                  <a:pt x="155" y="30"/>
                </a:lnTo>
                <a:lnTo>
                  <a:pt x="155" y="30"/>
                </a:lnTo>
                <a:lnTo>
                  <a:pt x="155" y="30"/>
                </a:lnTo>
                <a:lnTo>
                  <a:pt x="155" y="30"/>
                </a:lnTo>
                <a:lnTo>
                  <a:pt x="155" y="30"/>
                </a:lnTo>
                <a:cubicBezTo>
                  <a:pt x="155" y="62"/>
                  <a:pt x="124" y="62"/>
                  <a:pt x="124" y="62"/>
                </a:cubicBezTo>
                <a:lnTo>
                  <a:pt x="124" y="62"/>
                </a:lnTo>
                <a:cubicBezTo>
                  <a:pt x="94" y="62"/>
                  <a:pt x="94" y="62"/>
                  <a:pt x="94" y="62"/>
                </a:cubicBezTo>
                <a:lnTo>
                  <a:pt x="94" y="62"/>
                </a:lnTo>
                <a:lnTo>
                  <a:pt x="94" y="62"/>
                </a:lnTo>
                <a:cubicBezTo>
                  <a:pt x="94" y="30"/>
                  <a:pt x="94" y="30"/>
                  <a:pt x="62" y="30"/>
                </a:cubicBezTo>
                <a:lnTo>
                  <a:pt x="62" y="30"/>
                </a:lnTo>
                <a:cubicBezTo>
                  <a:pt x="62" y="62"/>
                  <a:pt x="31" y="62"/>
                  <a:pt x="31" y="62"/>
                </a:cubicBezTo>
                <a:lnTo>
                  <a:pt x="31" y="62"/>
                </a:lnTo>
                <a:lnTo>
                  <a:pt x="31" y="62"/>
                </a:lnTo>
                <a:lnTo>
                  <a:pt x="31" y="62"/>
                </a:lnTo>
                <a:lnTo>
                  <a:pt x="31" y="62"/>
                </a:lnTo>
                <a:cubicBezTo>
                  <a:pt x="31" y="62"/>
                  <a:pt x="31" y="93"/>
                  <a:pt x="0" y="93"/>
                </a:cubicBezTo>
                <a:lnTo>
                  <a:pt x="0" y="93"/>
                </a:lnTo>
                <a:cubicBezTo>
                  <a:pt x="31" y="93"/>
                  <a:pt x="31" y="93"/>
                  <a:pt x="31" y="124"/>
                </a:cubicBezTo>
              </a:path>
            </a:pathLst>
          </a:custGeom>
          <a:solidFill>
            <a:schemeClr val="accent2"/>
          </a:solidFill>
          <a:ln>
            <a:noFill/>
          </a:ln>
          <a:effec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66" name="Freeform 84"/>
          <p:cNvSpPr>
            <a:spLocks noChangeArrowheads="1"/>
          </p:cNvSpPr>
          <p:nvPr/>
        </p:nvSpPr>
        <p:spPr bwMode="auto">
          <a:xfrm>
            <a:off x="6062316" y="2701380"/>
            <a:ext cx="12773" cy="29779"/>
          </a:xfrm>
          <a:custGeom>
            <a:avLst/>
            <a:gdLst>
              <a:gd name="T0" fmla="*/ 0 w 32"/>
              <a:gd name="T1" fmla="*/ 0 h 62"/>
              <a:gd name="T2" fmla="*/ 0 w 32"/>
              <a:gd name="T3" fmla="*/ 0 h 62"/>
              <a:gd name="T4" fmla="*/ 0 w 32"/>
              <a:gd name="T5" fmla="*/ 0 h 62"/>
              <a:gd name="T6" fmla="*/ 0 w 32"/>
              <a:gd name="T7" fmla="*/ 31 h 62"/>
              <a:gd name="T8" fmla="*/ 0 w 32"/>
              <a:gd name="T9" fmla="*/ 31 h 62"/>
              <a:gd name="T10" fmla="*/ 0 w 32"/>
              <a:gd name="T11" fmla="*/ 31 h 62"/>
              <a:gd name="T12" fmla="*/ 31 w 32"/>
              <a:gd name="T13" fmla="*/ 61 h 62"/>
              <a:gd name="T14" fmla="*/ 31 w 32"/>
              <a:gd name="T15" fmla="*/ 31 h 62"/>
              <a:gd name="T16" fmla="*/ 31 w 32"/>
              <a:gd name="T17" fmla="*/ 31 h 62"/>
              <a:gd name="T18" fmla="*/ 0 w 32"/>
              <a:gd name="T1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62">
                <a:moveTo>
                  <a:pt x="0" y="0"/>
                </a:moveTo>
                <a:lnTo>
                  <a:pt x="0" y="0"/>
                </a:lnTo>
                <a:lnTo>
                  <a:pt x="0" y="0"/>
                </a:lnTo>
                <a:lnTo>
                  <a:pt x="0" y="31"/>
                </a:lnTo>
                <a:lnTo>
                  <a:pt x="0" y="31"/>
                </a:lnTo>
                <a:lnTo>
                  <a:pt x="0" y="31"/>
                </a:lnTo>
                <a:cubicBezTo>
                  <a:pt x="0" y="61"/>
                  <a:pt x="31" y="61"/>
                  <a:pt x="31" y="61"/>
                </a:cubicBezTo>
                <a:cubicBezTo>
                  <a:pt x="31" y="61"/>
                  <a:pt x="31" y="61"/>
                  <a:pt x="31" y="31"/>
                </a:cubicBezTo>
                <a:lnTo>
                  <a:pt x="31" y="31"/>
                </a:lnTo>
                <a:cubicBezTo>
                  <a:pt x="0" y="31"/>
                  <a:pt x="0" y="31"/>
                  <a:pt x="0" y="0"/>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67" name="Freeform 85"/>
          <p:cNvSpPr>
            <a:spLocks noChangeArrowheads="1"/>
          </p:cNvSpPr>
          <p:nvPr/>
        </p:nvSpPr>
        <p:spPr bwMode="auto">
          <a:xfrm>
            <a:off x="6075089" y="2671602"/>
            <a:ext cx="25547" cy="14890"/>
          </a:xfrm>
          <a:custGeom>
            <a:avLst/>
            <a:gdLst>
              <a:gd name="T0" fmla="*/ 62 w 63"/>
              <a:gd name="T1" fmla="*/ 0 h 33"/>
              <a:gd name="T2" fmla="*/ 62 w 63"/>
              <a:gd name="T3" fmla="*/ 0 h 33"/>
              <a:gd name="T4" fmla="*/ 31 w 63"/>
              <a:gd name="T5" fmla="*/ 0 h 33"/>
              <a:gd name="T6" fmla="*/ 31 w 63"/>
              <a:gd name="T7" fmla="*/ 0 h 33"/>
              <a:gd name="T8" fmla="*/ 0 w 63"/>
              <a:gd name="T9" fmla="*/ 0 h 33"/>
              <a:gd name="T10" fmla="*/ 0 w 63"/>
              <a:gd name="T11" fmla="*/ 32 h 33"/>
              <a:gd name="T12" fmla="*/ 0 w 63"/>
              <a:gd name="T13" fmla="*/ 32 h 33"/>
              <a:gd name="T14" fmla="*/ 0 w 63"/>
              <a:gd name="T15" fmla="*/ 32 h 33"/>
              <a:gd name="T16" fmla="*/ 31 w 63"/>
              <a:gd name="T17" fmla="*/ 32 h 33"/>
              <a:gd name="T18" fmla="*/ 31 w 63"/>
              <a:gd name="T19" fmla="*/ 32 h 33"/>
              <a:gd name="T20" fmla="*/ 31 w 63"/>
              <a:gd name="T21" fmla="*/ 32 h 33"/>
              <a:gd name="T22" fmla="*/ 31 w 63"/>
              <a:gd name="T23" fmla="*/ 32 h 33"/>
              <a:gd name="T24" fmla="*/ 31 w 63"/>
              <a:gd name="T25" fmla="*/ 32 h 33"/>
              <a:gd name="T26" fmla="*/ 62 w 63"/>
              <a:gd name="T27" fmla="*/ 32 h 33"/>
              <a:gd name="T28" fmla="*/ 62 w 63"/>
              <a:gd name="T29" fmla="*/ 32 h 33"/>
              <a:gd name="T30" fmla="*/ 62 w 63"/>
              <a:gd name="T3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 h="33">
                <a:moveTo>
                  <a:pt x="62" y="0"/>
                </a:moveTo>
                <a:lnTo>
                  <a:pt x="62" y="0"/>
                </a:lnTo>
                <a:lnTo>
                  <a:pt x="31" y="0"/>
                </a:lnTo>
                <a:lnTo>
                  <a:pt x="31" y="0"/>
                </a:lnTo>
                <a:cubicBezTo>
                  <a:pt x="31" y="0"/>
                  <a:pt x="31" y="0"/>
                  <a:pt x="0" y="0"/>
                </a:cubicBezTo>
                <a:cubicBezTo>
                  <a:pt x="0" y="0"/>
                  <a:pt x="0" y="0"/>
                  <a:pt x="0" y="32"/>
                </a:cubicBezTo>
                <a:lnTo>
                  <a:pt x="0" y="32"/>
                </a:lnTo>
                <a:lnTo>
                  <a:pt x="0" y="32"/>
                </a:lnTo>
                <a:cubicBezTo>
                  <a:pt x="31" y="32"/>
                  <a:pt x="31" y="32"/>
                  <a:pt x="31" y="32"/>
                </a:cubicBezTo>
                <a:lnTo>
                  <a:pt x="31" y="32"/>
                </a:lnTo>
                <a:lnTo>
                  <a:pt x="31" y="32"/>
                </a:lnTo>
                <a:lnTo>
                  <a:pt x="31" y="32"/>
                </a:lnTo>
                <a:lnTo>
                  <a:pt x="31" y="32"/>
                </a:lnTo>
                <a:cubicBezTo>
                  <a:pt x="62" y="32"/>
                  <a:pt x="62" y="32"/>
                  <a:pt x="62" y="32"/>
                </a:cubicBezTo>
                <a:lnTo>
                  <a:pt x="62" y="32"/>
                </a:lnTo>
                <a:cubicBezTo>
                  <a:pt x="62" y="0"/>
                  <a:pt x="62" y="0"/>
                  <a:pt x="62" y="0"/>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68" name="Freeform 86"/>
          <p:cNvSpPr>
            <a:spLocks noChangeArrowheads="1"/>
          </p:cNvSpPr>
          <p:nvPr/>
        </p:nvSpPr>
        <p:spPr bwMode="auto">
          <a:xfrm>
            <a:off x="6523994" y="3105522"/>
            <a:ext cx="38323" cy="74448"/>
          </a:xfrm>
          <a:custGeom>
            <a:avLst/>
            <a:gdLst>
              <a:gd name="T0" fmla="*/ 93 w 94"/>
              <a:gd name="T1" fmla="*/ 61 h 156"/>
              <a:gd name="T2" fmla="*/ 93 w 94"/>
              <a:gd name="T3" fmla="*/ 61 h 156"/>
              <a:gd name="T4" fmla="*/ 62 w 94"/>
              <a:gd name="T5" fmla="*/ 31 h 156"/>
              <a:gd name="T6" fmla="*/ 62 w 94"/>
              <a:gd name="T7" fmla="*/ 31 h 156"/>
              <a:gd name="T8" fmla="*/ 62 w 94"/>
              <a:gd name="T9" fmla="*/ 0 h 156"/>
              <a:gd name="T10" fmla="*/ 62 w 94"/>
              <a:gd name="T11" fmla="*/ 0 h 156"/>
              <a:gd name="T12" fmla="*/ 62 w 94"/>
              <a:gd name="T13" fmla="*/ 0 h 156"/>
              <a:gd name="T14" fmla="*/ 31 w 94"/>
              <a:gd name="T15" fmla="*/ 0 h 156"/>
              <a:gd name="T16" fmla="*/ 31 w 94"/>
              <a:gd name="T17" fmla="*/ 0 h 156"/>
              <a:gd name="T18" fmla="*/ 31 w 94"/>
              <a:gd name="T19" fmla="*/ 0 h 156"/>
              <a:gd name="T20" fmla="*/ 0 w 94"/>
              <a:gd name="T21" fmla="*/ 31 h 156"/>
              <a:gd name="T22" fmla="*/ 0 w 94"/>
              <a:gd name="T23" fmla="*/ 31 h 156"/>
              <a:gd name="T24" fmla="*/ 0 w 94"/>
              <a:gd name="T25" fmla="*/ 61 h 156"/>
              <a:gd name="T26" fmla="*/ 0 w 94"/>
              <a:gd name="T27" fmla="*/ 61 h 156"/>
              <a:gd name="T28" fmla="*/ 0 w 94"/>
              <a:gd name="T29" fmla="*/ 61 h 156"/>
              <a:gd name="T30" fmla="*/ 0 w 94"/>
              <a:gd name="T31" fmla="*/ 92 h 156"/>
              <a:gd name="T32" fmla="*/ 0 w 94"/>
              <a:gd name="T33" fmla="*/ 124 h 156"/>
              <a:gd name="T34" fmla="*/ 0 w 94"/>
              <a:gd name="T35" fmla="*/ 124 h 156"/>
              <a:gd name="T36" fmla="*/ 0 w 94"/>
              <a:gd name="T37" fmla="*/ 124 h 156"/>
              <a:gd name="T38" fmla="*/ 0 w 94"/>
              <a:gd name="T39" fmla="*/ 155 h 156"/>
              <a:gd name="T40" fmla="*/ 0 w 94"/>
              <a:gd name="T41" fmla="*/ 155 h 156"/>
              <a:gd name="T42" fmla="*/ 31 w 94"/>
              <a:gd name="T43" fmla="*/ 155 h 156"/>
              <a:gd name="T44" fmla="*/ 31 w 94"/>
              <a:gd name="T45" fmla="*/ 124 h 156"/>
              <a:gd name="T46" fmla="*/ 93 w 94"/>
              <a:gd name="T47" fmla="*/ 92 h 156"/>
              <a:gd name="T48" fmla="*/ 93 w 94"/>
              <a:gd name="T49" fmla="*/ 92 h 156"/>
              <a:gd name="T50" fmla="*/ 93 w 94"/>
              <a:gd name="T51" fmla="*/ 92 h 156"/>
              <a:gd name="T52" fmla="*/ 93 w 94"/>
              <a:gd name="T53" fmla="*/ 92 h 156"/>
              <a:gd name="T54" fmla="*/ 93 w 94"/>
              <a:gd name="T55" fmla="*/ 6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156">
                <a:moveTo>
                  <a:pt x="93" y="61"/>
                </a:moveTo>
                <a:lnTo>
                  <a:pt x="93" y="61"/>
                </a:lnTo>
                <a:cubicBezTo>
                  <a:pt x="62" y="61"/>
                  <a:pt x="62" y="61"/>
                  <a:pt x="62" y="31"/>
                </a:cubicBezTo>
                <a:lnTo>
                  <a:pt x="62" y="31"/>
                </a:lnTo>
                <a:cubicBezTo>
                  <a:pt x="62" y="31"/>
                  <a:pt x="62" y="31"/>
                  <a:pt x="62" y="0"/>
                </a:cubicBezTo>
                <a:lnTo>
                  <a:pt x="62" y="0"/>
                </a:lnTo>
                <a:lnTo>
                  <a:pt x="62" y="0"/>
                </a:lnTo>
                <a:lnTo>
                  <a:pt x="31" y="0"/>
                </a:lnTo>
                <a:lnTo>
                  <a:pt x="31" y="0"/>
                </a:lnTo>
                <a:lnTo>
                  <a:pt x="31" y="0"/>
                </a:lnTo>
                <a:cubicBezTo>
                  <a:pt x="31" y="31"/>
                  <a:pt x="31" y="31"/>
                  <a:pt x="0" y="31"/>
                </a:cubicBezTo>
                <a:lnTo>
                  <a:pt x="0" y="31"/>
                </a:lnTo>
                <a:cubicBezTo>
                  <a:pt x="0" y="31"/>
                  <a:pt x="0" y="31"/>
                  <a:pt x="0" y="61"/>
                </a:cubicBezTo>
                <a:lnTo>
                  <a:pt x="0" y="61"/>
                </a:lnTo>
                <a:lnTo>
                  <a:pt x="0" y="61"/>
                </a:lnTo>
                <a:cubicBezTo>
                  <a:pt x="31" y="61"/>
                  <a:pt x="0" y="92"/>
                  <a:pt x="0" y="92"/>
                </a:cubicBezTo>
                <a:lnTo>
                  <a:pt x="0" y="124"/>
                </a:lnTo>
                <a:lnTo>
                  <a:pt x="0" y="124"/>
                </a:lnTo>
                <a:lnTo>
                  <a:pt x="0" y="124"/>
                </a:lnTo>
                <a:cubicBezTo>
                  <a:pt x="0" y="124"/>
                  <a:pt x="0" y="124"/>
                  <a:pt x="0" y="155"/>
                </a:cubicBezTo>
                <a:lnTo>
                  <a:pt x="0" y="155"/>
                </a:lnTo>
                <a:cubicBezTo>
                  <a:pt x="0" y="155"/>
                  <a:pt x="0" y="155"/>
                  <a:pt x="31" y="155"/>
                </a:cubicBezTo>
                <a:lnTo>
                  <a:pt x="31" y="124"/>
                </a:lnTo>
                <a:cubicBezTo>
                  <a:pt x="31" y="124"/>
                  <a:pt x="62" y="92"/>
                  <a:pt x="93" y="92"/>
                </a:cubicBezTo>
                <a:lnTo>
                  <a:pt x="93" y="92"/>
                </a:lnTo>
                <a:lnTo>
                  <a:pt x="93" y="92"/>
                </a:lnTo>
                <a:lnTo>
                  <a:pt x="93" y="92"/>
                </a:lnTo>
                <a:lnTo>
                  <a:pt x="93" y="61"/>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69" name="Freeform 87"/>
          <p:cNvSpPr>
            <a:spLocks noChangeArrowheads="1"/>
          </p:cNvSpPr>
          <p:nvPr/>
        </p:nvSpPr>
        <p:spPr bwMode="auto">
          <a:xfrm>
            <a:off x="6536769" y="2954502"/>
            <a:ext cx="114963" cy="119115"/>
          </a:xfrm>
          <a:custGeom>
            <a:avLst/>
            <a:gdLst>
              <a:gd name="T0" fmla="*/ 31 w 280"/>
              <a:gd name="T1" fmla="*/ 94 h 249"/>
              <a:gd name="T2" fmla="*/ 31 w 280"/>
              <a:gd name="T3" fmla="*/ 94 h 249"/>
              <a:gd name="T4" fmla="*/ 31 w 280"/>
              <a:gd name="T5" fmla="*/ 94 h 249"/>
              <a:gd name="T6" fmla="*/ 31 w 280"/>
              <a:gd name="T7" fmla="*/ 124 h 249"/>
              <a:gd name="T8" fmla="*/ 62 w 280"/>
              <a:gd name="T9" fmla="*/ 155 h 249"/>
              <a:gd name="T10" fmla="*/ 62 w 280"/>
              <a:gd name="T11" fmla="*/ 187 h 249"/>
              <a:gd name="T12" fmla="*/ 62 w 280"/>
              <a:gd name="T13" fmla="*/ 187 h 249"/>
              <a:gd name="T14" fmla="*/ 31 w 280"/>
              <a:gd name="T15" fmla="*/ 187 h 249"/>
              <a:gd name="T16" fmla="*/ 31 w 280"/>
              <a:gd name="T17" fmla="*/ 187 h 249"/>
              <a:gd name="T18" fmla="*/ 31 w 280"/>
              <a:gd name="T19" fmla="*/ 187 h 249"/>
              <a:gd name="T20" fmla="*/ 31 w 280"/>
              <a:gd name="T21" fmla="*/ 218 h 249"/>
              <a:gd name="T22" fmla="*/ 0 w 280"/>
              <a:gd name="T23" fmla="*/ 248 h 249"/>
              <a:gd name="T24" fmla="*/ 31 w 280"/>
              <a:gd name="T25" fmla="*/ 248 h 249"/>
              <a:gd name="T26" fmla="*/ 31 w 280"/>
              <a:gd name="T27" fmla="*/ 248 h 249"/>
              <a:gd name="T28" fmla="*/ 31 w 280"/>
              <a:gd name="T29" fmla="*/ 248 h 249"/>
              <a:gd name="T30" fmla="*/ 62 w 280"/>
              <a:gd name="T31" fmla="*/ 248 h 249"/>
              <a:gd name="T32" fmla="*/ 62 w 280"/>
              <a:gd name="T33" fmla="*/ 248 h 249"/>
              <a:gd name="T34" fmla="*/ 124 w 280"/>
              <a:gd name="T35" fmla="*/ 218 h 249"/>
              <a:gd name="T36" fmla="*/ 124 w 280"/>
              <a:gd name="T37" fmla="*/ 187 h 249"/>
              <a:gd name="T38" fmla="*/ 124 w 280"/>
              <a:gd name="T39" fmla="*/ 187 h 249"/>
              <a:gd name="T40" fmla="*/ 216 w 280"/>
              <a:gd name="T41" fmla="*/ 155 h 249"/>
              <a:gd name="T42" fmla="*/ 248 w 280"/>
              <a:gd name="T43" fmla="*/ 94 h 249"/>
              <a:gd name="T44" fmla="*/ 279 w 280"/>
              <a:gd name="T45" fmla="*/ 94 h 249"/>
              <a:gd name="T46" fmla="*/ 248 w 280"/>
              <a:gd name="T47" fmla="*/ 63 h 249"/>
              <a:gd name="T48" fmla="*/ 248 w 280"/>
              <a:gd name="T49" fmla="*/ 31 h 249"/>
              <a:gd name="T50" fmla="*/ 248 w 280"/>
              <a:gd name="T51" fmla="*/ 31 h 249"/>
              <a:gd name="T52" fmla="*/ 248 w 280"/>
              <a:gd name="T53" fmla="*/ 31 h 249"/>
              <a:gd name="T54" fmla="*/ 248 w 280"/>
              <a:gd name="T55" fmla="*/ 31 h 249"/>
              <a:gd name="T56" fmla="*/ 248 w 280"/>
              <a:gd name="T57" fmla="*/ 0 h 249"/>
              <a:gd name="T58" fmla="*/ 248 w 280"/>
              <a:gd name="T59" fmla="*/ 0 h 249"/>
              <a:gd name="T60" fmla="*/ 248 w 280"/>
              <a:gd name="T61" fmla="*/ 0 h 249"/>
              <a:gd name="T62" fmla="*/ 216 w 280"/>
              <a:gd name="T63" fmla="*/ 31 h 249"/>
              <a:gd name="T64" fmla="*/ 186 w 280"/>
              <a:gd name="T65" fmla="*/ 31 h 249"/>
              <a:gd name="T66" fmla="*/ 186 w 280"/>
              <a:gd name="T67" fmla="*/ 31 h 249"/>
              <a:gd name="T68" fmla="*/ 155 w 280"/>
              <a:gd name="T69" fmla="*/ 31 h 249"/>
              <a:gd name="T70" fmla="*/ 124 w 280"/>
              <a:gd name="T71" fmla="*/ 31 h 249"/>
              <a:gd name="T72" fmla="*/ 124 w 280"/>
              <a:gd name="T73" fmla="*/ 31 h 249"/>
              <a:gd name="T74" fmla="*/ 124 w 280"/>
              <a:gd name="T75" fmla="*/ 31 h 249"/>
              <a:gd name="T76" fmla="*/ 93 w 280"/>
              <a:gd name="T77" fmla="*/ 31 h 249"/>
              <a:gd name="T78" fmla="*/ 93 w 280"/>
              <a:gd name="T79" fmla="*/ 31 h 249"/>
              <a:gd name="T80" fmla="*/ 93 w 280"/>
              <a:gd name="T81" fmla="*/ 31 h 249"/>
              <a:gd name="T82" fmla="*/ 62 w 280"/>
              <a:gd name="T83" fmla="*/ 31 h 249"/>
              <a:gd name="T84" fmla="*/ 62 w 280"/>
              <a:gd name="T85" fmla="*/ 31 h 249"/>
              <a:gd name="T86" fmla="*/ 62 w 280"/>
              <a:gd name="T87" fmla="*/ 31 h 249"/>
              <a:gd name="T88" fmla="*/ 31 w 280"/>
              <a:gd name="T89" fmla="*/ 63 h 249"/>
              <a:gd name="T90" fmla="*/ 31 w 280"/>
              <a:gd name="T91" fmla="*/ 63 h 249"/>
              <a:gd name="T92" fmla="*/ 31 w 280"/>
              <a:gd name="T93" fmla="*/ 63 h 249"/>
              <a:gd name="T94" fmla="*/ 0 w 280"/>
              <a:gd name="T95" fmla="*/ 63 h 249"/>
              <a:gd name="T96" fmla="*/ 0 w 280"/>
              <a:gd name="T97" fmla="*/ 63 h 249"/>
              <a:gd name="T98" fmla="*/ 0 w 280"/>
              <a:gd name="T99" fmla="*/ 94 h 249"/>
              <a:gd name="T100" fmla="*/ 31 w 280"/>
              <a:gd name="T101" fmla="*/ 9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0" h="249">
                <a:moveTo>
                  <a:pt x="31" y="94"/>
                </a:moveTo>
                <a:lnTo>
                  <a:pt x="31" y="94"/>
                </a:lnTo>
                <a:lnTo>
                  <a:pt x="31" y="94"/>
                </a:lnTo>
                <a:cubicBezTo>
                  <a:pt x="31" y="94"/>
                  <a:pt x="31" y="94"/>
                  <a:pt x="31" y="124"/>
                </a:cubicBezTo>
                <a:cubicBezTo>
                  <a:pt x="62" y="124"/>
                  <a:pt x="62" y="124"/>
                  <a:pt x="62" y="155"/>
                </a:cubicBezTo>
                <a:cubicBezTo>
                  <a:pt x="62" y="155"/>
                  <a:pt x="62" y="155"/>
                  <a:pt x="62" y="187"/>
                </a:cubicBezTo>
                <a:lnTo>
                  <a:pt x="62" y="187"/>
                </a:lnTo>
                <a:lnTo>
                  <a:pt x="31" y="187"/>
                </a:lnTo>
                <a:lnTo>
                  <a:pt x="31" y="187"/>
                </a:lnTo>
                <a:lnTo>
                  <a:pt x="31" y="187"/>
                </a:lnTo>
                <a:cubicBezTo>
                  <a:pt x="31" y="218"/>
                  <a:pt x="31" y="218"/>
                  <a:pt x="31" y="218"/>
                </a:cubicBezTo>
                <a:lnTo>
                  <a:pt x="0" y="248"/>
                </a:lnTo>
                <a:cubicBezTo>
                  <a:pt x="0" y="248"/>
                  <a:pt x="0" y="248"/>
                  <a:pt x="31" y="248"/>
                </a:cubicBezTo>
                <a:lnTo>
                  <a:pt x="31" y="248"/>
                </a:lnTo>
                <a:lnTo>
                  <a:pt x="31" y="248"/>
                </a:lnTo>
                <a:lnTo>
                  <a:pt x="62" y="248"/>
                </a:lnTo>
                <a:lnTo>
                  <a:pt x="62" y="248"/>
                </a:lnTo>
                <a:cubicBezTo>
                  <a:pt x="62" y="218"/>
                  <a:pt x="93" y="218"/>
                  <a:pt x="124" y="218"/>
                </a:cubicBezTo>
                <a:lnTo>
                  <a:pt x="124" y="187"/>
                </a:lnTo>
                <a:lnTo>
                  <a:pt x="124" y="187"/>
                </a:lnTo>
                <a:cubicBezTo>
                  <a:pt x="155" y="187"/>
                  <a:pt x="216" y="155"/>
                  <a:pt x="216" y="155"/>
                </a:cubicBezTo>
                <a:cubicBezTo>
                  <a:pt x="248" y="124"/>
                  <a:pt x="248" y="124"/>
                  <a:pt x="248" y="94"/>
                </a:cubicBezTo>
                <a:cubicBezTo>
                  <a:pt x="279" y="94"/>
                  <a:pt x="279" y="94"/>
                  <a:pt x="279" y="94"/>
                </a:cubicBezTo>
                <a:cubicBezTo>
                  <a:pt x="248" y="94"/>
                  <a:pt x="248" y="63"/>
                  <a:pt x="248" y="63"/>
                </a:cubicBezTo>
                <a:lnTo>
                  <a:pt x="248" y="31"/>
                </a:lnTo>
                <a:lnTo>
                  <a:pt x="248" y="31"/>
                </a:lnTo>
                <a:lnTo>
                  <a:pt x="248" y="31"/>
                </a:lnTo>
                <a:lnTo>
                  <a:pt x="248" y="31"/>
                </a:lnTo>
                <a:lnTo>
                  <a:pt x="248" y="0"/>
                </a:lnTo>
                <a:lnTo>
                  <a:pt x="248" y="0"/>
                </a:lnTo>
                <a:lnTo>
                  <a:pt x="248" y="0"/>
                </a:lnTo>
                <a:cubicBezTo>
                  <a:pt x="248" y="0"/>
                  <a:pt x="248" y="0"/>
                  <a:pt x="216" y="31"/>
                </a:cubicBezTo>
                <a:cubicBezTo>
                  <a:pt x="216" y="31"/>
                  <a:pt x="216" y="31"/>
                  <a:pt x="186" y="31"/>
                </a:cubicBezTo>
                <a:lnTo>
                  <a:pt x="186" y="31"/>
                </a:lnTo>
                <a:cubicBezTo>
                  <a:pt x="155" y="31"/>
                  <a:pt x="155" y="31"/>
                  <a:pt x="155" y="31"/>
                </a:cubicBezTo>
                <a:cubicBezTo>
                  <a:pt x="155" y="31"/>
                  <a:pt x="155" y="31"/>
                  <a:pt x="124" y="31"/>
                </a:cubicBezTo>
                <a:lnTo>
                  <a:pt x="124" y="31"/>
                </a:lnTo>
                <a:lnTo>
                  <a:pt x="124" y="31"/>
                </a:lnTo>
                <a:cubicBezTo>
                  <a:pt x="93" y="31"/>
                  <a:pt x="93" y="31"/>
                  <a:pt x="93" y="31"/>
                </a:cubicBezTo>
                <a:lnTo>
                  <a:pt x="93" y="31"/>
                </a:lnTo>
                <a:lnTo>
                  <a:pt x="93" y="31"/>
                </a:lnTo>
                <a:cubicBezTo>
                  <a:pt x="62" y="31"/>
                  <a:pt x="62" y="31"/>
                  <a:pt x="62" y="31"/>
                </a:cubicBezTo>
                <a:lnTo>
                  <a:pt x="62" y="31"/>
                </a:lnTo>
                <a:lnTo>
                  <a:pt x="62" y="31"/>
                </a:lnTo>
                <a:cubicBezTo>
                  <a:pt x="62" y="63"/>
                  <a:pt x="31" y="63"/>
                  <a:pt x="31" y="63"/>
                </a:cubicBezTo>
                <a:lnTo>
                  <a:pt x="31" y="63"/>
                </a:lnTo>
                <a:lnTo>
                  <a:pt x="31" y="63"/>
                </a:lnTo>
                <a:cubicBezTo>
                  <a:pt x="31" y="63"/>
                  <a:pt x="31" y="63"/>
                  <a:pt x="0" y="63"/>
                </a:cubicBezTo>
                <a:lnTo>
                  <a:pt x="0" y="63"/>
                </a:lnTo>
                <a:cubicBezTo>
                  <a:pt x="0" y="94"/>
                  <a:pt x="0" y="94"/>
                  <a:pt x="0" y="94"/>
                </a:cubicBezTo>
                <a:cubicBezTo>
                  <a:pt x="0" y="94"/>
                  <a:pt x="0" y="94"/>
                  <a:pt x="31" y="94"/>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70" name="Freeform 88"/>
          <p:cNvSpPr>
            <a:spLocks noChangeArrowheads="1"/>
          </p:cNvSpPr>
          <p:nvPr/>
        </p:nvSpPr>
        <p:spPr bwMode="auto">
          <a:xfrm>
            <a:off x="6009396" y="2537598"/>
            <a:ext cx="114965" cy="29779"/>
          </a:xfrm>
          <a:custGeom>
            <a:avLst/>
            <a:gdLst>
              <a:gd name="T0" fmla="*/ 0 w 280"/>
              <a:gd name="T1" fmla="*/ 30 h 63"/>
              <a:gd name="T2" fmla="*/ 0 w 280"/>
              <a:gd name="T3" fmla="*/ 30 h 63"/>
              <a:gd name="T4" fmla="*/ 0 w 280"/>
              <a:gd name="T5" fmla="*/ 30 h 63"/>
              <a:gd name="T6" fmla="*/ 31 w 280"/>
              <a:gd name="T7" fmla="*/ 62 h 63"/>
              <a:gd name="T8" fmla="*/ 31 w 280"/>
              <a:gd name="T9" fmla="*/ 62 h 63"/>
              <a:gd name="T10" fmla="*/ 62 w 280"/>
              <a:gd name="T11" fmla="*/ 62 h 63"/>
              <a:gd name="T12" fmla="*/ 62 w 280"/>
              <a:gd name="T13" fmla="*/ 62 h 63"/>
              <a:gd name="T14" fmla="*/ 62 w 280"/>
              <a:gd name="T15" fmla="*/ 62 h 63"/>
              <a:gd name="T16" fmla="*/ 93 w 280"/>
              <a:gd name="T17" fmla="*/ 62 h 63"/>
              <a:gd name="T18" fmla="*/ 93 w 280"/>
              <a:gd name="T19" fmla="*/ 62 h 63"/>
              <a:gd name="T20" fmla="*/ 124 w 280"/>
              <a:gd name="T21" fmla="*/ 62 h 63"/>
              <a:gd name="T22" fmla="*/ 124 w 280"/>
              <a:gd name="T23" fmla="*/ 62 h 63"/>
              <a:gd name="T24" fmla="*/ 186 w 280"/>
              <a:gd name="T25" fmla="*/ 62 h 63"/>
              <a:gd name="T26" fmla="*/ 186 w 280"/>
              <a:gd name="T27" fmla="*/ 62 h 63"/>
              <a:gd name="T28" fmla="*/ 186 w 280"/>
              <a:gd name="T29" fmla="*/ 62 h 63"/>
              <a:gd name="T30" fmla="*/ 186 w 280"/>
              <a:gd name="T31" fmla="*/ 62 h 63"/>
              <a:gd name="T32" fmla="*/ 186 w 280"/>
              <a:gd name="T33" fmla="*/ 62 h 63"/>
              <a:gd name="T34" fmla="*/ 217 w 280"/>
              <a:gd name="T35" fmla="*/ 62 h 63"/>
              <a:gd name="T36" fmla="*/ 248 w 280"/>
              <a:gd name="T37" fmla="*/ 62 h 63"/>
              <a:gd name="T38" fmla="*/ 248 w 280"/>
              <a:gd name="T39" fmla="*/ 62 h 63"/>
              <a:gd name="T40" fmla="*/ 248 w 280"/>
              <a:gd name="T41" fmla="*/ 62 h 63"/>
              <a:gd name="T42" fmla="*/ 279 w 280"/>
              <a:gd name="T43" fmla="*/ 30 h 63"/>
              <a:gd name="T44" fmla="*/ 279 w 280"/>
              <a:gd name="T45" fmla="*/ 30 h 63"/>
              <a:gd name="T46" fmla="*/ 279 w 280"/>
              <a:gd name="T47" fmla="*/ 30 h 63"/>
              <a:gd name="T48" fmla="*/ 248 w 280"/>
              <a:gd name="T49" fmla="*/ 30 h 63"/>
              <a:gd name="T50" fmla="*/ 217 w 280"/>
              <a:gd name="T51" fmla="*/ 30 h 63"/>
              <a:gd name="T52" fmla="*/ 217 w 280"/>
              <a:gd name="T53" fmla="*/ 30 h 63"/>
              <a:gd name="T54" fmla="*/ 217 w 280"/>
              <a:gd name="T55" fmla="*/ 30 h 63"/>
              <a:gd name="T56" fmla="*/ 217 w 280"/>
              <a:gd name="T57" fmla="*/ 30 h 63"/>
              <a:gd name="T58" fmla="*/ 217 w 280"/>
              <a:gd name="T59" fmla="*/ 30 h 63"/>
              <a:gd name="T60" fmla="*/ 217 w 280"/>
              <a:gd name="T61" fmla="*/ 30 h 63"/>
              <a:gd name="T62" fmla="*/ 186 w 280"/>
              <a:gd name="T63" fmla="*/ 30 h 63"/>
              <a:gd name="T64" fmla="*/ 186 w 280"/>
              <a:gd name="T65" fmla="*/ 30 h 63"/>
              <a:gd name="T66" fmla="*/ 186 w 280"/>
              <a:gd name="T67" fmla="*/ 30 h 63"/>
              <a:gd name="T68" fmla="*/ 155 w 280"/>
              <a:gd name="T69" fmla="*/ 0 h 63"/>
              <a:gd name="T70" fmla="*/ 155 w 280"/>
              <a:gd name="T71" fmla="*/ 0 h 63"/>
              <a:gd name="T72" fmla="*/ 124 w 280"/>
              <a:gd name="T73" fmla="*/ 0 h 63"/>
              <a:gd name="T74" fmla="*/ 124 w 280"/>
              <a:gd name="T75" fmla="*/ 0 h 63"/>
              <a:gd name="T76" fmla="*/ 124 w 280"/>
              <a:gd name="T77" fmla="*/ 0 h 63"/>
              <a:gd name="T78" fmla="*/ 93 w 280"/>
              <a:gd name="T79" fmla="*/ 0 h 63"/>
              <a:gd name="T80" fmla="*/ 93 w 280"/>
              <a:gd name="T81" fmla="*/ 0 h 63"/>
              <a:gd name="T82" fmla="*/ 93 w 280"/>
              <a:gd name="T83" fmla="*/ 0 h 63"/>
              <a:gd name="T84" fmla="*/ 62 w 280"/>
              <a:gd name="T85" fmla="*/ 0 h 63"/>
              <a:gd name="T86" fmla="*/ 31 w 280"/>
              <a:gd name="T87" fmla="*/ 0 h 63"/>
              <a:gd name="T88" fmla="*/ 31 w 280"/>
              <a:gd name="T89" fmla="*/ 0 h 63"/>
              <a:gd name="T90" fmla="*/ 0 w 280"/>
              <a:gd name="T91" fmla="*/ 0 h 63"/>
              <a:gd name="T92" fmla="*/ 0 w 280"/>
              <a:gd name="T93" fmla="*/ 3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0" h="63">
                <a:moveTo>
                  <a:pt x="0" y="30"/>
                </a:moveTo>
                <a:lnTo>
                  <a:pt x="0" y="30"/>
                </a:lnTo>
                <a:lnTo>
                  <a:pt x="0" y="30"/>
                </a:lnTo>
                <a:cubicBezTo>
                  <a:pt x="0" y="30"/>
                  <a:pt x="31" y="30"/>
                  <a:pt x="31" y="62"/>
                </a:cubicBezTo>
                <a:lnTo>
                  <a:pt x="31" y="62"/>
                </a:lnTo>
                <a:cubicBezTo>
                  <a:pt x="62" y="62"/>
                  <a:pt x="62" y="62"/>
                  <a:pt x="62" y="62"/>
                </a:cubicBezTo>
                <a:lnTo>
                  <a:pt x="62" y="62"/>
                </a:lnTo>
                <a:lnTo>
                  <a:pt x="62" y="62"/>
                </a:lnTo>
                <a:lnTo>
                  <a:pt x="93" y="62"/>
                </a:lnTo>
                <a:lnTo>
                  <a:pt x="93" y="62"/>
                </a:lnTo>
                <a:lnTo>
                  <a:pt x="124" y="62"/>
                </a:lnTo>
                <a:lnTo>
                  <a:pt x="124" y="62"/>
                </a:lnTo>
                <a:cubicBezTo>
                  <a:pt x="155" y="62"/>
                  <a:pt x="155" y="62"/>
                  <a:pt x="186" y="62"/>
                </a:cubicBezTo>
                <a:lnTo>
                  <a:pt x="186" y="62"/>
                </a:lnTo>
                <a:lnTo>
                  <a:pt x="186" y="62"/>
                </a:lnTo>
                <a:lnTo>
                  <a:pt x="186" y="62"/>
                </a:lnTo>
                <a:lnTo>
                  <a:pt x="186" y="62"/>
                </a:lnTo>
                <a:cubicBezTo>
                  <a:pt x="186" y="62"/>
                  <a:pt x="186" y="62"/>
                  <a:pt x="217" y="62"/>
                </a:cubicBezTo>
                <a:cubicBezTo>
                  <a:pt x="217" y="62"/>
                  <a:pt x="217" y="62"/>
                  <a:pt x="248" y="62"/>
                </a:cubicBezTo>
                <a:lnTo>
                  <a:pt x="248" y="62"/>
                </a:lnTo>
                <a:lnTo>
                  <a:pt x="248" y="62"/>
                </a:lnTo>
                <a:lnTo>
                  <a:pt x="279" y="30"/>
                </a:lnTo>
                <a:lnTo>
                  <a:pt x="279" y="30"/>
                </a:lnTo>
                <a:lnTo>
                  <a:pt x="279" y="30"/>
                </a:lnTo>
                <a:lnTo>
                  <a:pt x="248" y="30"/>
                </a:lnTo>
                <a:cubicBezTo>
                  <a:pt x="248" y="30"/>
                  <a:pt x="248" y="30"/>
                  <a:pt x="217" y="30"/>
                </a:cubicBezTo>
                <a:lnTo>
                  <a:pt x="217" y="30"/>
                </a:lnTo>
                <a:lnTo>
                  <a:pt x="217" y="30"/>
                </a:lnTo>
                <a:lnTo>
                  <a:pt x="217" y="30"/>
                </a:lnTo>
                <a:lnTo>
                  <a:pt x="217" y="30"/>
                </a:lnTo>
                <a:lnTo>
                  <a:pt x="217" y="30"/>
                </a:lnTo>
                <a:cubicBezTo>
                  <a:pt x="217" y="30"/>
                  <a:pt x="217" y="30"/>
                  <a:pt x="186" y="30"/>
                </a:cubicBezTo>
                <a:lnTo>
                  <a:pt x="186" y="30"/>
                </a:lnTo>
                <a:lnTo>
                  <a:pt x="186" y="30"/>
                </a:lnTo>
                <a:cubicBezTo>
                  <a:pt x="155" y="30"/>
                  <a:pt x="155" y="0"/>
                  <a:pt x="155" y="0"/>
                </a:cubicBezTo>
                <a:lnTo>
                  <a:pt x="155" y="0"/>
                </a:lnTo>
                <a:lnTo>
                  <a:pt x="124" y="0"/>
                </a:lnTo>
                <a:lnTo>
                  <a:pt x="124" y="0"/>
                </a:lnTo>
                <a:lnTo>
                  <a:pt x="124" y="0"/>
                </a:lnTo>
                <a:cubicBezTo>
                  <a:pt x="93" y="0"/>
                  <a:pt x="93" y="0"/>
                  <a:pt x="93" y="0"/>
                </a:cubicBezTo>
                <a:lnTo>
                  <a:pt x="93" y="0"/>
                </a:lnTo>
                <a:lnTo>
                  <a:pt x="93" y="0"/>
                </a:lnTo>
                <a:lnTo>
                  <a:pt x="62" y="0"/>
                </a:lnTo>
                <a:lnTo>
                  <a:pt x="31" y="0"/>
                </a:lnTo>
                <a:lnTo>
                  <a:pt x="31" y="0"/>
                </a:lnTo>
                <a:lnTo>
                  <a:pt x="0" y="0"/>
                </a:lnTo>
                <a:lnTo>
                  <a:pt x="0" y="3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71" name="Freeform 89"/>
          <p:cNvSpPr>
            <a:spLocks noChangeArrowheads="1"/>
          </p:cNvSpPr>
          <p:nvPr/>
        </p:nvSpPr>
        <p:spPr bwMode="auto">
          <a:xfrm>
            <a:off x="5996623" y="2597155"/>
            <a:ext cx="89415" cy="44667"/>
          </a:xfrm>
          <a:custGeom>
            <a:avLst/>
            <a:gdLst>
              <a:gd name="T0" fmla="*/ 62 w 218"/>
              <a:gd name="T1" fmla="*/ 30 h 94"/>
              <a:gd name="T2" fmla="*/ 62 w 218"/>
              <a:gd name="T3" fmla="*/ 30 h 94"/>
              <a:gd name="T4" fmla="*/ 62 w 218"/>
              <a:gd name="T5" fmla="*/ 30 h 94"/>
              <a:gd name="T6" fmla="*/ 31 w 218"/>
              <a:gd name="T7" fmla="*/ 30 h 94"/>
              <a:gd name="T8" fmla="*/ 31 w 218"/>
              <a:gd name="T9" fmla="*/ 62 h 94"/>
              <a:gd name="T10" fmla="*/ 0 w 218"/>
              <a:gd name="T11" fmla="*/ 62 h 94"/>
              <a:gd name="T12" fmla="*/ 0 w 218"/>
              <a:gd name="T13" fmla="*/ 62 h 94"/>
              <a:gd name="T14" fmla="*/ 0 w 218"/>
              <a:gd name="T15" fmla="*/ 62 h 94"/>
              <a:gd name="T16" fmla="*/ 0 w 218"/>
              <a:gd name="T17" fmla="*/ 93 h 94"/>
              <a:gd name="T18" fmla="*/ 0 w 218"/>
              <a:gd name="T19" fmla="*/ 93 h 94"/>
              <a:gd name="T20" fmla="*/ 31 w 218"/>
              <a:gd name="T21" fmla="*/ 93 h 94"/>
              <a:gd name="T22" fmla="*/ 31 w 218"/>
              <a:gd name="T23" fmla="*/ 93 h 94"/>
              <a:gd name="T24" fmla="*/ 62 w 218"/>
              <a:gd name="T25" fmla="*/ 62 h 94"/>
              <a:gd name="T26" fmla="*/ 62 w 218"/>
              <a:gd name="T27" fmla="*/ 93 h 94"/>
              <a:gd name="T28" fmla="*/ 62 w 218"/>
              <a:gd name="T29" fmla="*/ 93 h 94"/>
              <a:gd name="T30" fmla="*/ 62 w 218"/>
              <a:gd name="T31" fmla="*/ 93 h 94"/>
              <a:gd name="T32" fmla="*/ 62 w 218"/>
              <a:gd name="T33" fmla="*/ 93 h 94"/>
              <a:gd name="T34" fmla="*/ 93 w 218"/>
              <a:gd name="T35" fmla="*/ 93 h 94"/>
              <a:gd name="T36" fmla="*/ 93 w 218"/>
              <a:gd name="T37" fmla="*/ 93 h 94"/>
              <a:gd name="T38" fmla="*/ 93 w 218"/>
              <a:gd name="T39" fmla="*/ 93 h 94"/>
              <a:gd name="T40" fmla="*/ 93 w 218"/>
              <a:gd name="T41" fmla="*/ 93 h 94"/>
              <a:gd name="T42" fmla="*/ 93 w 218"/>
              <a:gd name="T43" fmla="*/ 93 h 94"/>
              <a:gd name="T44" fmla="*/ 93 w 218"/>
              <a:gd name="T45" fmla="*/ 93 h 94"/>
              <a:gd name="T46" fmla="*/ 93 w 218"/>
              <a:gd name="T47" fmla="*/ 93 h 94"/>
              <a:gd name="T48" fmla="*/ 93 w 218"/>
              <a:gd name="T49" fmla="*/ 93 h 94"/>
              <a:gd name="T50" fmla="*/ 93 w 218"/>
              <a:gd name="T51" fmla="*/ 93 h 94"/>
              <a:gd name="T52" fmla="*/ 124 w 218"/>
              <a:gd name="T53" fmla="*/ 62 h 94"/>
              <a:gd name="T54" fmla="*/ 124 w 218"/>
              <a:gd name="T55" fmla="*/ 62 h 94"/>
              <a:gd name="T56" fmla="*/ 124 w 218"/>
              <a:gd name="T57" fmla="*/ 93 h 94"/>
              <a:gd name="T58" fmla="*/ 155 w 218"/>
              <a:gd name="T59" fmla="*/ 93 h 94"/>
              <a:gd name="T60" fmla="*/ 155 w 218"/>
              <a:gd name="T61" fmla="*/ 93 h 94"/>
              <a:gd name="T62" fmla="*/ 155 w 218"/>
              <a:gd name="T63" fmla="*/ 62 h 94"/>
              <a:gd name="T64" fmla="*/ 186 w 218"/>
              <a:gd name="T65" fmla="*/ 62 h 94"/>
              <a:gd name="T66" fmla="*/ 186 w 218"/>
              <a:gd name="T67" fmla="*/ 62 h 94"/>
              <a:gd name="T68" fmla="*/ 186 w 218"/>
              <a:gd name="T69" fmla="*/ 62 h 94"/>
              <a:gd name="T70" fmla="*/ 186 w 218"/>
              <a:gd name="T71" fmla="*/ 30 h 94"/>
              <a:gd name="T72" fmla="*/ 186 w 218"/>
              <a:gd name="T73" fmla="*/ 30 h 94"/>
              <a:gd name="T74" fmla="*/ 217 w 218"/>
              <a:gd name="T75" fmla="*/ 30 h 94"/>
              <a:gd name="T76" fmla="*/ 217 w 218"/>
              <a:gd name="T77" fmla="*/ 30 h 94"/>
              <a:gd name="T78" fmla="*/ 217 w 218"/>
              <a:gd name="T79" fmla="*/ 30 h 94"/>
              <a:gd name="T80" fmla="*/ 217 w 218"/>
              <a:gd name="T81" fmla="*/ 30 h 94"/>
              <a:gd name="T82" fmla="*/ 217 w 218"/>
              <a:gd name="T83" fmla="*/ 30 h 94"/>
              <a:gd name="T84" fmla="*/ 217 w 218"/>
              <a:gd name="T85" fmla="*/ 0 h 94"/>
              <a:gd name="T86" fmla="*/ 217 w 218"/>
              <a:gd name="T87" fmla="*/ 0 h 94"/>
              <a:gd name="T88" fmla="*/ 217 w 218"/>
              <a:gd name="T89" fmla="*/ 0 h 94"/>
              <a:gd name="T90" fmla="*/ 217 w 218"/>
              <a:gd name="T91" fmla="*/ 0 h 94"/>
              <a:gd name="T92" fmla="*/ 186 w 218"/>
              <a:gd name="T93" fmla="*/ 0 h 94"/>
              <a:gd name="T94" fmla="*/ 186 w 218"/>
              <a:gd name="T95" fmla="*/ 0 h 94"/>
              <a:gd name="T96" fmla="*/ 186 w 218"/>
              <a:gd name="T97" fmla="*/ 0 h 94"/>
              <a:gd name="T98" fmla="*/ 155 w 218"/>
              <a:gd name="T99" fmla="*/ 0 h 94"/>
              <a:gd name="T100" fmla="*/ 155 w 218"/>
              <a:gd name="T101" fmla="*/ 0 h 94"/>
              <a:gd name="T102" fmla="*/ 155 w 218"/>
              <a:gd name="T103" fmla="*/ 0 h 94"/>
              <a:gd name="T104" fmla="*/ 93 w 218"/>
              <a:gd name="T105" fmla="*/ 0 h 94"/>
              <a:gd name="T106" fmla="*/ 93 w 218"/>
              <a:gd name="T107" fmla="*/ 0 h 94"/>
              <a:gd name="T108" fmla="*/ 93 w 218"/>
              <a:gd name="T109" fmla="*/ 0 h 94"/>
              <a:gd name="T110" fmla="*/ 62 w 218"/>
              <a:gd name="T111" fmla="*/ 0 h 94"/>
              <a:gd name="T112" fmla="*/ 62 w 218"/>
              <a:gd name="T113" fmla="*/ 0 h 94"/>
              <a:gd name="T114" fmla="*/ 62 w 218"/>
              <a:gd name="T115" fmla="*/ 0 h 94"/>
              <a:gd name="T116" fmla="*/ 62 w 218"/>
              <a:gd name="T117" fmla="*/ 3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8" h="94">
                <a:moveTo>
                  <a:pt x="62" y="30"/>
                </a:moveTo>
                <a:lnTo>
                  <a:pt x="62" y="30"/>
                </a:lnTo>
                <a:lnTo>
                  <a:pt x="62" y="30"/>
                </a:lnTo>
                <a:lnTo>
                  <a:pt x="31" y="30"/>
                </a:lnTo>
                <a:cubicBezTo>
                  <a:pt x="31" y="62"/>
                  <a:pt x="31" y="62"/>
                  <a:pt x="31" y="62"/>
                </a:cubicBezTo>
                <a:cubicBezTo>
                  <a:pt x="0" y="62"/>
                  <a:pt x="0" y="62"/>
                  <a:pt x="0" y="62"/>
                </a:cubicBezTo>
                <a:lnTo>
                  <a:pt x="0" y="62"/>
                </a:lnTo>
                <a:lnTo>
                  <a:pt x="0" y="62"/>
                </a:lnTo>
                <a:cubicBezTo>
                  <a:pt x="0" y="62"/>
                  <a:pt x="0" y="62"/>
                  <a:pt x="0" y="93"/>
                </a:cubicBezTo>
                <a:lnTo>
                  <a:pt x="0" y="93"/>
                </a:lnTo>
                <a:cubicBezTo>
                  <a:pt x="31" y="93"/>
                  <a:pt x="31" y="93"/>
                  <a:pt x="31" y="93"/>
                </a:cubicBezTo>
                <a:lnTo>
                  <a:pt x="31" y="93"/>
                </a:lnTo>
                <a:cubicBezTo>
                  <a:pt x="62" y="62"/>
                  <a:pt x="62" y="62"/>
                  <a:pt x="62" y="62"/>
                </a:cubicBezTo>
                <a:cubicBezTo>
                  <a:pt x="62" y="93"/>
                  <a:pt x="62" y="93"/>
                  <a:pt x="62" y="93"/>
                </a:cubicBezTo>
                <a:lnTo>
                  <a:pt x="62" y="93"/>
                </a:lnTo>
                <a:lnTo>
                  <a:pt x="62" y="93"/>
                </a:lnTo>
                <a:lnTo>
                  <a:pt x="62" y="93"/>
                </a:lnTo>
                <a:lnTo>
                  <a:pt x="93" y="93"/>
                </a:lnTo>
                <a:lnTo>
                  <a:pt x="93" y="93"/>
                </a:lnTo>
                <a:lnTo>
                  <a:pt x="93" y="93"/>
                </a:lnTo>
                <a:lnTo>
                  <a:pt x="93" y="93"/>
                </a:lnTo>
                <a:lnTo>
                  <a:pt x="93" y="93"/>
                </a:lnTo>
                <a:lnTo>
                  <a:pt x="93" y="93"/>
                </a:lnTo>
                <a:lnTo>
                  <a:pt x="93" y="93"/>
                </a:lnTo>
                <a:lnTo>
                  <a:pt x="93" y="93"/>
                </a:lnTo>
                <a:lnTo>
                  <a:pt x="93" y="93"/>
                </a:lnTo>
                <a:lnTo>
                  <a:pt x="124" y="62"/>
                </a:lnTo>
                <a:lnTo>
                  <a:pt x="124" y="62"/>
                </a:lnTo>
                <a:lnTo>
                  <a:pt x="124" y="93"/>
                </a:lnTo>
                <a:cubicBezTo>
                  <a:pt x="155" y="93"/>
                  <a:pt x="155" y="93"/>
                  <a:pt x="155" y="93"/>
                </a:cubicBezTo>
                <a:lnTo>
                  <a:pt x="155" y="93"/>
                </a:lnTo>
                <a:cubicBezTo>
                  <a:pt x="155" y="62"/>
                  <a:pt x="155" y="62"/>
                  <a:pt x="155" y="62"/>
                </a:cubicBezTo>
                <a:cubicBezTo>
                  <a:pt x="186" y="62"/>
                  <a:pt x="186" y="62"/>
                  <a:pt x="186" y="62"/>
                </a:cubicBezTo>
                <a:lnTo>
                  <a:pt x="186" y="62"/>
                </a:lnTo>
                <a:lnTo>
                  <a:pt x="186" y="62"/>
                </a:lnTo>
                <a:cubicBezTo>
                  <a:pt x="186" y="30"/>
                  <a:pt x="186" y="30"/>
                  <a:pt x="186" y="30"/>
                </a:cubicBezTo>
                <a:lnTo>
                  <a:pt x="186" y="30"/>
                </a:lnTo>
                <a:cubicBezTo>
                  <a:pt x="186" y="30"/>
                  <a:pt x="186" y="30"/>
                  <a:pt x="217" y="30"/>
                </a:cubicBezTo>
                <a:lnTo>
                  <a:pt x="217" y="30"/>
                </a:lnTo>
                <a:lnTo>
                  <a:pt x="217" y="30"/>
                </a:lnTo>
                <a:lnTo>
                  <a:pt x="217" y="30"/>
                </a:lnTo>
                <a:lnTo>
                  <a:pt x="217" y="30"/>
                </a:lnTo>
                <a:cubicBezTo>
                  <a:pt x="217" y="0"/>
                  <a:pt x="217" y="0"/>
                  <a:pt x="217" y="0"/>
                </a:cubicBezTo>
                <a:lnTo>
                  <a:pt x="217" y="0"/>
                </a:lnTo>
                <a:lnTo>
                  <a:pt x="217" y="0"/>
                </a:lnTo>
                <a:lnTo>
                  <a:pt x="217" y="0"/>
                </a:lnTo>
                <a:cubicBezTo>
                  <a:pt x="217" y="0"/>
                  <a:pt x="217" y="0"/>
                  <a:pt x="186" y="0"/>
                </a:cubicBezTo>
                <a:lnTo>
                  <a:pt x="186" y="0"/>
                </a:lnTo>
                <a:lnTo>
                  <a:pt x="186" y="0"/>
                </a:lnTo>
                <a:lnTo>
                  <a:pt x="155" y="0"/>
                </a:lnTo>
                <a:lnTo>
                  <a:pt x="155" y="0"/>
                </a:lnTo>
                <a:lnTo>
                  <a:pt x="155" y="0"/>
                </a:lnTo>
                <a:cubicBezTo>
                  <a:pt x="124" y="0"/>
                  <a:pt x="124" y="0"/>
                  <a:pt x="93" y="0"/>
                </a:cubicBezTo>
                <a:lnTo>
                  <a:pt x="93" y="0"/>
                </a:lnTo>
                <a:lnTo>
                  <a:pt x="93" y="0"/>
                </a:lnTo>
                <a:cubicBezTo>
                  <a:pt x="62" y="0"/>
                  <a:pt x="62" y="0"/>
                  <a:pt x="62" y="0"/>
                </a:cubicBezTo>
                <a:lnTo>
                  <a:pt x="62" y="0"/>
                </a:lnTo>
                <a:lnTo>
                  <a:pt x="62" y="0"/>
                </a:lnTo>
                <a:lnTo>
                  <a:pt x="62" y="30"/>
                </a:lnTo>
              </a:path>
            </a:pathLst>
          </a:custGeom>
          <a:solidFill>
            <a:schemeClr val="accent2"/>
          </a:solidFill>
          <a:ln>
            <a:noFill/>
          </a:ln>
          <a:effec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72" name="Freeform 90"/>
          <p:cNvSpPr>
            <a:spLocks noChangeArrowheads="1"/>
          </p:cNvSpPr>
          <p:nvPr/>
        </p:nvSpPr>
        <p:spPr bwMode="auto">
          <a:xfrm>
            <a:off x="6036769" y="2656713"/>
            <a:ext cx="25547" cy="29779"/>
          </a:xfrm>
          <a:custGeom>
            <a:avLst/>
            <a:gdLst>
              <a:gd name="T0" fmla="*/ 31 w 63"/>
              <a:gd name="T1" fmla="*/ 30 h 63"/>
              <a:gd name="T2" fmla="*/ 31 w 63"/>
              <a:gd name="T3" fmla="*/ 30 h 63"/>
              <a:gd name="T4" fmla="*/ 31 w 63"/>
              <a:gd name="T5" fmla="*/ 30 h 63"/>
              <a:gd name="T6" fmla="*/ 31 w 63"/>
              <a:gd name="T7" fmla="*/ 30 h 63"/>
              <a:gd name="T8" fmla="*/ 62 w 63"/>
              <a:gd name="T9" fmla="*/ 30 h 63"/>
              <a:gd name="T10" fmla="*/ 62 w 63"/>
              <a:gd name="T11" fmla="*/ 30 h 63"/>
              <a:gd name="T12" fmla="*/ 62 w 63"/>
              <a:gd name="T13" fmla="*/ 30 h 63"/>
              <a:gd name="T14" fmla="*/ 62 w 63"/>
              <a:gd name="T15" fmla="*/ 0 h 63"/>
              <a:gd name="T16" fmla="*/ 31 w 63"/>
              <a:gd name="T17" fmla="*/ 0 h 63"/>
              <a:gd name="T18" fmla="*/ 31 w 63"/>
              <a:gd name="T19" fmla="*/ 0 h 63"/>
              <a:gd name="T20" fmla="*/ 31 w 63"/>
              <a:gd name="T21" fmla="*/ 30 h 63"/>
              <a:gd name="T22" fmla="*/ 31 w 63"/>
              <a:gd name="T23" fmla="*/ 30 h 63"/>
              <a:gd name="T24" fmla="*/ 0 w 63"/>
              <a:gd name="T25" fmla="*/ 30 h 63"/>
              <a:gd name="T26" fmla="*/ 0 w 63"/>
              <a:gd name="T27" fmla="*/ 30 h 63"/>
              <a:gd name="T28" fmla="*/ 0 w 63"/>
              <a:gd name="T29" fmla="*/ 30 h 63"/>
              <a:gd name="T30" fmla="*/ 0 w 63"/>
              <a:gd name="T31" fmla="*/ 30 h 63"/>
              <a:gd name="T32" fmla="*/ 0 w 63"/>
              <a:gd name="T33" fmla="*/ 30 h 63"/>
              <a:gd name="T34" fmla="*/ 0 w 63"/>
              <a:gd name="T35" fmla="*/ 30 h 63"/>
              <a:gd name="T36" fmla="*/ 0 w 63"/>
              <a:gd name="T37" fmla="*/ 30 h 63"/>
              <a:gd name="T38" fmla="*/ 0 w 63"/>
              <a:gd name="T39" fmla="*/ 62 h 63"/>
              <a:gd name="T40" fmla="*/ 31 w 63"/>
              <a:gd name="T41" fmla="*/ 3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63">
                <a:moveTo>
                  <a:pt x="31" y="30"/>
                </a:moveTo>
                <a:lnTo>
                  <a:pt x="31" y="30"/>
                </a:lnTo>
                <a:lnTo>
                  <a:pt x="31" y="30"/>
                </a:lnTo>
                <a:lnTo>
                  <a:pt x="31" y="30"/>
                </a:lnTo>
                <a:cubicBezTo>
                  <a:pt x="31" y="30"/>
                  <a:pt x="31" y="30"/>
                  <a:pt x="62" y="30"/>
                </a:cubicBezTo>
                <a:lnTo>
                  <a:pt x="62" y="30"/>
                </a:lnTo>
                <a:lnTo>
                  <a:pt x="62" y="30"/>
                </a:lnTo>
                <a:lnTo>
                  <a:pt x="62" y="0"/>
                </a:lnTo>
                <a:cubicBezTo>
                  <a:pt x="62" y="0"/>
                  <a:pt x="62" y="0"/>
                  <a:pt x="31" y="0"/>
                </a:cubicBezTo>
                <a:lnTo>
                  <a:pt x="31" y="0"/>
                </a:lnTo>
                <a:cubicBezTo>
                  <a:pt x="31" y="30"/>
                  <a:pt x="31" y="30"/>
                  <a:pt x="31" y="30"/>
                </a:cubicBezTo>
                <a:lnTo>
                  <a:pt x="31" y="30"/>
                </a:lnTo>
                <a:cubicBezTo>
                  <a:pt x="0" y="30"/>
                  <a:pt x="0" y="30"/>
                  <a:pt x="0" y="30"/>
                </a:cubicBezTo>
                <a:lnTo>
                  <a:pt x="0" y="30"/>
                </a:lnTo>
                <a:lnTo>
                  <a:pt x="0" y="30"/>
                </a:lnTo>
                <a:lnTo>
                  <a:pt x="0" y="30"/>
                </a:lnTo>
                <a:lnTo>
                  <a:pt x="0" y="30"/>
                </a:lnTo>
                <a:lnTo>
                  <a:pt x="0" y="30"/>
                </a:lnTo>
                <a:lnTo>
                  <a:pt x="0" y="30"/>
                </a:lnTo>
                <a:cubicBezTo>
                  <a:pt x="0" y="62"/>
                  <a:pt x="0" y="62"/>
                  <a:pt x="0" y="62"/>
                </a:cubicBezTo>
                <a:cubicBezTo>
                  <a:pt x="0" y="62"/>
                  <a:pt x="0" y="30"/>
                  <a:pt x="31" y="30"/>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73" name="Freeform 91"/>
          <p:cNvSpPr>
            <a:spLocks noChangeArrowheads="1"/>
          </p:cNvSpPr>
          <p:nvPr/>
        </p:nvSpPr>
        <p:spPr bwMode="auto">
          <a:xfrm>
            <a:off x="6138958" y="2671602"/>
            <a:ext cx="76643" cy="104227"/>
          </a:xfrm>
          <a:custGeom>
            <a:avLst/>
            <a:gdLst>
              <a:gd name="T0" fmla="*/ 186 w 187"/>
              <a:gd name="T1" fmla="*/ 156 h 218"/>
              <a:gd name="T2" fmla="*/ 186 w 187"/>
              <a:gd name="T3" fmla="*/ 156 h 218"/>
              <a:gd name="T4" fmla="*/ 186 w 187"/>
              <a:gd name="T5" fmla="*/ 124 h 218"/>
              <a:gd name="T6" fmla="*/ 186 w 187"/>
              <a:gd name="T7" fmla="*/ 124 h 218"/>
              <a:gd name="T8" fmla="*/ 186 w 187"/>
              <a:gd name="T9" fmla="*/ 124 h 218"/>
              <a:gd name="T10" fmla="*/ 155 w 187"/>
              <a:gd name="T11" fmla="*/ 124 h 218"/>
              <a:gd name="T12" fmla="*/ 155 w 187"/>
              <a:gd name="T13" fmla="*/ 124 h 218"/>
              <a:gd name="T14" fmla="*/ 124 w 187"/>
              <a:gd name="T15" fmla="*/ 63 h 218"/>
              <a:gd name="T16" fmla="*/ 93 w 187"/>
              <a:gd name="T17" fmla="*/ 32 h 218"/>
              <a:gd name="T18" fmla="*/ 62 w 187"/>
              <a:gd name="T19" fmla="*/ 0 h 218"/>
              <a:gd name="T20" fmla="*/ 62 w 187"/>
              <a:gd name="T21" fmla="*/ 0 h 218"/>
              <a:gd name="T22" fmla="*/ 62 w 187"/>
              <a:gd name="T23" fmla="*/ 32 h 218"/>
              <a:gd name="T24" fmla="*/ 62 w 187"/>
              <a:gd name="T25" fmla="*/ 32 h 218"/>
              <a:gd name="T26" fmla="*/ 62 w 187"/>
              <a:gd name="T27" fmla="*/ 63 h 218"/>
              <a:gd name="T28" fmla="*/ 62 w 187"/>
              <a:gd name="T29" fmla="*/ 63 h 218"/>
              <a:gd name="T30" fmla="*/ 62 w 187"/>
              <a:gd name="T31" fmla="*/ 94 h 218"/>
              <a:gd name="T32" fmla="*/ 62 w 187"/>
              <a:gd name="T33" fmla="*/ 94 h 218"/>
              <a:gd name="T34" fmla="*/ 62 w 187"/>
              <a:gd name="T35" fmla="*/ 94 h 218"/>
              <a:gd name="T36" fmla="*/ 62 w 187"/>
              <a:gd name="T37" fmla="*/ 94 h 218"/>
              <a:gd name="T38" fmla="*/ 62 w 187"/>
              <a:gd name="T39" fmla="*/ 124 h 218"/>
              <a:gd name="T40" fmla="*/ 62 w 187"/>
              <a:gd name="T41" fmla="*/ 124 h 218"/>
              <a:gd name="T42" fmla="*/ 62 w 187"/>
              <a:gd name="T43" fmla="*/ 124 h 218"/>
              <a:gd name="T44" fmla="*/ 62 w 187"/>
              <a:gd name="T45" fmla="*/ 124 h 218"/>
              <a:gd name="T46" fmla="*/ 31 w 187"/>
              <a:gd name="T47" fmla="*/ 187 h 218"/>
              <a:gd name="T48" fmla="*/ 0 w 187"/>
              <a:gd name="T49" fmla="*/ 187 h 218"/>
              <a:gd name="T50" fmla="*/ 0 w 187"/>
              <a:gd name="T51" fmla="*/ 187 h 218"/>
              <a:gd name="T52" fmla="*/ 31 w 187"/>
              <a:gd name="T53" fmla="*/ 217 h 218"/>
              <a:gd name="T54" fmla="*/ 0 w 187"/>
              <a:gd name="T55" fmla="*/ 217 h 218"/>
              <a:gd name="T56" fmla="*/ 31 w 187"/>
              <a:gd name="T57" fmla="*/ 217 h 218"/>
              <a:gd name="T58" fmla="*/ 31 w 187"/>
              <a:gd name="T59" fmla="*/ 187 h 218"/>
              <a:gd name="T60" fmla="*/ 62 w 187"/>
              <a:gd name="T61" fmla="*/ 187 h 218"/>
              <a:gd name="T62" fmla="*/ 62 w 187"/>
              <a:gd name="T63" fmla="*/ 187 h 218"/>
              <a:gd name="T64" fmla="*/ 93 w 187"/>
              <a:gd name="T65" fmla="*/ 217 h 218"/>
              <a:gd name="T66" fmla="*/ 93 w 187"/>
              <a:gd name="T67" fmla="*/ 217 h 218"/>
              <a:gd name="T68" fmla="*/ 93 w 187"/>
              <a:gd name="T69" fmla="*/ 217 h 218"/>
              <a:gd name="T70" fmla="*/ 93 w 187"/>
              <a:gd name="T71" fmla="*/ 217 h 218"/>
              <a:gd name="T72" fmla="*/ 93 w 187"/>
              <a:gd name="T73" fmla="*/ 217 h 218"/>
              <a:gd name="T74" fmla="*/ 93 w 187"/>
              <a:gd name="T75" fmla="*/ 217 h 218"/>
              <a:gd name="T76" fmla="*/ 124 w 187"/>
              <a:gd name="T77" fmla="*/ 217 h 218"/>
              <a:gd name="T78" fmla="*/ 124 w 187"/>
              <a:gd name="T79" fmla="*/ 217 h 218"/>
              <a:gd name="T80" fmla="*/ 155 w 187"/>
              <a:gd name="T81" fmla="*/ 217 h 218"/>
              <a:gd name="T82" fmla="*/ 186 w 187"/>
              <a:gd name="T83" fmla="*/ 187 h 218"/>
              <a:gd name="T84" fmla="*/ 186 w 187"/>
              <a:gd name="T85" fmla="*/ 217 h 218"/>
              <a:gd name="T86" fmla="*/ 186 w 187"/>
              <a:gd name="T87" fmla="*/ 187 h 218"/>
              <a:gd name="T88" fmla="*/ 186 w 187"/>
              <a:gd name="T89" fmla="*/ 187 h 218"/>
              <a:gd name="T90" fmla="*/ 186 w 187"/>
              <a:gd name="T91" fmla="*/ 187 h 218"/>
              <a:gd name="T92" fmla="*/ 186 w 187"/>
              <a:gd name="T93" fmla="*/ 187 h 218"/>
              <a:gd name="T94" fmla="*/ 186 w 187"/>
              <a:gd name="T95" fmla="*/ 15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7" h="218">
                <a:moveTo>
                  <a:pt x="186" y="156"/>
                </a:moveTo>
                <a:lnTo>
                  <a:pt x="186" y="156"/>
                </a:lnTo>
                <a:lnTo>
                  <a:pt x="186" y="124"/>
                </a:lnTo>
                <a:lnTo>
                  <a:pt x="186" y="124"/>
                </a:lnTo>
                <a:lnTo>
                  <a:pt x="186" y="124"/>
                </a:lnTo>
                <a:cubicBezTo>
                  <a:pt x="155" y="124"/>
                  <a:pt x="155" y="124"/>
                  <a:pt x="155" y="124"/>
                </a:cubicBezTo>
                <a:lnTo>
                  <a:pt x="155" y="124"/>
                </a:lnTo>
                <a:cubicBezTo>
                  <a:pt x="155" y="94"/>
                  <a:pt x="124" y="94"/>
                  <a:pt x="124" y="63"/>
                </a:cubicBezTo>
                <a:cubicBezTo>
                  <a:pt x="93" y="63"/>
                  <a:pt x="93" y="32"/>
                  <a:pt x="93" y="32"/>
                </a:cubicBezTo>
                <a:cubicBezTo>
                  <a:pt x="93" y="32"/>
                  <a:pt x="62" y="32"/>
                  <a:pt x="62" y="0"/>
                </a:cubicBezTo>
                <a:lnTo>
                  <a:pt x="62" y="0"/>
                </a:lnTo>
                <a:cubicBezTo>
                  <a:pt x="62" y="32"/>
                  <a:pt x="62" y="32"/>
                  <a:pt x="62" y="32"/>
                </a:cubicBezTo>
                <a:lnTo>
                  <a:pt x="62" y="32"/>
                </a:lnTo>
                <a:cubicBezTo>
                  <a:pt x="62" y="63"/>
                  <a:pt x="62" y="63"/>
                  <a:pt x="62" y="63"/>
                </a:cubicBezTo>
                <a:lnTo>
                  <a:pt x="62" y="63"/>
                </a:lnTo>
                <a:lnTo>
                  <a:pt x="62" y="94"/>
                </a:lnTo>
                <a:lnTo>
                  <a:pt x="62" y="94"/>
                </a:lnTo>
                <a:lnTo>
                  <a:pt x="62" y="94"/>
                </a:lnTo>
                <a:lnTo>
                  <a:pt x="62" y="94"/>
                </a:lnTo>
                <a:lnTo>
                  <a:pt x="62" y="124"/>
                </a:lnTo>
                <a:lnTo>
                  <a:pt x="62" y="124"/>
                </a:lnTo>
                <a:lnTo>
                  <a:pt x="62" y="124"/>
                </a:lnTo>
                <a:lnTo>
                  <a:pt x="62" y="124"/>
                </a:lnTo>
                <a:cubicBezTo>
                  <a:pt x="62" y="156"/>
                  <a:pt x="31" y="187"/>
                  <a:pt x="31" y="187"/>
                </a:cubicBezTo>
                <a:cubicBezTo>
                  <a:pt x="0" y="187"/>
                  <a:pt x="0" y="187"/>
                  <a:pt x="0" y="187"/>
                </a:cubicBezTo>
                <a:lnTo>
                  <a:pt x="0" y="187"/>
                </a:lnTo>
                <a:cubicBezTo>
                  <a:pt x="31" y="217"/>
                  <a:pt x="31" y="217"/>
                  <a:pt x="31" y="217"/>
                </a:cubicBezTo>
                <a:cubicBezTo>
                  <a:pt x="0" y="217"/>
                  <a:pt x="0" y="217"/>
                  <a:pt x="0" y="217"/>
                </a:cubicBezTo>
                <a:cubicBezTo>
                  <a:pt x="31" y="217"/>
                  <a:pt x="31" y="217"/>
                  <a:pt x="31" y="217"/>
                </a:cubicBezTo>
                <a:cubicBezTo>
                  <a:pt x="31" y="217"/>
                  <a:pt x="31" y="217"/>
                  <a:pt x="31" y="187"/>
                </a:cubicBezTo>
                <a:cubicBezTo>
                  <a:pt x="31" y="187"/>
                  <a:pt x="31" y="187"/>
                  <a:pt x="62" y="187"/>
                </a:cubicBezTo>
                <a:lnTo>
                  <a:pt x="62" y="187"/>
                </a:lnTo>
                <a:lnTo>
                  <a:pt x="93" y="217"/>
                </a:lnTo>
                <a:lnTo>
                  <a:pt x="93" y="217"/>
                </a:lnTo>
                <a:lnTo>
                  <a:pt x="93" y="217"/>
                </a:lnTo>
                <a:lnTo>
                  <a:pt x="93" y="217"/>
                </a:lnTo>
                <a:lnTo>
                  <a:pt x="93" y="217"/>
                </a:lnTo>
                <a:lnTo>
                  <a:pt x="93" y="217"/>
                </a:lnTo>
                <a:cubicBezTo>
                  <a:pt x="93" y="217"/>
                  <a:pt x="93" y="217"/>
                  <a:pt x="124" y="217"/>
                </a:cubicBezTo>
                <a:lnTo>
                  <a:pt x="124" y="217"/>
                </a:lnTo>
                <a:cubicBezTo>
                  <a:pt x="124" y="217"/>
                  <a:pt x="124" y="217"/>
                  <a:pt x="155" y="217"/>
                </a:cubicBezTo>
                <a:cubicBezTo>
                  <a:pt x="155" y="217"/>
                  <a:pt x="155" y="187"/>
                  <a:pt x="186" y="187"/>
                </a:cubicBezTo>
                <a:cubicBezTo>
                  <a:pt x="186" y="187"/>
                  <a:pt x="186" y="187"/>
                  <a:pt x="186" y="217"/>
                </a:cubicBezTo>
                <a:cubicBezTo>
                  <a:pt x="186" y="187"/>
                  <a:pt x="186" y="187"/>
                  <a:pt x="186" y="187"/>
                </a:cubicBezTo>
                <a:lnTo>
                  <a:pt x="186" y="187"/>
                </a:lnTo>
                <a:lnTo>
                  <a:pt x="186" y="187"/>
                </a:lnTo>
                <a:lnTo>
                  <a:pt x="186" y="187"/>
                </a:lnTo>
                <a:cubicBezTo>
                  <a:pt x="186" y="156"/>
                  <a:pt x="186" y="156"/>
                  <a:pt x="186" y="156"/>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74" name="Freeform 92"/>
          <p:cNvSpPr>
            <a:spLocks noChangeArrowheads="1"/>
          </p:cNvSpPr>
          <p:nvPr/>
        </p:nvSpPr>
        <p:spPr bwMode="auto">
          <a:xfrm>
            <a:off x="6087864" y="2701380"/>
            <a:ext cx="51096" cy="59558"/>
          </a:xfrm>
          <a:custGeom>
            <a:avLst/>
            <a:gdLst>
              <a:gd name="T0" fmla="*/ 124 w 125"/>
              <a:gd name="T1" fmla="*/ 31 h 125"/>
              <a:gd name="T2" fmla="*/ 124 w 125"/>
              <a:gd name="T3" fmla="*/ 31 h 125"/>
              <a:gd name="T4" fmla="*/ 124 w 125"/>
              <a:gd name="T5" fmla="*/ 31 h 125"/>
              <a:gd name="T6" fmla="*/ 124 w 125"/>
              <a:gd name="T7" fmla="*/ 31 h 125"/>
              <a:gd name="T8" fmla="*/ 124 w 125"/>
              <a:gd name="T9" fmla="*/ 31 h 125"/>
              <a:gd name="T10" fmla="*/ 124 w 125"/>
              <a:gd name="T11" fmla="*/ 31 h 125"/>
              <a:gd name="T12" fmla="*/ 93 w 125"/>
              <a:gd name="T13" fmla="*/ 31 h 125"/>
              <a:gd name="T14" fmla="*/ 93 w 125"/>
              <a:gd name="T15" fmla="*/ 31 h 125"/>
              <a:gd name="T16" fmla="*/ 93 w 125"/>
              <a:gd name="T17" fmla="*/ 31 h 125"/>
              <a:gd name="T18" fmla="*/ 93 w 125"/>
              <a:gd name="T19" fmla="*/ 31 h 125"/>
              <a:gd name="T20" fmla="*/ 0 w 125"/>
              <a:gd name="T21" fmla="*/ 0 h 125"/>
              <a:gd name="T22" fmla="*/ 0 w 125"/>
              <a:gd name="T23" fmla="*/ 0 h 125"/>
              <a:gd name="T24" fmla="*/ 0 w 125"/>
              <a:gd name="T25" fmla="*/ 31 h 125"/>
              <a:gd name="T26" fmla="*/ 0 w 125"/>
              <a:gd name="T27" fmla="*/ 31 h 125"/>
              <a:gd name="T28" fmla="*/ 31 w 125"/>
              <a:gd name="T29" fmla="*/ 31 h 125"/>
              <a:gd name="T30" fmla="*/ 62 w 125"/>
              <a:gd name="T31" fmla="*/ 61 h 125"/>
              <a:gd name="T32" fmla="*/ 62 w 125"/>
              <a:gd name="T33" fmla="*/ 93 h 125"/>
              <a:gd name="T34" fmla="*/ 62 w 125"/>
              <a:gd name="T35" fmla="*/ 93 h 125"/>
              <a:gd name="T36" fmla="*/ 62 w 125"/>
              <a:gd name="T37" fmla="*/ 93 h 125"/>
              <a:gd name="T38" fmla="*/ 93 w 125"/>
              <a:gd name="T39" fmla="*/ 124 h 125"/>
              <a:gd name="T40" fmla="*/ 124 w 125"/>
              <a:gd name="T41" fmla="*/ 93 h 125"/>
              <a:gd name="T42" fmla="*/ 124 w 125"/>
              <a:gd name="T43" fmla="*/ 61 h 125"/>
              <a:gd name="T44" fmla="*/ 124 w 125"/>
              <a:gd name="T45" fmla="*/ 3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 h="125">
                <a:moveTo>
                  <a:pt x="124" y="31"/>
                </a:moveTo>
                <a:lnTo>
                  <a:pt x="124" y="31"/>
                </a:lnTo>
                <a:lnTo>
                  <a:pt x="124" y="31"/>
                </a:lnTo>
                <a:lnTo>
                  <a:pt x="124" y="31"/>
                </a:lnTo>
                <a:lnTo>
                  <a:pt x="124" y="31"/>
                </a:lnTo>
                <a:lnTo>
                  <a:pt x="124" y="31"/>
                </a:lnTo>
                <a:cubicBezTo>
                  <a:pt x="93" y="31"/>
                  <a:pt x="93" y="31"/>
                  <a:pt x="93" y="31"/>
                </a:cubicBezTo>
                <a:lnTo>
                  <a:pt x="93" y="31"/>
                </a:lnTo>
                <a:lnTo>
                  <a:pt x="93" y="31"/>
                </a:lnTo>
                <a:lnTo>
                  <a:pt x="93" y="31"/>
                </a:lnTo>
                <a:cubicBezTo>
                  <a:pt x="62" y="31"/>
                  <a:pt x="31" y="0"/>
                  <a:pt x="0" y="0"/>
                </a:cubicBezTo>
                <a:lnTo>
                  <a:pt x="0" y="0"/>
                </a:lnTo>
                <a:cubicBezTo>
                  <a:pt x="0" y="0"/>
                  <a:pt x="0" y="0"/>
                  <a:pt x="0" y="31"/>
                </a:cubicBezTo>
                <a:lnTo>
                  <a:pt x="0" y="31"/>
                </a:lnTo>
                <a:cubicBezTo>
                  <a:pt x="0" y="31"/>
                  <a:pt x="0" y="31"/>
                  <a:pt x="31" y="31"/>
                </a:cubicBezTo>
                <a:cubicBezTo>
                  <a:pt x="31" y="61"/>
                  <a:pt x="31" y="61"/>
                  <a:pt x="62" y="61"/>
                </a:cubicBezTo>
                <a:cubicBezTo>
                  <a:pt x="62" y="93"/>
                  <a:pt x="62" y="93"/>
                  <a:pt x="62" y="93"/>
                </a:cubicBezTo>
                <a:lnTo>
                  <a:pt x="62" y="93"/>
                </a:lnTo>
                <a:lnTo>
                  <a:pt x="62" y="93"/>
                </a:lnTo>
                <a:cubicBezTo>
                  <a:pt x="93" y="93"/>
                  <a:pt x="93" y="124"/>
                  <a:pt x="93" y="124"/>
                </a:cubicBezTo>
                <a:cubicBezTo>
                  <a:pt x="93" y="93"/>
                  <a:pt x="93" y="93"/>
                  <a:pt x="124" y="93"/>
                </a:cubicBezTo>
                <a:cubicBezTo>
                  <a:pt x="124" y="61"/>
                  <a:pt x="124" y="61"/>
                  <a:pt x="124" y="61"/>
                </a:cubicBezTo>
                <a:cubicBezTo>
                  <a:pt x="124" y="61"/>
                  <a:pt x="124" y="61"/>
                  <a:pt x="124" y="31"/>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75" name="Freeform 93"/>
          <p:cNvSpPr>
            <a:spLocks noChangeArrowheads="1"/>
          </p:cNvSpPr>
          <p:nvPr/>
        </p:nvSpPr>
        <p:spPr bwMode="auto">
          <a:xfrm>
            <a:off x="6190054" y="2835386"/>
            <a:ext cx="38321" cy="59558"/>
          </a:xfrm>
          <a:custGeom>
            <a:avLst/>
            <a:gdLst>
              <a:gd name="T0" fmla="*/ 62 w 94"/>
              <a:gd name="T1" fmla="*/ 0 h 125"/>
              <a:gd name="T2" fmla="*/ 62 w 94"/>
              <a:gd name="T3" fmla="*/ 0 h 125"/>
              <a:gd name="T4" fmla="*/ 31 w 94"/>
              <a:gd name="T5" fmla="*/ 0 h 125"/>
              <a:gd name="T6" fmla="*/ 31 w 94"/>
              <a:gd name="T7" fmla="*/ 0 h 125"/>
              <a:gd name="T8" fmla="*/ 31 w 94"/>
              <a:gd name="T9" fmla="*/ 0 h 125"/>
              <a:gd name="T10" fmla="*/ 31 w 94"/>
              <a:gd name="T11" fmla="*/ 0 h 125"/>
              <a:gd name="T12" fmla="*/ 31 w 94"/>
              <a:gd name="T13" fmla="*/ 0 h 125"/>
              <a:gd name="T14" fmla="*/ 0 w 94"/>
              <a:gd name="T15" fmla="*/ 31 h 125"/>
              <a:gd name="T16" fmla="*/ 0 w 94"/>
              <a:gd name="T17" fmla="*/ 31 h 125"/>
              <a:gd name="T18" fmla="*/ 0 w 94"/>
              <a:gd name="T19" fmla="*/ 63 h 125"/>
              <a:gd name="T20" fmla="*/ 0 w 94"/>
              <a:gd name="T21" fmla="*/ 63 h 125"/>
              <a:gd name="T22" fmla="*/ 0 w 94"/>
              <a:gd name="T23" fmla="*/ 63 h 125"/>
              <a:gd name="T24" fmla="*/ 0 w 94"/>
              <a:gd name="T25" fmla="*/ 124 h 125"/>
              <a:gd name="T26" fmla="*/ 0 w 94"/>
              <a:gd name="T27" fmla="*/ 124 h 125"/>
              <a:gd name="T28" fmla="*/ 31 w 94"/>
              <a:gd name="T29" fmla="*/ 124 h 125"/>
              <a:gd name="T30" fmla="*/ 31 w 94"/>
              <a:gd name="T31" fmla="*/ 124 h 125"/>
              <a:gd name="T32" fmla="*/ 62 w 94"/>
              <a:gd name="T33" fmla="*/ 124 h 125"/>
              <a:gd name="T34" fmla="*/ 62 w 94"/>
              <a:gd name="T35" fmla="*/ 124 h 125"/>
              <a:gd name="T36" fmla="*/ 62 w 94"/>
              <a:gd name="T37" fmla="*/ 124 h 125"/>
              <a:gd name="T38" fmla="*/ 62 w 94"/>
              <a:gd name="T39" fmla="*/ 94 h 125"/>
              <a:gd name="T40" fmla="*/ 93 w 94"/>
              <a:gd name="T41" fmla="*/ 63 h 125"/>
              <a:gd name="T42" fmla="*/ 62 w 94"/>
              <a:gd name="T4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4" h="125">
                <a:moveTo>
                  <a:pt x="62" y="0"/>
                </a:moveTo>
                <a:lnTo>
                  <a:pt x="62" y="0"/>
                </a:lnTo>
                <a:cubicBezTo>
                  <a:pt x="62" y="0"/>
                  <a:pt x="62" y="0"/>
                  <a:pt x="31" y="0"/>
                </a:cubicBezTo>
                <a:lnTo>
                  <a:pt x="31" y="0"/>
                </a:lnTo>
                <a:lnTo>
                  <a:pt x="31" y="0"/>
                </a:lnTo>
                <a:lnTo>
                  <a:pt x="31" y="0"/>
                </a:lnTo>
                <a:lnTo>
                  <a:pt x="31" y="0"/>
                </a:lnTo>
                <a:cubicBezTo>
                  <a:pt x="31" y="31"/>
                  <a:pt x="31" y="31"/>
                  <a:pt x="0" y="31"/>
                </a:cubicBezTo>
                <a:lnTo>
                  <a:pt x="0" y="31"/>
                </a:lnTo>
                <a:lnTo>
                  <a:pt x="0" y="63"/>
                </a:lnTo>
                <a:lnTo>
                  <a:pt x="0" y="63"/>
                </a:lnTo>
                <a:lnTo>
                  <a:pt x="0" y="63"/>
                </a:lnTo>
                <a:cubicBezTo>
                  <a:pt x="0" y="94"/>
                  <a:pt x="0" y="94"/>
                  <a:pt x="0" y="124"/>
                </a:cubicBezTo>
                <a:lnTo>
                  <a:pt x="0" y="124"/>
                </a:lnTo>
                <a:lnTo>
                  <a:pt x="31" y="124"/>
                </a:lnTo>
                <a:lnTo>
                  <a:pt x="31" y="124"/>
                </a:lnTo>
                <a:cubicBezTo>
                  <a:pt x="31" y="124"/>
                  <a:pt x="31" y="124"/>
                  <a:pt x="62" y="124"/>
                </a:cubicBezTo>
                <a:lnTo>
                  <a:pt x="62" y="124"/>
                </a:lnTo>
                <a:lnTo>
                  <a:pt x="62" y="124"/>
                </a:lnTo>
                <a:cubicBezTo>
                  <a:pt x="62" y="94"/>
                  <a:pt x="62" y="94"/>
                  <a:pt x="62" y="94"/>
                </a:cubicBezTo>
                <a:cubicBezTo>
                  <a:pt x="62" y="94"/>
                  <a:pt x="62" y="63"/>
                  <a:pt x="93" y="63"/>
                </a:cubicBezTo>
                <a:cubicBezTo>
                  <a:pt x="62" y="63"/>
                  <a:pt x="62" y="31"/>
                  <a:pt x="62" y="0"/>
                </a:cubicBezTo>
              </a:path>
            </a:pathLst>
          </a:custGeom>
          <a:solidFill>
            <a:schemeClr val="tx1"/>
          </a:solidFill>
          <a:ln>
            <a:noFill/>
          </a:ln>
          <a:effec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76" name="Freeform 94"/>
          <p:cNvSpPr>
            <a:spLocks noChangeArrowheads="1"/>
          </p:cNvSpPr>
          <p:nvPr/>
        </p:nvSpPr>
        <p:spPr bwMode="auto">
          <a:xfrm>
            <a:off x="6266695" y="2312129"/>
            <a:ext cx="78467" cy="46796"/>
          </a:xfrm>
          <a:custGeom>
            <a:avLst/>
            <a:gdLst>
              <a:gd name="T0" fmla="*/ 187 w 188"/>
              <a:gd name="T1" fmla="*/ 63 h 95"/>
              <a:gd name="T2" fmla="*/ 187 w 188"/>
              <a:gd name="T3" fmla="*/ 63 h 95"/>
              <a:gd name="T4" fmla="*/ 187 w 188"/>
              <a:gd name="T5" fmla="*/ 63 h 95"/>
              <a:gd name="T6" fmla="*/ 187 w 188"/>
              <a:gd name="T7" fmla="*/ 63 h 95"/>
              <a:gd name="T8" fmla="*/ 156 w 188"/>
              <a:gd name="T9" fmla="*/ 32 h 95"/>
              <a:gd name="T10" fmla="*/ 156 w 188"/>
              <a:gd name="T11" fmla="*/ 32 h 95"/>
              <a:gd name="T12" fmla="*/ 156 w 188"/>
              <a:gd name="T13" fmla="*/ 32 h 95"/>
              <a:gd name="T14" fmla="*/ 156 w 188"/>
              <a:gd name="T15" fmla="*/ 32 h 95"/>
              <a:gd name="T16" fmla="*/ 156 w 188"/>
              <a:gd name="T17" fmla="*/ 32 h 95"/>
              <a:gd name="T18" fmla="*/ 156 w 188"/>
              <a:gd name="T19" fmla="*/ 32 h 95"/>
              <a:gd name="T20" fmla="*/ 125 w 188"/>
              <a:gd name="T21" fmla="*/ 32 h 95"/>
              <a:gd name="T22" fmla="*/ 125 w 188"/>
              <a:gd name="T23" fmla="*/ 32 h 95"/>
              <a:gd name="T24" fmla="*/ 63 w 188"/>
              <a:gd name="T25" fmla="*/ 0 h 95"/>
              <a:gd name="T26" fmla="*/ 63 w 188"/>
              <a:gd name="T27" fmla="*/ 0 h 95"/>
              <a:gd name="T28" fmla="*/ 32 w 188"/>
              <a:gd name="T29" fmla="*/ 0 h 95"/>
              <a:gd name="T30" fmla="*/ 32 w 188"/>
              <a:gd name="T31" fmla="*/ 0 h 95"/>
              <a:gd name="T32" fmla="*/ 32 w 188"/>
              <a:gd name="T33" fmla="*/ 0 h 95"/>
              <a:gd name="T34" fmla="*/ 32 w 188"/>
              <a:gd name="T35" fmla="*/ 0 h 95"/>
              <a:gd name="T36" fmla="*/ 0 w 188"/>
              <a:gd name="T37" fmla="*/ 32 h 95"/>
              <a:gd name="T38" fmla="*/ 32 w 188"/>
              <a:gd name="T39" fmla="*/ 32 h 95"/>
              <a:gd name="T40" fmla="*/ 32 w 188"/>
              <a:gd name="T41" fmla="*/ 32 h 95"/>
              <a:gd name="T42" fmla="*/ 32 w 188"/>
              <a:gd name="T43" fmla="*/ 32 h 95"/>
              <a:gd name="T44" fmla="*/ 63 w 188"/>
              <a:gd name="T45" fmla="*/ 63 h 95"/>
              <a:gd name="T46" fmla="*/ 63 w 188"/>
              <a:gd name="T47" fmla="*/ 63 h 95"/>
              <a:gd name="T48" fmla="*/ 63 w 188"/>
              <a:gd name="T49" fmla="*/ 63 h 95"/>
              <a:gd name="T50" fmla="*/ 125 w 188"/>
              <a:gd name="T51" fmla="*/ 94 h 95"/>
              <a:gd name="T52" fmla="*/ 125 w 188"/>
              <a:gd name="T53" fmla="*/ 94 h 95"/>
              <a:gd name="T54" fmla="*/ 125 w 188"/>
              <a:gd name="T55" fmla="*/ 94 h 95"/>
              <a:gd name="T56" fmla="*/ 125 w 188"/>
              <a:gd name="T57" fmla="*/ 94 h 95"/>
              <a:gd name="T58" fmla="*/ 125 w 188"/>
              <a:gd name="T59" fmla="*/ 94 h 95"/>
              <a:gd name="T60" fmla="*/ 125 w 188"/>
              <a:gd name="T61" fmla="*/ 94 h 95"/>
              <a:gd name="T62" fmla="*/ 156 w 188"/>
              <a:gd name="T63" fmla="*/ 94 h 95"/>
              <a:gd name="T64" fmla="*/ 187 w 188"/>
              <a:gd name="T65" fmla="*/ 6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8" h="95">
                <a:moveTo>
                  <a:pt x="187" y="63"/>
                </a:moveTo>
                <a:lnTo>
                  <a:pt x="187" y="63"/>
                </a:lnTo>
                <a:lnTo>
                  <a:pt x="187" y="63"/>
                </a:lnTo>
                <a:lnTo>
                  <a:pt x="187" y="63"/>
                </a:lnTo>
                <a:cubicBezTo>
                  <a:pt x="156" y="63"/>
                  <a:pt x="156" y="63"/>
                  <a:pt x="156" y="32"/>
                </a:cubicBezTo>
                <a:lnTo>
                  <a:pt x="156" y="32"/>
                </a:lnTo>
                <a:lnTo>
                  <a:pt x="156" y="32"/>
                </a:lnTo>
                <a:lnTo>
                  <a:pt x="156" y="32"/>
                </a:lnTo>
                <a:lnTo>
                  <a:pt x="156" y="32"/>
                </a:lnTo>
                <a:lnTo>
                  <a:pt x="156" y="32"/>
                </a:lnTo>
                <a:cubicBezTo>
                  <a:pt x="125" y="32"/>
                  <a:pt x="125" y="32"/>
                  <a:pt x="125" y="32"/>
                </a:cubicBezTo>
                <a:lnTo>
                  <a:pt x="125" y="32"/>
                </a:lnTo>
                <a:cubicBezTo>
                  <a:pt x="94" y="32"/>
                  <a:pt x="94" y="0"/>
                  <a:pt x="63" y="0"/>
                </a:cubicBezTo>
                <a:lnTo>
                  <a:pt x="63" y="0"/>
                </a:lnTo>
                <a:cubicBezTo>
                  <a:pt x="63" y="0"/>
                  <a:pt x="63" y="0"/>
                  <a:pt x="32" y="0"/>
                </a:cubicBezTo>
                <a:lnTo>
                  <a:pt x="32" y="0"/>
                </a:lnTo>
                <a:lnTo>
                  <a:pt x="32" y="0"/>
                </a:lnTo>
                <a:lnTo>
                  <a:pt x="32" y="0"/>
                </a:lnTo>
                <a:cubicBezTo>
                  <a:pt x="32" y="32"/>
                  <a:pt x="32" y="32"/>
                  <a:pt x="0" y="32"/>
                </a:cubicBezTo>
                <a:cubicBezTo>
                  <a:pt x="0" y="32"/>
                  <a:pt x="0" y="32"/>
                  <a:pt x="32" y="32"/>
                </a:cubicBezTo>
                <a:lnTo>
                  <a:pt x="32" y="32"/>
                </a:lnTo>
                <a:lnTo>
                  <a:pt x="32" y="32"/>
                </a:lnTo>
                <a:lnTo>
                  <a:pt x="63" y="63"/>
                </a:lnTo>
                <a:lnTo>
                  <a:pt x="63" y="63"/>
                </a:lnTo>
                <a:lnTo>
                  <a:pt x="63" y="63"/>
                </a:lnTo>
                <a:cubicBezTo>
                  <a:pt x="94" y="63"/>
                  <a:pt x="125" y="63"/>
                  <a:pt x="125" y="94"/>
                </a:cubicBezTo>
                <a:lnTo>
                  <a:pt x="125" y="94"/>
                </a:lnTo>
                <a:lnTo>
                  <a:pt x="125" y="94"/>
                </a:lnTo>
                <a:lnTo>
                  <a:pt x="125" y="94"/>
                </a:lnTo>
                <a:lnTo>
                  <a:pt x="125" y="94"/>
                </a:lnTo>
                <a:lnTo>
                  <a:pt x="125" y="94"/>
                </a:lnTo>
                <a:cubicBezTo>
                  <a:pt x="156" y="94"/>
                  <a:pt x="156" y="94"/>
                  <a:pt x="156" y="94"/>
                </a:cubicBezTo>
                <a:cubicBezTo>
                  <a:pt x="156" y="63"/>
                  <a:pt x="187" y="63"/>
                  <a:pt x="187" y="63"/>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77" name="Freeform 95"/>
          <p:cNvSpPr>
            <a:spLocks noChangeArrowheads="1"/>
          </p:cNvSpPr>
          <p:nvPr/>
        </p:nvSpPr>
        <p:spPr bwMode="auto">
          <a:xfrm>
            <a:off x="6266695" y="2252571"/>
            <a:ext cx="65694" cy="46796"/>
          </a:xfrm>
          <a:custGeom>
            <a:avLst/>
            <a:gdLst>
              <a:gd name="T0" fmla="*/ 125 w 157"/>
              <a:gd name="T1" fmla="*/ 32 h 95"/>
              <a:gd name="T2" fmla="*/ 125 w 157"/>
              <a:gd name="T3" fmla="*/ 32 h 95"/>
              <a:gd name="T4" fmla="*/ 63 w 157"/>
              <a:gd name="T5" fmla="*/ 0 h 95"/>
              <a:gd name="T6" fmla="*/ 63 w 157"/>
              <a:gd name="T7" fmla="*/ 0 h 95"/>
              <a:gd name="T8" fmla="*/ 32 w 157"/>
              <a:gd name="T9" fmla="*/ 0 h 95"/>
              <a:gd name="T10" fmla="*/ 0 w 157"/>
              <a:gd name="T11" fmla="*/ 32 h 95"/>
              <a:gd name="T12" fmla="*/ 0 w 157"/>
              <a:gd name="T13" fmla="*/ 32 h 95"/>
              <a:gd name="T14" fmla="*/ 0 w 157"/>
              <a:gd name="T15" fmla="*/ 32 h 95"/>
              <a:gd name="T16" fmla="*/ 0 w 157"/>
              <a:gd name="T17" fmla="*/ 32 h 95"/>
              <a:gd name="T18" fmla="*/ 32 w 157"/>
              <a:gd name="T19" fmla="*/ 63 h 95"/>
              <a:gd name="T20" fmla="*/ 32 w 157"/>
              <a:gd name="T21" fmla="*/ 63 h 95"/>
              <a:gd name="T22" fmla="*/ 94 w 157"/>
              <a:gd name="T23" fmla="*/ 94 h 95"/>
              <a:gd name="T24" fmla="*/ 125 w 157"/>
              <a:gd name="T25" fmla="*/ 94 h 95"/>
              <a:gd name="T26" fmla="*/ 125 w 157"/>
              <a:gd name="T27" fmla="*/ 94 h 95"/>
              <a:gd name="T28" fmla="*/ 156 w 157"/>
              <a:gd name="T29" fmla="*/ 94 h 95"/>
              <a:gd name="T30" fmla="*/ 156 w 157"/>
              <a:gd name="T31" fmla="*/ 63 h 95"/>
              <a:gd name="T32" fmla="*/ 156 w 157"/>
              <a:gd name="T33" fmla="*/ 63 h 95"/>
              <a:gd name="T34" fmla="*/ 156 w 157"/>
              <a:gd name="T35" fmla="*/ 32 h 95"/>
              <a:gd name="T36" fmla="*/ 156 w 157"/>
              <a:gd name="T37" fmla="*/ 32 h 95"/>
              <a:gd name="T38" fmla="*/ 125 w 157"/>
              <a:gd name="T39" fmla="*/ 3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95">
                <a:moveTo>
                  <a:pt x="125" y="32"/>
                </a:moveTo>
                <a:lnTo>
                  <a:pt x="125" y="32"/>
                </a:lnTo>
                <a:cubicBezTo>
                  <a:pt x="94" y="32"/>
                  <a:pt x="94" y="32"/>
                  <a:pt x="63" y="0"/>
                </a:cubicBezTo>
                <a:lnTo>
                  <a:pt x="63" y="0"/>
                </a:lnTo>
                <a:lnTo>
                  <a:pt x="32" y="0"/>
                </a:lnTo>
                <a:cubicBezTo>
                  <a:pt x="32" y="0"/>
                  <a:pt x="32" y="0"/>
                  <a:pt x="0" y="32"/>
                </a:cubicBezTo>
                <a:lnTo>
                  <a:pt x="0" y="32"/>
                </a:lnTo>
                <a:lnTo>
                  <a:pt x="0" y="32"/>
                </a:lnTo>
                <a:lnTo>
                  <a:pt x="0" y="32"/>
                </a:lnTo>
                <a:cubicBezTo>
                  <a:pt x="0" y="32"/>
                  <a:pt x="0" y="63"/>
                  <a:pt x="32" y="63"/>
                </a:cubicBezTo>
                <a:lnTo>
                  <a:pt x="32" y="63"/>
                </a:lnTo>
                <a:cubicBezTo>
                  <a:pt x="63" y="63"/>
                  <a:pt x="94" y="63"/>
                  <a:pt x="94" y="94"/>
                </a:cubicBezTo>
                <a:lnTo>
                  <a:pt x="125" y="94"/>
                </a:lnTo>
                <a:lnTo>
                  <a:pt x="125" y="94"/>
                </a:lnTo>
                <a:lnTo>
                  <a:pt x="156" y="94"/>
                </a:lnTo>
                <a:lnTo>
                  <a:pt x="156" y="63"/>
                </a:lnTo>
                <a:lnTo>
                  <a:pt x="156" y="63"/>
                </a:lnTo>
                <a:lnTo>
                  <a:pt x="156" y="32"/>
                </a:lnTo>
                <a:lnTo>
                  <a:pt x="156" y="32"/>
                </a:lnTo>
                <a:lnTo>
                  <a:pt x="125" y="32"/>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78" name="Freeform 96"/>
          <p:cNvSpPr>
            <a:spLocks noChangeArrowheads="1"/>
          </p:cNvSpPr>
          <p:nvPr/>
        </p:nvSpPr>
        <p:spPr bwMode="auto">
          <a:xfrm>
            <a:off x="6202826" y="1939893"/>
            <a:ext cx="218978" cy="285027"/>
          </a:xfrm>
          <a:custGeom>
            <a:avLst/>
            <a:gdLst>
              <a:gd name="T0" fmla="*/ 372 w 528"/>
              <a:gd name="T1" fmla="*/ 93 h 590"/>
              <a:gd name="T2" fmla="*/ 372 w 528"/>
              <a:gd name="T3" fmla="*/ 62 h 590"/>
              <a:gd name="T4" fmla="*/ 372 w 528"/>
              <a:gd name="T5" fmla="*/ 31 h 590"/>
              <a:gd name="T6" fmla="*/ 372 w 528"/>
              <a:gd name="T7" fmla="*/ 0 h 590"/>
              <a:gd name="T8" fmla="*/ 372 w 528"/>
              <a:gd name="T9" fmla="*/ 0 h 590"/>
              <a:gd name="T10" fmla="*/ 310 w 528"/>
              <a:gd name="T11" fmla="*/ 0 h 590"/>
              <a:gd name="T12" fmla="*/ 310 w 528"/>
              <a:gd name="T13" fmla="*/ 0 h 590"/>
              <a:gd name="T14" fmla="*/ 279 w 528"/>
              <a:gd name="T15" fmla="*/ 0 h 590"/>
              <a:gd name="T16" fmla="*/ 248 w 528"/>
              <a:gd name="T17" fmla="*/ 62 h 590"/>
              <a:gd name="T18" fmla="*/ 217 w 528"/>
              <a:gd name="T19" fmla="*/ 93 h 590"/>
              <a:gd name="T20" fmla="*/ 154 w 528"/>
              <a:gd name="T21" fmla="*/ 93 h 590"/>
              <a:gd name="T22" fmla="*/ 124 w 528"/>
              <a:gd name="T23" fmla="*/ 93 h 590"/>
              <a:gd name="T24" fmla="*/ 154 w 528"/>
              <a:gd name="T25" fmla="*/ 124 h 590"/>
              <a:gd name="T26" fmla="*/ 154 w 528"/>
              <a:gd name="T27" fmla="*/ 124 h 590"/>
              <a:gd name="T28" fmla="*/ 154 w 528"/>
              <a:gd name="T29" fmla="*/ 155 h 590"/>
              <a:gd name="T30" fmla="*/ 186 w 528"/>
              <a:gd name="T31" fmla="*/ 186 h 590"/>
              <a:gd name="T32" fmla="*/ 186 w 528"/>
              <a:gd name="T33" fmla="*/ 186 h 590"/>
              <a:gd name="T34" fmla="*/ 154 w 528"/>
              <a:gd name="T35" fmla="*/ 217 h 590"/>
              <a:gd name="T36" fmla="*/ 248 w 528"/>
              <a:gd name="T37" fmla="*/ 279 h 590"/>
              <a:gd name="T38" fmla="*/ 217 w 528"/>
              <a:gd name="T39" fmla="*/ 341 h 590"/>
              <a:gd name="T40" fmla="*/ 186 w 528"/>
              <a:gd name="T41" fmla="*/ 310 h 590"/>
              <a:gd name="T42" fmla="*/ 124 w 528"/>
              <a:gd name="T43" fmla="*/ 372 h 590"/>
              <a:gd name="T44" fmla="*/ 93 w 528"/>
              <a:gd name="T45" fmla="*/ 402 h 590"/>
              <a:gd name="T46" fmla="*/ 62 w 528"/>
              <a:gd name="T47" fmla="*/ 402 h 590"/>
              <a:gd name="T48" fmla="*/ 31 w 528"/>
              <a:gd name="T49" fmla="*/ 496 h 590"/>
              <a:gd name="T50" fmla="*/ 31 w 528"/>
              <a:gd name="T51" fmla="*/ 558 h 590"/>
              <a:gd name="T52" fmla="*/ 31 w 528"/>
              <a:gd name="T53" fmla="*/ 558 h 590"/>
              <a:gd name="T54" fmla="*/ 62 w 528"/>
              <a:gd name="T55" fmla="*/ 589 h 590"/>
              <a:gd name="T56" fmla="*/ 93 w 528"/>
              <a:gd name="T57" fmla="*/ 589 h 590"/>
              <a:gd name="T58" fmla="*/ 154 w 528"/>
              <a:gd name="T59" fmla="*/ 589 h 590"/>
              <a:gd name="T60" fmla="*/ 186 w 528"/>
              <a:gd name="T61" fmla="*/ 589 h 590"/>
              <a:gd name="T62" fmla="*/ 217 w 528"/>
              <a:gd name="T63" fmla="*/ 558 h 590"/>
              <a:gd name="T64" fmla="*/ 279 w 528"/>
              <a:gd name="T65" fmla="*/ 558 h 590"/>
              <a:gd name="T66" fmla="*/ 279 w 528"/>
              <a:gd name="T67" fmla="*/ 558 h 590"/>
              <a:gd name="T68" fmla="*/ 310 w 528"/>
              <a:gd name="T69" fmla="*/ 558 h 590"/>
              <a:gd name="T70" fmla="*/ 341 w 528"/>
              <a:gd name="T71" fmla="*/ 558 h 590"/>
              <a:gd name="T72" fmla="*/ 372 w 528"/>
              <a:gd name="T73" fmla="*/ 526 h 590"/>
              <a:gd name="T74" fmla="*/ 403 w 528"/>
              <a:gd name="T75" fmla="*/ 526 h 590"/>
              <a:gd name="T76" fmla="*/ 434 w 528"/>
              <a:gd name="T77" fmla="*/ 496 h 590"/>
              <a:gd name="T78" fmla="*/ 527 w 528"/>
              <a:gd name="T79" fmla="*/ 434 h 590"/>
              <a:gd name="T80" fmla="*/ 527 w 528"/>
              <a:gd name="T81" fmla="*/ 434 h 590"/>
              <a:gd name="T82" fmla="*/ 527 w 528"/>
              <a:gd name="T83" fmla="*/ 434 h 590"/>
              <a:gd name="T84" fmla="*/ 496 w 528"/>
              <a:gd name="T85" fmla="*/ 434 h 590"/>
              <a:gd name="T86" fmla="*/ 465 w 528"/>
              <a:gd name="T87" fmla="*/ 402 h 590"/>
              <a:gd name="T88" fmla="*/ 434 w 528"/>
              <a:gd name="T89" fmla="*/ 372 h 590"/>
              <a:gd name="T90" fmla="*/ 465 w 528"/>
              <a:gd name="T91" fmla="*/ 341 h 590"/>
              <a:gd name="T92" fmla="*/ 434 w 528"/>
              <a:gd name="T93" fmla="*/ 310 h 590"/>
              <a:gd name="T94" fmla="*/ 434 w 528"/>
              <a:gd name="T95" fmla="*/ 248 h 590"/>
              <a:gd name="T96" fmla="*/ 434 w 528"/>
              <a:gd name="T97" fmla="*/ 217 h 590"/>
              <a:gd name="T98" fmla="*/ 434 w 528"/>
              <a:gd name="T99" fmla="*/ 217 h 590"/>
              <a:gd name="T100" fmla="*/ 403 w 528"/>
              <a:gd name="T101" fmla="*/ 186 h 590"/>
              <a:gd name="T102" fmla="*/ 403 w 528"/>
              <a:gd name="T103" fmla="*/ 155 h 590"/>
              <a:gd name="T104" fmla="*/ 403 w 528"/>
              <a:gd name="T105" fmla="*/ 124 h 590"/>
              <a:gd name="T106" fmla="*/ 403 w 528"/>
              <a:gd name="T107" fmla="*/ 124 h 590"/>
              <a:gd name="T108" fmla="*/ 403 w 528"/>
              <a:gd name="T109" fmla="*/ 124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8" h="590">
                <a:moveTo>
                  <a:pt x="372" y="93"/>
                </a:moveTo>
                <a:lnTo>
                  <a:pt x="372" y="93"/>
                </a:lnTo>
                <a:lnTo>
                  <a:pt x="372" y="93"/>
                </a:lnTo>
                <a:lnTo>
                  <a:pt x="372" y="62"/>
                </a:lnTo>
                <a:lnTo>
                  <a:pt x="372" y="62"/>
                </a:lnTo>
                <a:cubicBezTo>
                  <a:pt x="372" y="31"/>
                  <a:pt x="372" y="31"/>
                  <a:pt x="372" y="31"/>
                </a:cubicBezTo>
                <a:lnTo>
                  <a:pt x="372" y="31"/>
                </a:lnTo>
                <a:cubicBezTo>
                  <a:pt x="372" y="31"/>
                  <a:pt x="372" y="31"/>
                  <a:pt x="372" y="0"/>
                </a:cubicBezTo>
                <a:lnTo>
                  <a:pt x="372" y="0"/>
                </a:lnTo>
                <a:lnTo>
                  <a:pt x="372" y="0"/>
                </a:lnTo>
                <a:cubicBezTo>
                  <a:pt x="341" y="0"/>
                  <a:pt x="341" y="0"/>
                  <a:pt x="341" y="0"/>
                </a:cubicBezTo>
                <a:cubicBezTo>
                  <a:pt x="341" y="0"/>
                  <a:pt x="341" y="0"/>
                  <a:pt x="310" y="0"/>
                </a:cubicBezTo>
                <a:lnTo>
                  <a:pt x="310" y="0"/>
                </a:lnTo>
                <a:lnTo>
                  <a:pt x="310" y="0"/>
                </a:lnTo>
                <a:cubicBezTo>
                  <a:pt x="279" y="0"/>
                  <a:pt x="279" y="0"/>
                  <a:pt x="279" y="0"/>
                </a:cubicBezTo>
                <a:lnTo>
                  <a:pt x="279" y="0"/>
                </a:lnTo>
                <a:cubicBezTo>
                  <a:pt x="279" y="31"/>
                  <a:pt x="248" y="62"/>
                  <a:pt x="248" y="62"/>
                </a:cubicBezTo>
                <a:lnTo>
                  <a:pt x="248" y="62"/>
                </a:lnTo>
                <a:cubicBezTo>
                  <a:pt x="248" y="62"/>
                  <a:pt x="248" y="62"/>
                  <a:pt x="217" y="62"/>
                </a:cubicBezTo>
                <a:lnTo>
                  <a:pt x="217" y="93"/>
                </a:lnTo>
                <a:lnTo>
                  <a:pt x="186" y="93"/>
                </a:lnTo>
                <a:lnTo>
                  <a:pt x="154" y="93"/>
                </a:lnTo>
                <a:lnTo>
                  <a:pt x="154" y="93"/>
                </a:lnTo>
                <a:lnTo>
                  <a:pt x="124" y="93"/>
                </a:lnTo>
                <a:lnTo>
                  <a:pt x="124" y="93"/>
                </a:lnTo>
                <a:cubicBezTo>
                  <a:pt x="124" y="93"/>
                  <a:pt x="154" y="93"/>
                  <a:pt x="154" y="124"/>
                </a:cubicBezTo>
                <a:lnTo>
                  <a:pt x="154" y="124"/>
                </a:lnTo>
                <a:lnTo>
                  <a:pt x="154" y="124"/>
                </a:lnTo>
                <a:cubicBezTo>
                  <a:pt x="154" y="155"/>
                  <a:pt x="154" y="155"/>
                  <a:pt x="154" y="155"/>
                </a:cubicBezTo>
                <a:lnTo>
                  <a:pt x="154" y="155"/>
                </a:lnTo>
                <a:lnTo>
                  <a:pt x="154" y="155"/>
                </a:lnTo>
                <a:cubicBezTo>
                  <a:pt x="154" y="155"/>
                  <a:pt x="154" y="155"/>
                  <a:pt x="186" y="186"/>
                </a:cubicBezTo>
                <a:lnTo>
                  <a:pt x="186" y="186"/>
                </a:lnTo>
                <a:lnTo>
                  <a:pt x="186" y="186"/>
                </a:lnTo>
                <a:cubicBezTo>
                  <a:pt x="154" y="186"/>
                  <a:pt x="154" y="217"/>
                  <a:pt x="154" y="217"/>
                </a:cubicBezTo>
                <a:lnTo>
                  <a:pt x="154" y="217"/>
                </a:lnTo>
                <a:lnTo>
                  <a:pt x="186" y="217"/>
                </a:lnTo>
                <a:cubicBezTo>
                  <a:pt x="217" y="217"/>
                  <a:pt x="248" y="248"/>
                  <a:pt x="248" y="279"/>
                </a:cubicBezTo>
                <a:lnTo>
                  <a:pt x="248" y="310"/>
                </a:lnTo>
                <a:lnTo>
                  <a:pt x="217" y="341"/>
                </a:lnTo>
                <a:lnTo>
                  <a:pt x="186" y="310"/>
                </a:lnTo>
                <a:lnTo>
                  <a:pt x="186" y="310"/>
                </a:lnTo>
                <a:cubicBezTo>
                  <a:pt x="186" y="341"/>
                  <a:pt x="154" y="341"/>
                  <a:pt x="154" y="341"/>
                </a:cubicBezTo>
                <a:cubicBezTo>
                  <a:pt x="154" y="341"/>
                  <a:pt x="154" y="372"/>
                  <a:pt x="124" y="372"/>
                </a:cubicBezTo>
                <a:lnTo>
                  <a:pt x="124" y="372"/>
                </a:lnTo>
                <a:cubicBezTo>
                  <a:pt x="93" y="402"/>
                  <a:pt x="93" y="402"/>
                  <a:pt x="93" y="402"/>
                </a:cubicBezTo>
                <a:cubicBezTo>
                  <a:pt x="62" y="402"/>
                  <a:pt x="62" y="402"/>
                  <a:pt x="62" y="402"/>
                </a:cubicBezTo>
                <a:lnTo>
                  <a:pt x="62" y="402"/>
                </a:lnTo>
                <a:cubicBezTo>
                  <a:pt x="62" y="434"/>
                  <a:pt x="0" y="465"/>
                  <a:pt x="0" y="465"/>
                </a:cubicBezTo>
                <a:cubicBezTo>
                  <a:pt x="0" y="465"/>
                  <a:pt x="0" y="465"/>
                  <a:pt x="31" y="496"/>
                </a:cubicBezTo>
                <a:lnTo>
                  <a:pt x="31" y="496"/>
                </a:lnTo>
                <a:cubicBezTo>
                  <a:pt x="31" y="526"/>
                  <a:pt x="31" y="526"/>
                  <a:pt x="31" y="558"/>
                </a:cubicBezTo>
                <a:lnTo>
                  <a:pt x="31" y="558"/>
                </a:lnTo>
                <a:lnTo>
                  <a:pt x="31" y="558"/>
                </a:lnTo>
                <a:cubicBezTo>
                  <a:pt x="62" y="558"/>
                  <a:pt x="62" y="589"/>
                  <a:pt x="62" y="589"/>
                </a:cubicBezTo>
                <a:lnTo>
                  <a:pt x="62" y="589"/>
                </a:lnTo>
                <a:lnTo>
                  <a:pt x="62" y="589"/>
                </a:lnTo>
                <a:lnTo>
                  <a:pt x="93" y="589"/>
                </a:lnTo>
                <a:cubicBezTo>
                  <a:pt x="93" y="589"/>
                  <a:pt x="93" y="589"/>
                  <a:pt x="124" y="589"/>
                </a:cubicBezTo>
                <a:cubicBezTo>
                  <a:pt x="124" y="589"/>
                  <a:pt x="124" y="589"/>
                  <a:pt x="154" y="589"/>
                </a:cubicBezTo>
                <a:lnTo>
                  <a:pt x="154" y="589"/>
                </a:lnTo>
                <a:cubicBezTo>
                  <a:pt x="186" y="589"/>
                  <a:pt x="186" y="589"/>
                  <a:pt x="186" y="589"/>
                </a:cubicBezTo>
                <a:cubicBezTo>
                  <a:pt x="186" y="589"/>
                  <a:pt x="217" y="589"/>
                  <a:pt x="217" y="558"/>
                </a:cubicBezTo>
                <a:lnTo>
                  <a:pt x="217" y="558"/>
                </a:lnTo>
                <a:cubicBezTo>
                  <a:pt x="248" y="558"/>
                  <a:pt x="248" y="558"/>
                  <a:pt x="248" y="558"/>
                </a:cubicBezTo>
                <a:lnTo>
                  <a:pt x="279" y="558"/>
                </a:lnTo>
                <a:lnTo>
                  <a:pt x="279" y="558"/>
                </a:lnTo>
                <a:lnTo>
                  <a:pt x="279" y="558"/>
                </a:lnTo>
                <a:cubicBezTo>
                  <a:pt x="310" y="558"/>
                  <a:pt x="310" y="558"/>
                  <a:pt x="310" y="558"/>
                </a:cubicBezTo>
                <a:lnTo>
                  <a:pt x="310" y="558"/>
                </a:lnTo>
                <a:cubicBezTo>
                  <a:pt x="341" y="558"/>
                  <a:pt x="341" y="558"/>
                  <a:pt x="341" y="558"/>
                </a:cubicBezTo>
                <a:lnTo>
                  <a:pt x="341" y="558"/>
                </a:lnTo>
                <a:lnTo>
                  <a:pt x="341" y="558"/>
                </a:lnTo>
                <a:lnTo>
                  <a:pt x="372" y="526"/>
                </a:lnTo>
                <a:lnTo>
                  <a:pt x="372" y="526"/>
                </a:lnTo>
                <a:cubicBezTo>
                  <a:pt x="372" y="526"/>
                  <a:pt x="372" y="526"/>
                  <a:pt x="403" y="526"/>
                </a:cubicBezTo>
                <a:cubicBezTo>
                  <a:pt x="403" y="526"/>
                  <a:pt x="403" y="526"/>
                  <a:pt x="434" y="496"/>
                </a:cubicBezTo>
                <a:lnTo>
                  <a:pt x="434" y="496"/>
                </a:lnTo>
                <a:cubicBezTo>
                  <a:pt x="434" y="496"/>
                  <a:pt x="434" y="496"/>
                  <a:pt x="465" y="465"/>
                </a:cubicBezTo>
                <a:cubicBezTo>
                  <a:pt x="465" y="465"/>
                  <a:pt x="496" y="434"/>
                  <a:pt x="527" y="434"/>
                </a:cubicBezTo>
                <a:lnTo>
                  <a:pt x="527" y="434"/>
                </a:lnTo>
                <a:lnTo>
                  <a:pt x="527" y="434"/>
                </a:lnTo>
                <a:lnTo>
                  <a:pt x="527" y="434"/>
                </a:lnTo>
                <a:lnTo>
                  <a:pt x="527" y="434"/>
                </a:lnTo>
                <a:lnTo>
                  <a:pt x="527" y="434"/>
                </a:lnTo>
                <a:lnTo>
                  <a:pt x="496" y="434"/>
                </a:lnTo>
                <a:lnTo>
                  <a:pt x="496" y="402"/>
                </a:lnTo>
                <a:cubicBezTo>
                  <a:pt x="465" y="402"/>
                  <a:pt x="465" y="402"/>
                  <a:pt x="465" y="402"/>
                </a:cubicBezTo>
                <a:cubicBezTo>
                  <a:pt x="434" y="372"/>
                  <a:pt x="434" y="372"/>
                  <a:pt x="434" y="372"/>
                </a:cubicBezTo>
                <a:lnTo>
                  <a:pt x="434" y="372"/>
                </a:lnTo>
                <a:cubicBezTo>
                  <a:pt x="434" y="372"/>
                  <a:pt x="434" y="341"/>
                  <a:pt x="465" y="341"/>
                </a:cubicBezTo>
                <a:lnTo>
                  <a:pt x="465" y="341"/>
                </a:lnTo>
                <a:cubicBezTo>
                  <a:pt x="434" y="341"/>
                  <a:pt x="434" y="310"/>
                  <a:pt x="434" y="310"/>
                </a:cubicBezTo>
                <a:lnTo>
                  <a:pt x="434" y="310"/>
                </a:lnTo>
                <a:lnTo>
                  <a:pt x="434" y="279"/>
                </a:lnTo>
                <a:lnTo>
                  <a:pt x="434" y="248"/>
                </a:lnTo>
                <a:lnTo>
                  <a:pt x="434" y="248"/>
                </a:lnTo>
                <a:lnTo>
                  <a:pt x="434" y="217"/>
                </a:lnTo>
                <a:lnTo>
                  <a:pt x="434" y="217"/>
                </a:lnTo>
                <a:lnTo>
                  <a:pt x="434" y="217"/>
                </a:lnTo>
                <a:cubicBezTo>
                  <a:pt x="434" y="217"/>
                  <a:pt x="403" y="217"/>
                  <a:pt x="403" y="186"/>
                </a:cubicBezTo>
                <a:lnTo>
                  <a:pt x="403" y="186"/>
                </a:lnTo>
                <a:lnTo>
                  <a:pt x="403" y="186"/>
                </a:lnTo>
                <a:cubicBezTo>
                  <a:pt x="403" y="186"/>
                  <a:pt x="403" y="186"/>
                  <a:pt x="403" y="155"/>
                </a:cubicBezTo>
                <a:cubicBezTo>
                  <a:pt x="403" y="155"/>
                  <a:pt x="403" y="155"/>
                  <a:pt x="403" y="124"/>
                </a:cubicBezTo>
                <a:lnTo>
                  <a:pt x="403" y="124"/>
                </a:lnTo>
                <a:lnTo>
                  <a:pt x="403" y="124"/>
                </a:lnTo>
                <a:lnTo>
                  <a:pt x="403" y="124"/>
                </a:lnTo>
                <a:lnTo>
                  <a:pt x="403" y="124"/>
                </a:lnTo>
                <a:lnTo>
                  <a:pt x="403" y="124"/>
                </a:lnTo>
                <a:lnTo>
                  <a:pt x="372" y="93"/>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79" name="Freeform 97"/>
          <p:cNvSpPr>
            <a:spLocks noChangeArrowheads="1"/>
          </p:cNvSpPr>
          <p:nvPr/>
        </p:nvSpPr>
        <p:spPr bwMode="auto">
          <a:xfrm>
            <a:off x="6228374" y="2492929"/>
            <a:ext cx="385037" cy="210580"/>
          </a:xfrm>
          <a:custGeom>
            <a:avLst/>
            <a:gdLst>
              <a:gd name="T0" fmla="*/ 682 w 931"/>
              <a:gd name="T1" fmla="*/ 63 h 436"/>
              <a:gd name="T2" fmla="*/ 682 w 931"/>
              <a:gd name="T3" fmla="*/ 63 h 436"/>
              <a:gd name="T4" fmla="*/ 620 w 931"/>
              <a:gd name="T5" fmla="*/ 63 h 436"/>
              <a:gd name="T6" fmla="*/ 589 w 931"/>
              <a:gd name="T7" fmla="*/ 0 h 436"/>
              <a:gd name="T8" fmla="*/ 527 w 931"/>
              <a:gd name="T9" fmla="*/ 0 h 436"/>
              <a:gd name="T10" fmla="*/ 496 w 931"/>
              <a:gd name="T11" fmla="*/ 0 h 436"/>
              <a:gd name="T12" fmla="*/ 465 w 931"/>
              <a:gd name="T13" fmla="*/ 32 h 436"/>
              <a:gd name="T14" fmla="*/ 434 w 931"/>
              <a:gd name="T15" fmla="*/ 63 h 436"/>
              <a:gd name="T16" fmla="*/ 372 w 931"/>
              <a:gd name="T17" fmla="*/ 63 h 436"/>
              <a:gd name="T18" fmla="*/ 341 w 931"/>
              <a:gd name="T19" fmla="*/ 32 h 436"/>
              <a:gd name="T20" fmla="*/ 310 w 931"/>
              <a:gd name="T21" fmla="*/ 32 h 436"/>
              <a:gd name="T22" fmla="*/ 279 w 931"/>
              <a:gd name="T23" fmla="*/ 32 h 436"/>
              <a:gd name="T24" fmla="*/ 248 w 931"/>
              <a:gd name="T25" fmla="*/ 32 h 436"/>
              <a:gd name="T26" fmla="*/ 186 w 931"/>
              <a:gd name="T27" fmla="*/ 0 h 436"/>
              <a:gd name="T28" fmla="*/ 92 w 931"/>
              <a:gd name="T29" fmla="*/ 32 h 436"/>
              <a:gd name="T30" fmla="*/ 92 w 931"/>
              <a:gd name="T31" fmla="*/ 32 h 436"/>
              <a:gd name="T32" fmla="*/ 92 w 931"/>
              <a:gd name="T33" fmla="*/ 63 h 436"/>
              <a:gd name="T34" fmla="*/ 62 w 931"/>
              <a:gd name="T35" fmla="*/ 124 h 436"/>
              <a:gd name="T36" fmla="*/ 31 w 931"/>
              <a:gd name="T37" fmla="*/ 124 h 436"/>
              <a:gd name="T38" fmla="*/ 31 w 931"/>
              <a:gd name="T39" fmla="*/ 156 h 436"/>
              <a:gd name="T40" fmla="*/ 0 w 931"/>
              <a:gd name="T41" fmla="*/ 187 h 436"/>
              <a:gd name="T42" fmla="*/ 0 w 931"/>
              <a:gd name="T43" fmla="*/ 218 h 436"/>
              <a:gd name="T44" fmla="*/ 0 w 931"/>
              <a:gd name="T45" fmla="*/ 218 h 436"/>
              <a:gd name="T46" fmla="*/ 92 w 931"/>
              <a:gd name="T47" fmla="*/ 218 h 436"/>
              <a:gd name="T48" fmla="*/ 155 w 931"/>
              <a:gd name="T49" fmla="*/ 218 h 436"/>
              <a:gd name="T50" fmla="*/ 217 w 931"/>
              <a:gd name="T51" fmla="*/ 218 h 436"/>
              <a:gd name="T52" fmla="*/ 217 w 931"/>
              <a:gd name="T53" fmla="*/ 187 h 436"/>
              <a:gd name="T54" fmla="*/ 248 w 931"/>
              <a:gd name="T55" fmla="*/ 187 h 436"/>
              <a:gd name="T56" fmla="*/ 248 w 931"/>
              <a:gd name="T57" fmla="*/ 187 h 436"/>
              <a:gd name="T58" fmla="*/ 310 w 931"/>
              <a:gd name="T59" fmla="*/ 187 h 436"/>
              <a:gd name="T60" fmla="*/ 341 w 931"/>
              <a:gd name="T61" fmla="*/ 218 h 436"/>
              <a:gd name="T62" fmla="*/ 403 w 931"/>
              <a:gd name="T63" fmla="*/ 248 h 436"/>
              <a:gd name="T64" fmla="*/ 434 w 931"/>
              <a:gd name="T65" fmla="*/ 311 h 436"/>
              <a:gd name="T66" fmla="*/ 496 w 931"/>
              <a:gd name="T67" fmla="*/ 280 h 436"/>
              <a:gd name="T68" fmla="*/ 527 w 931"/>
              <a:gd name="T69" fmla="*/ 342 h 436"/>
              <a:gd name="T70" fmla="*/ 589 w 931"/>
              <a:gd name="T71" fmla="*/ 311 h 436"/>
              <a:gd name="T72" fmla="*/ 651 w 931"/>
              <a:gd name="T73" fmla="*/ 342 h 436"/>
              <a:gd name="T74" fmla="*/ 620 w 931"/>
              <a:gd name="T75" fmla="*/ 404 h 436"/>
              <a:gd name="T76" fmla="*/ 651 w 931"/>
              <a:gd name="T77" fmla="*/ 435 h 436"/>
              <a:gd name="T78" fmla="*/ 682 w 931"/>
              <a:gd name="T79" fmla="*/ 435 h 436"/>
              <a:gd name="T80" fmla="*/ 682 w 931"/>
              <a:gd name="T81" fmla="*/ 404 h 436"/>
              <a:gd name="T82" fmla="*/ 651 w 931"/>
              <a:gd name="T83" fmla="*/ 311 h 436"/>
              <a:gd name="T84" fmla="*/ 713 w 931"/>
              <a:gd name="T85" fmla="*/ 311 h 436"/>
              <a:gd name="T86" fmla="*/ 775 w 931"/>
              <a:gd name="T87" fmla="*/ 311 h 436"/>
              <a:gd name="T88" fmla="*/ 837 w 931"/>
              <a:gd name="T89" fmla="*/ 280 h 436"/>
              <a:gd name="T90" fmla="*/ 868 w 931"/>
              <a:gd name="T91" fmla="*/ 218 h 436"/>
              <a:gd name="T92" fmla="*/ 930 w 931"/>
              <a:gd name="T93" fmla="*/ 218 h 436"/>
              <a:gd name="T94" fmla="*/ 930 w 931"/>
              <a:gd name="T95" fmla="*/ 218 h 436"/>
              <a:gd name="T96" fmla="*/ 930 w 931"/>
              <a:gd name="T97" fmla="*/ 156 h 436"/>
              <a:gd name="T98" fmla="*/ 930 w 931"/>
              <a:gd name="T99" fmla="*/ 156 h 436"/>
              <a:gd name="T100" fmla="*/ 868 w 931"/>
              <a:gd name="T101" fmla="*/ 124 h 436"/>
              <a:gd name="T102" fmla="*/ 837 w 931"/>
              <a:gd name="T103" fmla="*/ 124 h 436"/>
              <a:gd name="T104" fmla="*/ 806 w 931"/>
              <a:gd name="T105" fmla="*/ 124 h 436"/>
              <a:gd name="T106" fmla="*/ 775 w 931"/>
              <a:gd name="T107" fmla="*/ 124 h 436"/>
              <a:gd name="T108" fmla="*/ 744 w 931"/>
              <a:gd name="T109" fmla="*/ 124 h 436"/>
              <a:gd name="T110" fmla="*/ 713 w 931"/>
              <a:gd name="T111" fmla="*/ 12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31" h="436">
                <a:moveTo>
                  <a:pt x="682" y="94"/>
                </a:moveTo>
                <a:lnTo>
                  <a:pt x="682" y="94"/>
                </a:lnTo>
                <a:lnTo>
                  <a:pt x="682" y="63"/>
                </a:lnTo>
                <a:lnTo>
                  <a:pt x="682" y="63"/>
                </a:lnTo>
                <a:lnTo>
                  <a:pt x="682" y="63"/>
                </a:lnTo>
                <a:lnTo>
                  <a:pt x="682" y="63"/>
                </a:lnTo>
                <a:cubicBezTo>
                  <a:pt x="651" y="63"/>
                  <a:pt x="651" y="63"/>
                  <a:pt x="651" y="63"/>
                </a:cubicBezTo>
                <a:lnTo>
                  <a:pt x="620" y="63"/>
                </a:lnTo>
                <a:lnTo>
                  <a:pt x="620" y="63"/>
                </a:lnTo>
                <a:cubicBezTo>
                  <a:pt x="620" y="32"/>
                  <a:pt x="620" y="32"/>
                  <a:pt x="620" y="32"/>
                </a:cubicBezTo>
                <a:cubicBezTo>
                  <a:pt x="620" y="0"/>
                  <a:pt x="620" y="0"/>
                  <a:pt x="620" y="0"/>
                </a:cubicBezTo>
                <a:cubicBezTo>
                  <a:pt x="620" y="0"/>
                  <a:pt x="620" y="0"/>
                  <a:pt x="589" y="0"/>
                </a:cubicBezTo>
                <a:lnTo>
                  <a:pt x="589" y="0"/>
                </a:lnTo>
                <a:cubicBezTo>
                  <a:pt x="558" y="0"/>
                  <a:pt x="558" y="0"/>
                  <a:pt x="558" y="0"/>
                </a:cubicBezTo>
                <a:lnTo>
                  <a:pt x="527" y="0"/>
                </a:lnTo>
                <a:lnTo>
                  <a:pt x="527" y="0"/>
                </a:lnTo>
                <a:lnTo>
                  <a:pt x="527" y="0"/>
                </a:lnTo>
                <a:cubicBezTo>
                  <a:pt x="496" y="0"/>
                  <a:pt x="496" y="0"/>
                  <a:pt x="496" y="0"/>
                </a:cubicBezTo>
                <a:cubicBezTo>
                  <a:pt x="496" y="0"/>
                  <a:pt x="496" y="0"/>
                  <a:pt x="465" y="0"/>
                </a:cubicBezTo>
                <a:lnTo>
                  <a:pt x="465" y="0"/>
                </a:lnTo>
                <a:cubicBezTo>
                  <a:pt x="465" y="32"/>
                  <a:pt x="465" y="32"/>
                  <a:pt x="465" y="32"/>
                </a:cubicBezTo>
                <a:lnTo>
                  <a:pt x="465" y="32"/>
                </a:lnTo>
                <a:cubicBezTo>
                  <a:pt x="465" y="63"/>
                  <a:pt x="434" y="63"/>
                  <a:pt x="434" y="63"/>
                </a:cubicBezTo>
                <a:lnTo>
                  <a:pt x="434" y="63"/>
                </a:lnTo>
                <a:lnTo>
                  <a:pt x="434" y="63"/>
                </a:lnTo>
                <a:cubicBezTo>
                  <a:pt x="403" y="63"/>
                  <a:pt x="403" y="63"/>
                  <a:pt x="403" y="32"/>
                </a:cubicBezTo>
                <a:cubicBezTo>
                  <a:pt x="403" y="63"/>
                  <a:pt x="403" y="63"/>
                  <a:pt x="372" y="63"/>
                </a:cubicBezTo>
                <a:lnTo>
                  <a:pt x="372" y="63"/>
                </a:lnTo>
                <a:lnTo>
                  <a:pt x="372" y="32"/>
                </a:lnTo>
                <a:lnTo>
                  <a:pt x="341" y="32"/>
                </a:lnTo>
                <a:lnTo>
                  <a:pt x="341" y="32"/>
                </a:lnTo>
                <a:cubicBezTo>
                  <a:pt x="310" y="32"/>
                  <a:pt x="310" y="32"/>
                  <a:pt x="310" y="32"/>
                </a:cubicBezTo>
                <a:lnTo>
                  <a:pt x="310" y="32"/>
                </a:lnTo>
                <a:lnTo>
                  <a:pt x="310" y="32"/>
                </a:lnTo>
                <a:lnTo>
                  <a:pt x="279" y="32"/>
                </a:lnTo>
                <a:lnTo>
                  <a:pt x="279" y="32"/>
                </a:lnTo>
                <a:lnTo>
                  <a:pt x="279" y="32"/>
                </a:lnTo>
                <a:lnTo>
                  <a:pt x="248" y="32"/>
                </a:lnTo>
                <a:lnTo>
                  <a:pt x="248" y="32"/>
                </a:lnTo>
                <a:cubicBezTo>
                  <a:pt x="248" y="32"/>
                  <a:pt x="217" y="0"/>
                  <a:pt x="186" y="0"/>
                </a:cubicBezTo>
                <a:lnTo>
                  <a:pt x="186" y="0"/>
                </a:lnTo>
                <a:lnTo>
                  <a:pt x="186" y="0"/>
                </a:lnTo>
                <a:cubicBezTo>
                  <a:pt x="186" y="0"/>
                  <a:pt x="186" y="0"/>
                  <a:pt x="155" y="0"/>
                </a:cubicBezTo>
                <a:cubicBezTo>
                  <a:pt x="155" y="0"/>
                  <a:pt x="124" y="0"/>
                  <a:pt x="124" y="32"/>
                </a:cubicBezTo>
                <a:lnTo>
                  <a:pt x="92" y="32"/>
                </a:lnTo>
                <a:lnTo>
                  <a:pt x="92" y="32"/>
                </a:lnTo>
                <a:lnTo>
                  <a:pt x="92" y="32"/>
                </a:lnTo>
                <a:lnTo>
                  <a:pt x="92" y="32"/>
                </a:lnTo>
                <a:lnTo>
                  <a:pt x="92" y="63"/>
                </a:lnTo>
                <a:lnTo>
                  <a:pt x="92" y="63"/>
                </a:lnTo>
                <a:lnTo>
                  <a:pt x="92" y="63"/>
                </a:lnTo>
                <a:cubicBezTo>
                  <a:pt x="92" y="94"/>
                  <a:pt x="92" y="124"/>
                  <a:pt x="62" y="124"/>
                </a:cubicBezTo>
                <a:lnTo>
                  <a:pt x="62" y="124"/>
                </a:lnTo>
                <a:lnTo>
                  <a:pt x="62" y="124"/>
                </a:lnTo>
                <a:lnTo>
                  <a:pt x="62" y="124"/>
                </a:lnTo>
                <a:lnTo>
                  <a:pt x="31" y="124"/>
                </a:lnTo>
                <a:lnTo>
                  <a:pt x="31" y="124"/>
                </a:lnTo>
                <a:lnTo>
                  <a:pt x="31" y="124"/>
                </a:lnTo>
                <a:lnTo>
                  <a:pt x="31" y="156"/>
                </a:lnTo>
                <a:lnTo>
                  <a:pt x="31" y="156"/>
                </a:lnTo>
                <a:lnTo>
                  <a:pt x="31" y="156"/>
                </a:lnTo>
                <a:lnTo>
                  <a:pt x="31" y="187"/>
                </a:lnTo>
                <a:lnTo>
                  <a:pt x="0" y="187"/>
                </a:lnTo>
                <a:lnTo>
                  <a:pt x="0" y="187"/>
                </a:lnTo>
                <a:cubicBezTo>
                  <a:pt x="0" y="187"/>
                  <a:pt x="0" y="187"/>
                  <a:pt x="0" y="218"/>
                </a:cubicBezTo>
                <a:lnTo>
                  <a:pt x="0" y="218"/>
                </a:lnTo>
                <a:lnTo>
                  <a:pt x="0" y="218"/>
                </a:lnTo>
                <a:lnTo>
                  <a:pt x="0" y="218"/>
                </a:lnTo>
                <a:lnTo>
                  <a:pt x="0" y="218"/>
                </a:lnTo>
                <a:cubicBezTo>
                  <a:pt x="31" y="218"/>
                  <a:pt x="31" y="218"/>
                  <a:pt x="31" y="218"/>
                </a:cubicBezTo>
                <a:cubicBezTo>
                  <a:pt x="31" y="218"/>
                  <a:pt x="31" y="218"/>
                  <a:pt x="62" y="218"/>
                </a:cubicBezTo>
                <a:lnTo>
                  <a:pt x="92" y="218"/>
                </a:lnTo>
                <a:lnTo>
                  <a:pt x="92" y="218"/>
                </a:lnTo>
                <a:lnTo>
                  <a:pt x="124" y="218"/>
                </a:lnTo>
                <a:cubicBezTo>
                  <a:pt x="124" y="218"/>
                  <a:pt x="124" y="218"/>
                  <a:pt x="155" y="218"/>
                </a:cubicBezTo>
                <a:lnTo>
                  <a:pt x="155" y="218"/>
                </a:lnTo>
                <a:cubicBezTo>
                  <a:pt x="155" y="218"/>
                  <a:pt x="155" y="218"/>
                  <a:pt x="186" y="218"/>
                </a:cubicBezTo>
                <a:lnTo>
                  <a:pt x="217" y="218"/>
                </a:lnTo>
                <a:lnTo>
                  <a:pt x="217" y="218"/>
                </a:lnTo>
                <a:lnTo>
                  <a:pt x="217" y="218"/>
                </a:lnTo>
                <a:cubicBezTo>
                  <a:pt x="217" y="218"/>
                  <a:pt x="217" y="218"/>
                  <a:pt x="217" y="187"/>
                </a:cubicBezTo>
                <a:lnTo>
                  <a:pt x="217" y="187"/>
                </a:lnTo>
                <a:lnTo>
                  <a:pt x="217" y="187"/>
                </a:lnTo>
                <a:lnTo>
                  <a:pt x="248" y="187"/>
                </a:lnTo>
                <a:lnTo>
                  <a:pt x="248" y="187"/>
                </a:lnTo>
                <a:lnTo>
                  <a:pt x="248" y="187"/>
                </a:lnTo>
                <a:lnTo>
                  <a:pt x="248" y="187"/>
                </a:lnTo>
                <a:lnTo>
                  <a:pt x="248" y="187"/>
                </a:lnTo>
                <a:lnTo>
                  <a:pt x="279" y="187"/>
                </a:lnTo>
                <a:lnTo>
                  <a:pt x="310" y="187"/>
                </a:lnTo>
                <a:cubicBezTo>
                  <a:pt x="310" y="187"/>
                  <a:pt x="341" y="187"/>
                  <a:pt x="341" y="218"/>
                </a:cubicBezTo>
                <a:lnTo>
                  <a:pt x="341" y="218"/>
                </a:lnTo>
                <a:lnTo>
                  <a:pt x="341" y="218"/>
                </a:lnTo>
                <a:cubicBezTo>
                  <a:pt x="372" y="218"/>
                  <a:pt x="403" y="218"/>
                  <a:pt x="403" y="248"/>
                </a:cubicBezTo>
                <a:lnTo>
                  <a:pt x="403" y="248"/>
                </a:lnTo>
                <a:lnTo>
                  <a:pt x="403" y="248"/>
                </a:lnTo>
                <a:cubicBezTo>
                  <a:pt x="403" y="248"/>
                  <a:pt x="403" y="248"/>
                  <a:pt x="403" y="280"/>
                </a:cubicBezTo>
                <a:lnTo>
                  <a:pt x="403" y="280"/>
                </a:lnTo>
                <a:cubicBezTo>
                  <a:pt x="434" y="280"/>
                  <a:pt x="434" y="311"/>
                  <a:pt x="434" y="311"/>
                </a:cubicBezTo>
                <a:lnTo>
                  <a:pt x="434" y="311"/>
                </a:lnTo>
                <a:lnTo>
                  <a:pt x="434" y="311"/>
                </a:lnTo>
                <a:cubicBezTo>
                  <a:pt x="465" y="311"/>
                  <a:pt x="465" y="280"/>
                  <a:pt x="496" y="280"/>
                </a:cubicBezTo>
                <a:lnTo>
                  <a:pt x="496" y="280"/>
                </a:lnTo>
                <a:cubicBezTo>
                  <a:pt x="527" y="280"/>
                  <a:pt x="527" y="311"/>
                  <a:pt x="527" y="311"/>
                </a:cubicBezTo>
                <a:cubicBezTo>
                  <a:pt x="527" y="311"/>
                  <a:pt x="527" y="311"/>
                  <a:pt x="527" y="342"/>
                </a:cubicBezTo>
                <a:lnTo>
                  <a:pt x="527" y="342"/>
                </a:lnTo>
                <a:cubicBezTo>
                  <a:pt x="527" y="342"/>
                  <a:pt x="558" y="342"/>
                  <a:pt x="558" y="311"/>
                </a:cubicBezTo>
                <a:lnTo>
                  <a:pt x="589" y="311"/>
                </a:lnTo>
                <a:lnTo>
                  <a:pt x="589" y="311"/>
                </a:lnTo>
                <a:lnTo>
                  <a:pt x="620" y="342"/>
                </a:lnTo>
                <a:cubicBezTo>
                  <a:pt x="651" y="342"/>
                  <a:pt x="651" y="342"/>
                  <a:pt x="651" y="342"/>
                </a:cubicBezTo>
                <a:cubicBezTo>
                  <a:pt x="620" y="404"/>
                  <a:pt x="620" y="404"/>
                  <a:pt x="620" y="404"/>
                </a:cubicBezTo>
                <a:lnTo>
                  <a:pt x="620" y="404"/>
                </a:lnTo>
                <a:lnTo>
                  <a:pt x="620" y="404"/>
                </a:lnTo>
                <a:lnTo>
                  <a:pt x="620" y="404"/>
                </a:lnTo>
                <a:lnTo>
                  <a:pt x="620" y="435"/>
                </a:lnTo>
                <a:lnTo>
                  <a:pt x="651" y="435"/>
                </a:lnTo>
                <a:lnTo>
                  <a:pt x="651" y="435"/>
                </a:lnTo>
                <a:lnTo>
                  <a:pt x="651" y="435"/>
                </a:lnTo>
                <a:lnTo>
                  <a:pt x="682" y="435"/>
                </a:lnTo>
                <a:lnTo>
                  <a:pt x="682" y="435"/>
                </a:lnTo>
                <a:cubicBezTo>
                  <a:pt x="682" y="404"/>
                  <a:pt x="682" y="404"/>
                  <a:pt x="682" y="404"/>
                </a:cubicBezTo>
                <a:lnTo>
                  <a:pt x="682" y="404"/>
                </a:lnTo>
                <a:cubicBezTo>
                  <a:pt x="651" y="404"/>
                  <a:pt x="651" y="372"/>
                  <a:pt x="651" y="372"/>
                </a:cubicBezTo>
                <a:cubicBezTo>
                  <a:pt x="651" y="342"/>
                  <a:pt x="651" y="342"/>
                  <a:pt x="651" y="342"/>
                </a:cubicBezTo>
                <a:cubicBezTo>
                  <a:pt x="651" y="311"/>
                  <a:pt x="651" y="311"/>
                  <a:pt x="651" y="311"/>
                </a:cubicBezTo>
                <a:lnTo>
                  <a:pt x="651" y="311"/>
                </a:lnTo>
                <a:cubicBezTo>
                  <a:pt x="682" y="311"/>
                  <a:pt x="682" y="311"/>
                  <a:pt x="713" y="311"/>
                </a:cubicBezTo>
                <a:lnTo>
                  <a:pt x="713" y="311"/>
                </a:lnTo>
                <a:lnTo>
                  <a:pt x="744" y="311"/>
                </a:lnTo>
                <a:cubicBezTo>
                  <a:pt x="744" y="311"/>
                  <a:pt x="744" y="311"/>
                  <a:pt x="775" y="311"/>
                </a:cubicBezTo>
                <a:lnTo>
                  <a:pt x="775" y="311"/>
                </a:lnTo>
                <a:cubicBezTo>
                  <a:pt x="775" y="311"/>
                  <a:pt x="775" y="311"/>
                  <a:pt x="775" y="280"/>
                </a:cubicBezTo>
                <a:cubicBezTo>
                  <a:pt x="806" y="280"/>
                  <a:pt x="806" y="280"/>
                  <a:pt x="806" y="280"/>
                </a:cubicBezTo>
                <a:cubicBezTo>
                  <a:pt x="837" y="280"/>
                  <a:pt x="837" y="280"/>
                  <a:pt x="837" y="280"/>
                </a:cubicBezTo>
                <a:lnTo>
                  <a:pt x="837" y="280"/>
                </a:lnTo>
                <a:cubicBezTo>
                  <a:pt x="837" y="248"/>
                  <a:pt x="868" y="218"/>
                  <a:pt x="868" y="218"/>
                </a:cubicBezTo>
                <a:lnTo>
                  <a:pt x="868" y="218"/>
                </a:lnTo>
                <a:cubicBezTo>
                  <a:pt x="899" y="218"/>
                  <a:pt x="899" y="218"/>
                  <a:pt x="899" y="218"/>
                </a:cubicBezTo>
                <a:lnTo>
                  <a:pt x="930" y="218"/>
                </a:lnTo>
                <a:lnTo>
                  <a:pt x="930" y="218"/>
                </a:lnTo>
                <a:lnTo>
                  <a:pt x="930" y="218"/>
                </a:lnTo>
                <a:lnTo>
                  <a:pt x="930" y="218"/>
                </a:lnTo>
                <a:lnTo>
                  <a:pt x="930" y="218"/>
                </a:lnTo>
                <a:lnTo>
                  <a:pt x="930" y="187"/>
                </a:lnTo>
                <a:lnTo>
                  <a:pt x="930" y="187"/>
                </a:lnTo>
                <a:lnTo>
                  <a:pt x="930" y="156"/>
                </a:lnTo>
                <a:lnTo>
                  <a:pt x="930" y="156"/>
                </a:lnTo>
                <a:lnTo>
                  <a:pt x="930" y="156"/>
                </a:lnTo>
                <a:lnTo>
                  <a:pt x="930" y="156"/>
                </a:lnTo>
                <a:lnTo>
                  <a:pt x="930" y="156"/>
                </a:lnTo>
                <a:cubicBezTo>
                  <a:pt x="899" y="156"/>
                  <a:pt x="899" y="156"/>
                  <a:pt x="899" y="124"/>
                </a:cubicBezTo>
                <a:lnTo>
                  <a:pt x="868" y="124"/>
                </a:lnTo>
                <a:lnTo>
                  <a:pt x="868" y="124"/>
                </a:lnTo>
                <a:cubicBezTo>
                  <a:pt x="837" y="124"/>
                  <a:pt x="837" y="124"/>
                  <a:pt x="837" y="124"/>
                </a:cubicBezTo>
                <a:lnTo>
                  <a:pt x="837" y="124"/>
                </a:lnTo>
                <a:cubicBezTo>
                  <a:pt x="806" y="124"/>
                  <a:pt x="806" y="124"/>
                  <a:pt x="806" y="124"/>
                </a:cubicBezTo>
                <a:lnTo>
                  <a:pt x="806" y="124"/>
                </a:lnTo>
                <a:lnTo>
                  <a:pt x="806" y="124"/>
                </a:lnTo>
                <a:lnTo>
                  <a:pt x="806" y="124"/>
                </a:lnTo>
                <a:cubicBezTo>
                  <a:pt x="806" y="124"/>
                  <a:pt x="806" y="124"/>
                  <a:pt x="775" y="124"/>
                </a:cubicBezTo>
                <a:lnTo>
                  <a:pt x="775" y="124"/>
                </a:lnTo>
                <a:lnTo>
                  <a:pt x="775" y="124"/>
                </a:lnTo>
                <a:cubicBezTo>
                  <a:pt x="775" y="124"/>
                  <a:pt x="775" y="124"/>
                  <a:pt x="744" y="124"/>
                </a:cubicBezTo>
                <a:lnTo>
                  <a:pt x="744" y="124"/>
                </a:lnTo>
                <a:lnTo>
                  <a:pt x="744" y="124"/>
                </a:lnTo>
                <a:lnTo>
                  <a:pt x="744" y="124"/>
                </a:lnTo>
                <a:cubicBezTo>
                  <a:pt x="713" y="124"/>
                  <a:pt x="713" y="124"/>
                  <a:pt x="713" y="124"/>
                </a:cubicBezTo>
                <a:lnTo>
                  <a:pt x="713" y="124"/>
                </a:lnTo>
                <a:cubicBezTo>
                  <a:pt x="682" y="124"/>
                  <a:pt x="682" y="94"/>
                  <a:pt x="682" y="94"/>
                </a:cubicBezTo>
              </a:path>
            </a:pathLst>
          </a:custGeom>
          <a:solidFill>
            <a:schemeClr val="accent2"/>
          </a:solidFill>
          <a:ln>
            <a:noFill/>
          </a:ln>
          <a:effec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80" name="Freeform 98"/>
          <p:cNvSpPr>
            <a:spLocks noChangeArrowheads="1"/>
          </p:cNvSpPr>
          <p:nvPr/>
        </p:nvSpPr>
        <p:spPr bwMode="auto">
          <a:xfrm>
            <a:off x="6266695" y="2371686"/>
            <a:ext cx="167883" cy="119115"/>
          </a:xfrm>
          <a:custGeom>
            <a:avLst/>
            <a:gdLst>
              <a:gd name="T0" fmla="*/ 373 w 405"/>
              <a:gd name="T1" fmla="*/ 94 h 249"/>
              <a:gd name="T2" fmla="*/ 342 w 405"/>
              <a:gd name="T3" fmla="*/ 63 h 249"/>
              <a:gd name="T4" fmla="*/ 342 w 405"/>
              <a:gd name="T5" fmla="*/ 63 h 249"/>
              <a:gd name="T6" fmla="*/ 342 w 405"/>
              <a:gd name="T7" fmla="*/ 31 h 249"/>
              <a:gd name="T8" fmla="*/ 311 w 405"/>
              <a:gd name="T9" fmla="*/ 0 h 249"/>
              <a:gd name="T10" fmla="*/ 280 w 405"/>
              <a:gd name="T11" fmla="*/ 31 h 249"/>
              <a:gd name="T12" fmla="*/ 249 w 405"/>
              <a:gd name="T13" fmla="*/ 0 h 249"/>
              <a:gd name="T14" fmla="*/ 218 w 405"/>
              <a:gd name="T15" fmla="*/ 0 h 249"/>
              <a:gd name="T16" fmla="*/ 218 w 405"/>
              <a:gd name="T17" fmla="*/ 0 h 249"/>
              <a:gd name="T18" fmla="*/ 156 w 405"/>
              <a:gd name="T19" fmla="*/ 31 h 249"/>
              <a:gd name="T20" fmla="*/ 156 w 405"/>
              <a:gd name="T21" fmla="*/ 63 h 249"/>
              <a:gd name="T22" fmla="*/ 94 w 405"/>
              <a:gd name="T23" fmla="*/ 63 h 249"/>
              <a:gd name="T24" fmla="*/ 94 w 405"/>
              <a:gd name="T25" fmla="*/ 63 h 249"/>
              <a:gd name="T26" fmla="*/ 94 w 405"/>
              <a:gd name="T27" fmla="*/ 94 h 249"/>
              <a:gd name="T28" fmla="*/ 63 w 405"/>
              <a:gd name="T29" fmla="*/ 124 h 249"/>
              <a:gd name="T30" fmla="*/ 32 w 405"/>
              <a:gd name="T31" fmla="*/ 124 h 249"/>
              <a:gd name="T32" fmla="*/ 0 w 405"/>
              <a:gd name="T33" fmla="*/ 156 h 249"/>
              <a:gd name="T34" fmla="*/ 0 w 405"/>
              <a:gd name="T35" fmla="*/ 156 h 249"/>
              <a:gd name="T36" fmla="*/ 0 w 405"/>
              <a:gd name="T37" fmla="*/ 187 h 249"/>
              <a:gd name="T38" fmla="*/ 0 w 405"/>
              <a:gd name="T39" fmla="*/ 218 h 249"/>
              <a:gd name="T40" fmla="*/ 0 w 405"/>
              <a:gd name="T41" fmla="*/ 218 h 249"/>
              <a:gd name="T42" fmla="*/ 0 w 405"/>
              <a:gd name="T43" fmla="*/ 218 h 249"/>
              <a:gd name="T44" fmla="*/ 94 w 405"/>
              <a:gd name="T45" fmla="*/ 218 h 249"/>
              <a:gd name="T46" fmla="*/ 187 w 405"/>
              <a:gd name="T47" fmla="*/ 218 h 249"/>
              <a:gd name="T48" fmla="*/ 187 w 405"/>
              <a:gd name="T49" fmla="*/ 218 h 249"/>
              <a:gd name="T50" fmla="*/ 218 w 405"/>
              <a:gd name="T51" fmla="*/ 218 h 249"/>
              <a:gd name="T52" fmla="*/ 249 w 405"/>
              <a:gd name="T53" fmla="*/ 218 h 249"/>
              <a:gd name="T54" fmla="*/ 249 w 405"/>
              <a:gd name="T55" fmla="*/ 218 h 249"/>
              <a:gd name="T56" fmla="*/ 280 w 405"/>
              <a:gd name="T57" fmla="*/ 248 h 249"/>
              <a:gd name="T58" fmla="*/ 280 w 405"/>
              <a:gd name="T59" fmla="*/ 248 h 249"/>
              <a:gd name="T60" fmla="*/ 311 w 405"/>
              <a:gd name="T61" fmla="*/ 248 h 249"/>
              <a:gd name="T62" fmla="*/ 311 w 405"/>
              <a:gd name="T63" fmla="*/ 248 h 249"/>
              <a:gd name="T64" fmla="*/ 342 w 405"/>
              <a:gd name="T65" fmla="*/ 248 h 249"/>
              <a:gd name="T66" fmla="*/ 342 w 405"/>
              <a:gd name="T67" fmla="*/ 187 h 249"/>
              <a:gd name="T68" fmla="*/ 373 w 405"/>
              <a:gd name="T69" fmla="*/ 187 h 249"/>
              <a:gd name="T70" fmla="*/ 373 w 405"/>
              <a:gd name="T71" fmla="*/ 156 h 249"/>
              <a:gd name="T72" fmla="*/ 373 w 405"/>
              <a:gd name="T73" fmla="*/ 156 h 249"/>
              <a:gd name="T74" fmla="*/ 373 w 405"/>
              <a:gd name="T75" fmla="*/ 124 h 249"/>
              <a:gd name="T76" fmla="*/ 404 w 405"/>
              <a:gd name="T77" fmla="*/ 124 h 249"/>
              <a:gd name="T78" fmla="*/ 373 w 405"/>
              <a:gd name="T79" fmla="*/ 9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5" h="249">
                <a:moveTo>
                  <a:pt x="373" y="94"/>
                </a:moveTo>
                <a:lnTo>
                  <a:pt x="373" y="94"/>
                </a:lnTo>
                <a:lnTo>
                  <a:pt x="373" y="94"/>
                </a:lnTo>
                <a:cubicBezTo>
                  <a:pt x="373" y="94"/>
                  <a:pt x="342" y="94"/>
                  <a:pt x="342" y="63"/>
                </a:cubicBezTo>
                <a:lnTo>
                  <a:pt x="342" y="63"/>
                </a:lnTo>
                <a:lnTo>
                  <a:pt x="342" y="63"/>
                </a:lnTo>
                <a:cubicBezTo>
                  <a:pt x="342" y="31"/>
                  <a:pt x="342" y="31"/>
                  <a:pt x="342" y="31"/>
                </a:cubicBezTo>
                <a:lnTo>
                  <a:pt x="342" y="31"/>
                </a:lnTo>
                <a:cubicBezTo>
                  <a:pt x="342" y="31"/>
                  <a:pt x="342" y="31"/>
                  <a:pt x="342" y="0"/>
                </a:cubicBezTo>
                <a:cubicBezTo>
                  <a:pt x="342" y="0"/>
                  <a:pt x="342" y="0"/>
                  <a:pt x="311" y="0"/>
                </a:cubicBezTo>
                <a:cubicBezTo>
                  <a:pt x="311" y="31"/>
                  <a:pt x="311" y="31"/>
                  <a:pt x="311" y="31"/>
                </a:cubicBezTo>
                <a:cubicBezTo>
                  <a:pt x="311" y="31"/>
                  <a:pt x="311" y="31"/>
                  <a:pt x="280" y="31"/>
                </a:cubicBezTo>
                <a:cubicBezTo>
                  <a:pt x="280" y="31"/>
                  <a:pt x="280" y="0"/>
                  <a:pt x="249" y="0"/>
                </a:cubicBezTo>
                <a:lnTo>
                  <a:pt x="249" y="0"/>
                </a:lnTo>
                <a:cubicBezTo>
                  <a:pt x="218" y="0"/>
                  <a:pt x="218" y="0"/>
                  <a:pt x="218" y="0"/>
                </a:cubicBezTo>
                <a:lnTo>
                  <a:pt x="218" y="0"/>
                </a:lnTo>
                <a:lnTo>
                  <a:pt x="218" y="0"/>
                </a:lnTo>
                <a:lnTo>
                  <a:pt x="218" y="0"/>
                </a:lnTo>
                <a:cubicBezTo>
                  <a:pt x="187" y="0"/>
                  <a:pt x="187" y="0"/>
                  <a:pt x="187" y="0"/>
                </a:cubicBezTo>
                <a:cubicBezTo>
                  <a:pt x="187" y="0"/>
                  <a:pt x="156" y="0"/>
                  <a:pt x="156" y="31"/>
                </a:cubicBezTo>
                <a:lnTo>
                  <a:pt x="156" y="31"/>
                </a:lnTo>
                <a:cubicBezTo>
                  <a:pt x="156" y="31"/>
                  <a:pt x="156" y="31"/>
                  <a:pt x="156" y="63"/>
                </a:cubicBezTo>
                <a:cubicBezTo>
                  <a:pt x="125" y="63"/>
                  <a:pt x="125" y="63"/>
                  <a:pt x="125" y="63"/>
                </a:cubicBezTo>
                <a:lnTo>
                  <a:pt x="94" y="63"/>
                </a:lnTo>
                <a:lnTo>
                  <a:pt x="94" y="63"/>
                </a:lnTo>
                <a:lnTo>
                  <a:pt x="94" y="63"/>
                </a:lnTo>
                <a:lnTo>
                  <a:pt x="94" y="94"/>
                </a:lnTo>
                <a:lnTo>
                  <a:pt x="94" y="94"/>
                </a:lnTo>
                <a:cubicBezTo>
                  <a:pt x="94" y="124"/>
                  <a:pt x="63" y="124"/>
                  <a:pt x="63" y="124"/>
                </a:cubicBezTo>
                <a:lnTo>
                  <a:pt x="63" y="124"/>
                </a:lnTo>
                <a:cubicBezTo>
                  <a:pt x="63" y="124"/>
                  <a:pt x="63" y="124"/>
                  <a:pt x="32" y="124"/>
                </a:cubicBezTo>
                <a:lnTo>
                  <a:pt x="32" y="124"/>
                </a:lnTo>
                <a:lnTo>
                  <a:pt x="32" y="124"/>
                </a:lnTo>
                <a:lnTo>
                  <a:pt x="0" y="156"/>
                </a:lnTo>
                <a:lnTo>
                  <a:pt x="0" y="156"/>
                </a:lnTo>
                <a:lnTo>
                  <a:pt x="0" y="156"/>
                </a:lnTo>
                <a:lnTo>
                  <a:pt x="0" y="156"/>
                </a:lnTo>
                <a:lnTo>
                  <a:pt x="0" y="187"/>
                </a:lnTo>
                <a:lnTo>
                  <a:pt x="0" y="218"/>
                </a:lnTo>
                <a:lnTo>
                  <a:pt x="0" y="218"/>
                </a:lnTo>
                <a:lnTo>
                  <a:pt x="0" y="218"/>
                </a:lnTo>
                <a:lnTo>
                  <a:pt x="0" y="218"/>
                </a:lnTo>
                <a:lnTo>
                  <a:pt x="0" y="218"/>
                </a:lnTo>
                <a:lnTo>
                  <a:pt x="0" y="218"/>
                </a:lnTo>
                <a:cubicBezTo>
                  <a:pt x="32" y="218"/>
                  <a:pt x="32" y="218"/>
                  <a:pt x="63" y="218"/>
                </a:cubicBezTo>
                <a:cubicBezTo>
                  <a:pt x="94" y="218"/>
                  <a:pt x="94" y="218"/>
                  <a:pt x="94" y="218"/>
                </a:cubicBezTo>
                <a:lnTo>
                  <a:pt x="94" y="218"/>
                </a:lnTo>
                <a:cubicBezTo>
                  <a:pt x="125" y="218"/>
                  <a:pt x="156" y="218"/>
                  <a:pt x="187" y="218"/>
                </a:cubicBezTo>
                <a:lnTo>
                  <a:pt x="187" y="218"/>
                </a:lnTo>
                <a:lnTo>
                  <a:pt x="187" y="218"/>
                </a:lnTo>
                <a:lnTo>
                  <a:pt x="187" y="218"/>
                </a:lnTo>
                <a:lnTo>
                  <a:pt x="218" y="218"/>
                </a:lnTo>
                <a:cubicBezTo>
                  <a:pt x="218" y="218"/>
                  <a:pt x="218" y="218"/>
                  <a:pt x="249" y="218"/>
                </a:cubicBezTo>
                <a:lnTo>
                  <a:pt x="249" y="218"/>
                </a:lnTo>
                <a:lnTo>
                  <a:pt x="249" y="218"/>
                </a:lnTo>
                <a:lnTo>
                  <a:pt x="249" y="218"/>
                </a:lnTo>
                <a:lnTo>
                  <a:pt x="249" y="218"/>
                </a:lnTo>
                <a:cubicBezTo>
                  <a:pt x="280" y="218"/>
                  <a:pt x="280" y="218"/>
                  <a:pt x="280" y="248"/>
                </a:cubicBezTo>
                <a:lnTo>
                  <a:pt x="280" y="248"/>
                </a:lnTo>
                <a:lnTo>
                  <a:pt x="280" y="248"/>
                </a:lnTo>
                <a:cubicBezTo>
                  <a:pt x="280" y="248"/>
                  <a:pt x="280" y="248"/>
                  <a:pt x="311" y="248"/>
                </a:cubicBezTo>
                <a:lnTo>
                  <a:pt x="311" y="248"/>
                </a:lnTo>
                <a:lnTo>
                  <a:pt x="311" y="248"/>
                </a:lnTo>
                <a:lnTo>
                  <a:pt x="311" y="248"/>
                </a:lnTo>
                <a:lnTo>
                  <a:pt x="311" y="248"/>
                </a:lnTo>
                <a:cubicBezTo>
                  <a:pt x="311" y="248"/>
                  <a:pt x="311" y="248"/>
                  <a:pt x="342" y="248"/>
                </a:cubicBezTo>
                <a:cubicBezTo>
                  <a:pt x="342" y="218"/>
                  <a:pt x="342" y="218"/>
                  <a:pt x="342" y="218"/>
                </a:cubicBezTo>
                <a:lnTo>
                  <a:pt x="342" y="187"/>
                </a:lnTo>
                <a:lnTo>
                  <a:pt x="373" y="187"/>
                </a:lnTo>
                <a:lnTo>
                  <a:pt x="373" y="187"/>
                </a:lnTo>
                <a:lnTo>
                  <a:pt x="373" y="187"/>
                </a:lnTo>
                <a:cubicBezTo>
                  <a:pt x="373" y="187"/>
                  <a:pt x="373" y="187"/>
                  <a:pt x="373" y="156"/>
                </a:cubicBezTo>
                <a:lnTo>
                  <a:pt x="373" y="156"/>
                </a:lnTo>
                <a:lnTo>
                  <a:pt x="373" y="156"/>
                </a:lnTo>
                <a:lnTo>
                  <a:pt x="373" y="156"/>
                </a:lnTo>
                <a:lnTo>
                  <a:pt x="373" y="124"/>
                </a:lnTo>
                <a:lnTo>
                  <a:pt x="373" y="124"/>
                </a:lnTo>
                <a:cubicBezTo>
                  <a:pt x="404" y="124"/>
                  <a:pt x="404" y="124"/>
                  <a:pt x="404" y="124"/>
                </a:cubicBezTo>
                <a:lnTo>
                  <a:pt x="404" y="124"/>
                </a:lnTo>
                <a:cubicBezTo>
                  <a:pt x="404" y="124"/>
                  <a:pt x="373" y="124"/>
                  <a:pt x="373" y="94"/>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81" name="Freeform 99"/>
          <p:cNvSpPr>
            <a:spLocks noChangeArrowheads="1"/>
          </p:cNvSpPr>
          <p:nvPr/>
        </p:nvSpPr>
        <p:spPr bwMode="auto">
          <a:xfrm>
            <a:off x="6036769" y="1625088"/>
            <a:ext cx="114963" cy="89337"/>
          </a:xfrm>
          <a:custGeom>
            <a:avLst/>
            <a:gdLst>
              <a:gd name="T0" fmla="*/ 155 w 280"/>
              <a:gd name="T1" fmla="*/ 31 h 187"/>
              <a:gd name="T2" fmla="*/ 155 w 280"/>
              <a:gd name="T3" fmla="*/ 31 h 187"/>
              <a:gd name="T4" fmla="*/ 155 w 280"/>
              <a:gd name="T5" fmla="*/ 62 h 187"/>
              <a:gd name="T6" fmla="*/ 155 w 280"/>
              <a:gd name="T7" fmla="*/ 93 h 187"/>
              <a:gd name="T8" fmla="*/ 155 w 280"/>
              <a:gd name="T9" fmla="*/ 124 h 187"/>
              <a:gd name="T10" fmla="*/ 124 w 280"/>
              <a:gd name="T11" fmla="*/ 124 h 187"/>
              <a:gd name="T12" fmla="*/ 93 w 280"/>
              <a:gd name="T13" fmla="*/ 124 h 187"/>
              <a:gd name="T14" fmla="*/ 93 w 280"/>
              <a:gd name="T15" fmla="*/ 124 h 187"/>
              <a:gd name="T16" fmla="*/ 62 w 280"/>
              <a:gd name="T17" fmla="*/ 124 h 187"/>
              <a:gd name="T18" fmla="*/ 62 w 280"/>
              <a:gd name="T19" fmla="*/ 124 h 187"/>
              <a:gd name="T20" fmla="*/ 31 w 280"/>
              <a:gd name="T21" fmla="*/ 155 h 187"/>
              <a:gd name="T22" fmla="*/ 0 w 280"/>
              <a:gd name="T23" fmla="*/ 155 h 187"/>
              <a:gd name="T24" fmla="*/ 0 w 280"/>
              <a:gd name="T25" fmla="*/ 155 h 187"/>
              <a:gd name="T26" fmla="*/ 31 w 280"/>
              <a:gd name="T27" fmla="*/ 155 h 187"/>
              <a:gd name="T28" fmla="*/ 93 w 280"/>
              <a:gd name="T29" fmla="*/ 186 h 187"/>
              <a:gd name="T30" fmla="*/ 124 w 280"/>
              <a:gd name="T31" fmla="*/ 186 h 187"/>
              <a:gd name="T32" fmla="*/ 155 w 280"/>
              <a:gd name="T33" fmla="*/ 155 h 187"/>
              <a:gd name="T34" fmla="*/ 155 w 280"/>
              <a:gd name="T35" fmla="*/ 155 h 187"/>
              <a:gd name="T36" fmla="*/ 217 w 280"/>
              <a:gd name="T37" fmla="*/ 124 h 187"/>
              <a:gd name="T38" fmla="*/ 217 w 280"/>
              <a:gd name="T39" fmla="*/ 124 h 187"/>
              <a:gd name="T40" fmla="*/ 217 w 280"/>
              <a:gd name="T41" fmla="*/ 93 h 187"/>
              <a:gd name="T42" fmla="*/ 248 w 280"/>
              <a:gd name="T43" fmla="*/ 93 h 187"/>
              <a:gd name="T44" fmla="*/ 248 w 280"/>
              <a:gd name="T45" fmla="*/ 93 h 187"/>
              <a:gd name="T46" fmla="*/ 279 w 280"/>
              <a:gd name="T47" fmla="*/ 62 h 187"/>
              <a:gd name="T48" fmla="*/ 279 w 280"/>
              <a:gd name="T49" fmla="*/ 62 h 187"/>
              <a:gd name="T50" fmla="*/ 279 w 280"/>
              <a:gd name="T51" fmla="*/ 62 h 187"/>
              <a:gd name="T52" fmla="*/ 217 w 280"/>
              <a:gd name="T53" fmla="*/ 31 h 187"/>
              <a:gd name="T54" fmla="*/ 217 w 280"/>
              <a:gd name="T55" fmla="*/ 31 h 187"/>
              <a:gd name="T56" fmla="*/ 217 w 280"/>
              <a:gd name="T57" fmla="*/ 31 h 187"/>
              <a:gd name="T58" fmla="*/ 217 w 280"/>
              <a:gd name="T59" fmla="*/ 31 h 187"/>
              <a:gd name="T60" fmla="*/ 186 w 280"/>
              <a:gd name="T61" fmla="*/ 0 h 187"/>
              <a:gd name="T62" fmla="*/ 186 w 280"/>
              <a:gd name="T63" fmla="*/ 0 h 187"/>
              <a:gd name="T64" fmla="*/ 124 w 280"/>
              <a:gd name="T65" fmla="*/ 0 h 187"/>
              <a:gd name="T66" fmla="*/ 155 w 280"/>
              <a:gd name="T67" fmla="*/ 31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0" h="187">
                <a:moveTo>
                  <a:pt x="155" y="31"/>
                </a:moveTo>
                <a:lnTo>
                  <a:pt x="155" y="31"/>
                </a:lnTo>
                <a:lnTo>
                  <a:pt x="155" y="62"/>
                </a:lnTo>
                <a:cubicBezTo>
                  <a:pt x="155" y="62"/>
                  <a:pt x="155" y="62"/>
                  <a:pt x="155" y="93"/>
                </a:cubicBezTo>
                <a:lnTo>
                  <a:pt x="155" y="124"/>
                </a:lnTo>
                <a:cubicBezTo>
                  <a:pt x="124" y="124"/>
                  <a:pt x="124" y="124"/>
                  <a:pt x="124" y="124"/>
                </a:cubicBezTo>
                <a:cubicBezTo>
                  <a:pt x="93" y="124"/>
                  <a:pt x="93" y="124"/>
                  <a:pt x="93" y="124"/>
                </a:cubicBezTo>
                <a:lnTo>
                  <a:pt x="93" y="124"/>
                </a:lnTo>
                <a:cubicBezTo>
                  <a:pt x="62" y="124"/>
                  <a:pt x="62" y="124"/>
                  <a:pt x="62" y="124"/>
                </a:cubicBezTo>
                <a:lnTo>
                  <a:pt x="62" y="124"/>
                </a:lnTo>
                <a:cubicBezTo>
                  <a:pt x="62" y="155"/>
                  <a:pt x="31" y="155"/>
                  <a:pt x="31" y="155"/>
                </a:cubicBezTo>
                <a:lnTo>
                  <a:pt x="0" y="155"/>
                </a:lnTo>
                <a:lnTo>
                  <a:pt x="0" y="155"/>
                </a:lnTo>
                <a:lnTo>
                  <a:pt x="31" y="155"/>
                </a:lnTo>
                <a:cubicBezTo>
                  <a:pt x="62" y="155"/>
                  <a:pt x="93" y="155"/>
                  <a:pt x="93" y="186"/>
                </a:cubicBezTo>
                <a:lnTo>
                  <a:pt x="124" y="186"/>
                </a:lnTo>
                <a:cubicBezTo>
                  <a:pt x="124" y="186"/>
                  <a:pt x="124" y="186"/>
                  <a:pt x="155" y="155"/>
                </a:cubicBezTo>
                <a:lnTo>
                  <a:pt x="155" y="155"/>
                </a:lnTo>
                <a:cubicBezTo>
                  <a:pt x="155" y="155"/>
                  <a:pt x="186" y="124"/>
                  <a:pt x="217" y="124"/>
                </a:cubicBezTo>
                <a:lnTo>
                  <a:pt x="217" y="124"/>
                </a:lnTo>
                <a:lnTo>
                  <a:pt x="217" y="93"/>
                </a:lnTo>
                <a:lnTo>
                  <a:pt x="248" y="93"/>
                </a:lnTo>
                <a:lnTo>
                  <a:pt x="248" y="93"/>
                </a:lnTo>
                <a:lnTo>
                  <a:pt x="279" y="62"/>
                </a:lnTo>
                <a:lnTo>
                  <a:pt x="279" y="62"/>
                </a:lnTo>
                <a:lnTo>
                  <a:pt x="279" y="62"/>
                </a:lnTo>
                <a:cubicBezTo>
                  <a:pt x="248" y="62"/>
                  <a:pt x="248" y="62"/>
                  <a:pt x="217" y="31"/>
                </a:cubicBezTo>
                <a:lnTo>
                  <a:pt x="217" y="31"/>
                </a:lnTo>
                <a:lnTo>
                  <a:pt x="217" y="31"/>
                </a:lnTo>
                <a:lnTo>
                  <a:pt x="217" y="31"/>
                </a:lnTo>
                <a:cubicBezTo>
                  <a:pt x="186" y="31"/>
                  <a:pt x="186" y="31"/>
                  <a:pt x="186" y="0"/>
                </a:cubicBezTo>
                <a:lnTo>
                  <a:pt x="186" y="0"/>
                </a:lnTo>
                <a:cubicBezTo>
                  <a:pt x="155" y="0"/>
                  <a:pt x="155" y="0"/>
                  <a:pt x="124" y="0"/>
                </a:cubicBezTo>
                <a:cubicBezTo>
                  <a:pt x="124" y="31"/>
                  <a:pt x="155" y="31"/>
                  <a:pt x="155" y="31"/>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82" name="Freeform 100"/>
          <p:cNvSpPr>
            <a:spLocks noChangeArrowheads="1"/>
          </p:cNvSpPr>
          <p:nvPr/>
        </p:nvSpPr>
        <p:spPr bwMode="auto">
          <a:xfrm>
            <a:off x="5971075" y="1639978"/>
            <a:ext cx="89415" cy="14889"/>
          </a:xfrm>
          <a:custGeom>
            <a:avLst/>
            <a:gdLst>
              <a:gd name="T0" fmla="*/ 31 w 218"/>
              <a:gd name="T1" fmla="*/ 0 h 32"/>
              <a:gd name="T2" fmla="*/ 31 w 218"/>
              <a:gd name="T3" fmla="*/ 0 h 32"/>
              <a:gd name="T4" fmla="*/ 62 w 218"/>
              <a:gd name="T5" fmla="*/ 31 h 32"/>
              <a:gd name="T6" fmla="*/ 93 w 218"/>
              <a:gd name="T7" fmla="*/ 31 h 32"/>
              <a:gd name="T8" fmla="*/ 93 w 218"/>
              <a:gd name="T9" fmla="*/ 31 h 32"/>
              <a:gd name="T10" fmla="*/ 93 w 218"/>
              <a:gd name="T11" fmla="*/ 31 h 32"/>
              <a:gd name="T12" fmla="*/ 124 w 218"/>
              <a:gd name="T13" fmla="*/ 31 h 32"/>
              <a:gd name="T14" fmla="*/ 124 w 218"/>
              <a:gd name="T15" fmla="*/ 31 h 32"/>
              <a:gd name="T16" fmla="*/ 186 w 218"/>
              <a:gd name="T17" fmla="*/ 31 h 32"/>
              <a:gd name="T18" fmla="*/ 186 w 218"/>
              <a:gd name="T19" fmla="*/ 31 h 32"/>
              <a:gd name="T20" fmla="*/ 217 w 218"/>
              <a:gd name="T21" fmla="*/ 0 h 32"/>
              <a:gd name="T22" fmla="*/ 217 w 218"/>
              <a:gd name="T23" fmla="*/ 0 h 32"/>
              <a:gd name="T24" fmla="*/ 186 w 218"/>
              <a:gd name="T25" fmla="*/ 0 h 32"/>
              <a:gd name="T26" fmla="*/ 186 w 218"/>
              <a:gd name="T27" fmla="*/ 0 h 32"/>
              <a:gd name="T28" fmla="*/ 124 w 218"/>
              <a:gd name="T29" fmla="*/ 31 h 32"/>
              <a:gd name="T30" fmla="*/ 93 w 218"/>
              <a:gd name="T31" fmla="*/ 0 h 32"/>
              <a:gd name="T32" fmla="*/ 93 w 218"/>
              <a:gd name="T33" fmla="*/ 0 h 32"/>
              <a:gd name="T34" fmla="*/ 93 w 218"/>
              <a:gd name="T35" fmla="*/ 0 h 32"/>
              <a:gd name="T36" fmla="*/ 62 w 218"/>
              <a:gd name="T37" fmla="*/ 0 h 32"/>
              <a:gd name="T38" fmla="*/ 31 w 218"/>
              <a:gd name="T39" fmla="*/ 0 h 32"/>
              <a:gd name="T40" fmla="*/ 0 w 218"/>
              <a:gd name="T41" fmla="*/ 0 h 32"/>
              <a:gd name="T42" fmla="*/ 0 w 218"/>
              <a:gd name="T43" fmla="*/ 0 h 32"/>
              <a:gd name="T44" fmla="*/ 31 w 218"/>
              <a:gd name="T4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8" h="32">
                <a:moveTo>
                  <a:pt x="31" y="0"/>
                </a:moveTo>
                <a:lnTo>
                  <a:pt x="31" y="0"/>
                </a:lnTo>
                <a:lnTo>
                  <a:pt x="62" y="31"/>
                </a:lnTo>
                <a:cubicBezTo>
                  <a:pt x="93" y="31"/>
                  <a:pt x="93" y="31"/>
                  <a:pt x="93" y="31"/>
                </a:cubicBezTo>
                <a:lnTo>
                  <a:pt x="93" y="31"/>
                </a:lnTo>
                <a:lnTo>
                  <a:pt x="93" y="31"/>
                </a:lnTo>
                <a:lnTo>
                  <a:pt x="124" y="31"/>
                </a:lnTo>
                <a:lnTo>
                  <a:pt x="124" y="31"/>
                </a:lnTo>
                <a:cubicBezTo>
                  <a:pt x="124" y="31"/>
                  <a:pt x="155" y="31"/>
                  <a:pt x="186" y="31"/>
                </a:cubicBezTo>
                <a:lnTo>
                  <a:pt x="186" y="31"/>
                </a:lnTo>
                <a:cubicBezTo>
                  <a:pt x="186" y="31"/>
                  <a:pt x="186" y="0"/>
                  <a:pt x="217" y="0"/>
                </a:cubicBezTo>
                <a:lnTo>
                  <a:pt x="217" y="0"/>
                </a:lnTo>
                <a:cubicBezTo>
                  <a:pt x="186" y="0"/>
                  <a:pt x="186" y="0"/>
                  <a:pt x="186" y="0"/>
                </a:cubicBezTo>
                <a:lnTo>
                  <a:pt x="186" y="0"/>
                </a:lnTo>
                <a:cubicBezTo>
                  <a:pt x="155" y="0"/>
                  <a:pt x="155" y="31"/>
                  <a:pt x="124" y="31"/>
                </a:cubicBezTo>
                <a:cubicBezTo>
                  <a:pt x="124" y="31"/>
                  <a:pt x="124" y="31"/>
                  <a:pt x="93" y="0"/>
                </a:cubicBezTo>
                <a:lnTo>
                  <a:pt x="93" y="0"/>
                </a:lnTo>
                <a:lnTo>
                  <a:pt x="93" y="0"/>
                </a:lnTo>
                <a:lnTo>
                  <a:pt x="62" y="0"/>
                </a:lnTo>
                <a:cubicBezTo>
                  <a:pt x="62" y="0"/>
                  <a:pt x="62" y="0"/>
                  <a:pt x="31" y="0"/>
                </a:cubicBezTo>
                <a:cubicBezTo>
                  <a:pt x="0" y="0"/>
                  <a:pt x="0" y="0"/>
                  <a:pt x="0" y="0"/>
                </a:cubicBezTo>
                <a:lnTo>
                  <a:pt x="0" y="0"/>
                </a:lnTo>
                <a:cubicBezTo>
                  <a:pt x="0" y="0"/>
                  <a:pt x="0" y="0"/>
                  <a:pt x="31" y="0"/>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83" name="Freeform 101"/>
          <p:cNvSpPr>
            <a:spLocks noChangeArrowheads="1"/>
          </p:cNvSpPr>
          <p:nvPr/>
        </p:nvSpPr>
        <p:spPr bwMode="auto">
          <a:xfrm>
            <a:off x="8934577" y="4196705"/>
            <a:ext cx="193430" cy="210579"/>
          </a:xfrm>
          <a:custGeom>
            <a:avLst/>
            <a:gdLst>
              <a:gd name="T0" fmla="*/ 0 w 466"/>
              <a:gd name="T1" fmla="*/ 217 h 435"/>
              <a:gd name="T2" fmla="*/ 0 w 466"/>
              <a:gd name="T3" fmla="*/ 248 h 435"/>
              <a:gd name="T4" fmla="*/ 0 w 466"/>
              <a:gd name="T5" fmla="*/ 372 h 435"/>
              <a:gd name="T6" fmla="*/ 31 w 466"/>
              <a:gd name="T7" fmla="*/ 372 h 435"/>
              <a:gd name="T8" fmla="*/ 31 w 466"/>
              <a:gd name="T9" fmla="*/ 372 h 435"/>
              <a:gd name="T10" fmla="*/ 93 w 466"/>
              <a:gd name="T11" fmla="*/ 372 h 435"/>
              <a:gd name="T12" fmla="*/ 93 w 466"/>
              <a:gd name="T13" fmla="*/ 372 h 435"/>
              <a:gd name="T14" fmla="*/ 124 w 466"/>
              <a:gd name="T15" fmla="*/ 341 h 435"/>
              <a:gd name="T16" fmla="*/ 186 w 466"/>
              <a:gd name="T17" fmla="*/ 279 h 435"/>
              <a:gd name="T18" fmla="*/ 217 w 466"/>
              <a:gd name="T19" fmla="*/ 279 h 435"/>
              <a:gd name="T20" fmla="*/ 279 w 466"/>
              <a:gd name="T21" fmla="*/ 279 h 435"/>
              <a:gd name="T22" fmla="*/ 310 w 466"/>
              <a:gd name="T23" fmla="*/ 341 h 435"/>
              <a:gd name="T24" fmla="*/ 341 w 466"/>
              <a:gd name="T25" fmla="*/ 372 h 435"/>
              <a:gd name="T26" fmla="*/ 341 w 466"/>
              <a:gd name="T27" fmla="*/ 372 h 435"/>
              <a:gd name="T28" fmla="*/ 372 w 466"/>
              <a:gd name="T29" fmla="*/ 403 h 435"/>
              <a:gd name="T30" fmla="*/ 403 w 466"/>
              <a:gd name="T31" fmla="*/ 403 h 435"/>
              <a:gd name="T32" fmla="*/ 434 w 466"/>
              <a:gd name="T33" fmla="*/ 434 h 435"/>
              <a:gd name="T34" fmla="*/ 434 w 466"/>
              <a:gd name="T35" fmla="*/ 403 h 435"/>
              <a:gd name="T36" fmla="*/ 403 w 466"/>
              <a:gd name="T37" fmla="*/ 372 h 435"/>
              <a:gd name="T38" fmla="*/ 372 w 466"/>
              <a:gd name="T39" fmla="*/ 341 h 435"/>
              <a:gd name="T40" fmla="*/ 341 w 466"/>
              <a:gd name="T41" fmla="*/ 279 h 435"/>
              <a:gd name="T42" fmla="*/ 310 w 466"/>
              <a:gd name="T43" fmla="*/ 217 h 435"/>
              <a:gd name="T44" fmla="*/ 310 w 466"/>
              <a:gd name="T45" fmla="*/ 186 h 435"/>
              <a:gd name="T46" fmla="*/ 248 w 466"/>
              <a:gd name="T47" fmla="*/ 155 h 435"/>
              <a:gd name="T48" fmla="*/ 248 w 466"/>
              <a:gd name="T49" fmla="*/ 93 h 435"/>
              <a:gd name="T50" fmla="*/ 217 w 466"/>
              <a:gd name="T51" fmla="*/ 62 h 435"/>
              <a:gd name="T52" fmla="*/ 186 w 466"/>
              <a:gd name="T53" fmla="*/ 62 h 435"/>
              <a:gd name="T54" fmla="*/ 186 w 466"/>
              <a:gd name="T55" fmla="*/ 62 h 435"/>
              <a:gd name="T56" fmla="*/ 124 w 466"/>
              <a:gd name="T57" fmla="*/ 31 h 435"/>
              <a:gd name="T58" fmla="*/ 124 w 466"/>
              <a:gd name="T59" fmla="*/ 31 h 435"/>
              <a:gd name="T60" fmla="*/ 62 w 466"/>
              <a:gd name="T61" fmla="*/ 0 h 435"/>
              <a:gd name="T62" fmla="*/ 0 w 466"/>
              <a:gd name="T63" fmla="*/ 186 h 435"/>
              <a:gd name="T64" fmla="*/ 0 w 466"/>
              <a:gd name="T65" fmla="*/ 186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6" h="435">
                <a:moveTo>
                  <a:pt x="0" y="217"/>
                </a:moveTo>
                <a:lnTo>
                  <a:pt x="0" y="217"/>
                </a:lnTo>
                <a:cubicBezTo>
                  <a:pt x="0" y="217"/>
                  <a:pt x="0" y="217"/>
                  <a:pt x="0" y="248"/>
                </a:cubicBezTo>
                <a:lnTo>
                  <a:pt x="0" y="248"/>
                </a:lnTo>
                <a:cubicBezTo>
                  <a:pt x="0" y="248"/>
                  <a:pt x="0" y="248"/>
                  <a:pt x="0" y="310"/>
                </a:cubicBezTo>
                <a:cubicBezTo>
                  <a:pt x="0" y="310"/>
                  <a:pt x="0" y="341"/>
                  <a:pt x="0" y="372"/>
                </a:cubicBezTo>
                <a:lnTo>
                  <a:pt x="31" y="372"/>
                </a:lnTo>
                <a:lnTo>
                  <a:pt x="31" y="372"/>
                </a:lnTo>
                <a:lnTo>
                  <a:pt x="31" y="372"/>
                </a:lnTo>
                <a:lnTo>
                  <a:pt x="31" y="372"/>
                </a:lnTo>
                <a:cubicBezTo>
                  <a:pt x="62" y="372"/>
                  <a:pt x="62" y="372"/>
                  <a:pt x="62" y="372"/>
                </a:cubicBezTo>
                <a:lnTo>
                  <a:pt x="93" y="372"/>
                </a:lnTo>
                <a:lnTo>
                  <a:pt x="93" y="372"/>
                </a:lnTo>
                <a:lnTo>
                  <a:pt x="93" y="372"/>
                </a:lnTo>
                <a:lnTo>
                  <a:pt x="93" y="372"/>
                </a:lnTo>
                <a:cubicBezTo>
                  <a:pt x="93" y="341"/>
                  <a:pt x="124" y="341"/>
                  <a:pt x="124" y="341"/>
                </a:cubicBezTo>
                <a:cubicBezTo>
                  <a:pt x="124" y="341"/>
                  <a:pt x="124" y="341"/>
                  <a:pt x="124" y="310"/>
                </a:cubicBezTo>
                <a:cubicBezTo>
                  <a:pt x="155" y="279"/>
                  <a:pt x="186" y="279"/>
                  <a:pt x="186" y="279"/>
                </a:cubicBezTo>
                <a:cubicBezTo>
                  <a:pt x="186" y="279"/>
                  <a:pt x="186" y="279"/>
                  <a:pt x="217" y="279"/>
                </a:cubicBezTo>
                <a:lnTo>
                  <a:pt x="217" y="279"/>
                </a:lnTo>
                <a:cubicBezTo>
                  <a:pt x="248" y="279"/>
                  <a:pt x="248" y="279"/>
                  <a:pt x="248" y="279"/>
                </a:cubicBezTo>
                <a:lnTo>
                  <a:pt x="279" y="279"/>
                </a:lnTo>
                <a:cubicBezTo>
                  <a:pt x="310" y="310"/>
                  <a:pt x="310" y="310"/>
                  <a:pt x="310" y="310"/>
                </a:cubicBezTo>
                <a:lnTo>
                  <a:pt x="310" y="341"/>
                </a:lnTo>
                <a:lnTo>
                  <a:pt x="310" y="341"/>
                </a:lnTo>
                <a:cubicBezTo>
                  <a:pt x="341" y="341"/>
                  <a:pt x="341" y="341"/>
                  <a:pt x="341" y="372"/>
                </a:cubicBezTo>
                <a:lnTo>
                  <a:pt x="341" y="372"/>
                </a:lnTo>
                <a:lnTo>
                  <a:pt x="341" y="372"/>
                </a:lnTo>
                <a:cubicBezTo>
                  <a:pt x="372" y="372"/>
                  <a:pt x="372" y="403"/>
                  <a:pt x="372" y="403"/>
                </a:cubicBezTo>
                <a:lnTo>
                  <a:pt x="372" y="403"/>
                </a:lnTo>
                <a:lnTo>
                  <a:pt x="403" y="403"/>
                </a:lnTo>
                <a:lnTo>
                  <a:pt x="403" y="403"/>
                </a:lnTo>
                <a:lnTo>
                  <a:pt x="403" y="403"/>
                </a:lnTo>
                <a:lnTo>
                  <a:pt x="434" y="434"/>
                </a:lnTo>
                <a:cubicBezTo>
                  <a:pt x="465" y="434"/>
                  <a:pt x="465" y="434"/>
                  <a:pt x="465" y="434"/>
                </a:cubicBezTo>
                <a:cubicBezTo>
                  <a:pt x="434" y="434"/>
                  <a:pt x="434" y="403"/>
                  <a:pt x="434" y="403"/>
                </a:cubicBezTo>
                <a:lnTo>
                  <a:pt x="434" y="403"/>
                </a:lnTo>
                <a:cubicBezTo>
                  <a:pt x="434" y="403"/>
                  <a:pt x="403" y="403"/>
                  <a:pt x="403" y="372"/>
                </a:cubicBezTo>
                <a:lnTo>
                  <a:pt x="372" y="372"/>
                </a:lnTo>
                <a:cubicBezTo>
                  <a:pt x="372" y="341"/>
                  <a:pt x="372" y="341"/>
                  <a:pt x="372" y="341"/>
                </a:cubicBezTo>
                <a:cubicBezTo>
                  <a:pt x="372" y="310"/>
                  <a:pt x="341" y="310"/>
                  <a:pt x="341" y="310"/>
                </a:cubicBezTo>
                <a:lnTo>
                  <a:pt x="341" y="279"/>
                </a:lnTo>
                <a:cubicBezTo>
                  <a:pt x="310" y="279"/>
                  <a:pt x="310" y="248"/>
                  <a:pt x="310" y="248"/>
                </a:cubicBezTo>
                <a:cubicBezTo>
                  <a:pt x="310" y="217"/>
                  <a:pt x="310" y="217"/>
                  <a:pt x="310" y="217"/>
                </a:cubicBezTo>
                <a:cubicBezTo>
                  <a:pt x="310" y="186"/>
                  <a:pt x="310" y="186"/>
                  <a:pt x="341" y="186"/>
                </a:cubicBezTo>
                <a:cubicBezTo>
                  <a:pt x="310" y="186"/>
                  <a:pt x="310" y="186"/>
                  <a:pt x="310" y="186"/>
                </a:cubicBezTo>
                <a:cubicBezTo>
                  <a:pt x="310" y="186"/>
                  <a:pt x="310" y="186"/>
                  <a:pt x="279" y="186"/>
                </a:cubicBezTo>
                <a:cubicBezTo>
                  <a:pt x="279" y="186"/>
                  <a:pt x="248" y="186"/>
                  <a:pt x="248" y="155"/>
                </a:cubicBezTo>
                <a:lnTo>
                  <a:pt x="248" y="124"/>
                </a:lnTo>
                <a:cubicBezTo>
                  <a:pt x="248" y="124"/>
                  <a:pt x="248" y="124"/>
                  <a:pt x="248" y="93"/>
                </a:cubicBezTo>
                <a:lnTo>
                  <a:pt x="248" y="93"/>
                </a:lnTo>
                <a:cubicBezTo>
                  <a:pt x="217" y="93"/>
                  <a:pt x="217" y="93"/>
                  <a:pt x="217" y="62"/>
                </a:cubicBezTo>
                <a:cubicBezTo>
                  <a:pt x="186" y="62"/>
                  <a:pt x="186" y="62"/>
                  <a:pt x="186" y="62"/>
                </a:cubicBezTo>
                <a:lnTo>
                  <a:pt x="186" y="62"/>
                </a:lnTo>
                <a:lnTo>
                  <a:pt x="186" y="62"/>
                </a:lnTo>
                <a:lnTo>
                  <a:pt x="186" y="62"/>
                </a:lnTo>
                <a:lnTo>
                  <a:pt x="186" y="62"/>
                </a:lnTo>
                <a:cubicBezTo>
                  <a:pt x="155" y="62"/>
                  <a:pt x="155" y="62"/>
                  <a:pt x="124" y="31"/>
                </a:cubicBezTo>
                <a:lnTo>
                  <a:pt x="124" y="31"/>
                </a:lnTo>
                <a:lnTo>
                  <a:pt x="124" y="31"/>
                </a:lnTo>
                <a:cubicBezTo>
                  <a:pt x="93" y="31"/>
                  <a:pt x="93" y="31"/>
                  <a:pt x="93" y="31"/>
                </a:cubicBezTo>
                <a:lnTo>
                  <a:pt x="62" y="0"/>
                </a:lnTo>
                <a:cubicBezTo>
                  <a:pt x="62" y="0"/>
                  <a:pt x="31" y="0"/>
                  <a:pt x="0" y="0"/>
                </a:cubicBezTo>
                <a:cubicBezTo>
                  <a:pt x="0" y="186"/>
                  <a:pt x="0" y="186"/>
                  <a:pt x="0" y="186"/>
                </a:cubicBezTo>
                <a:cubicBezTo>
                  <a:pt x="31" y="186"/>
                  <a:pt x="31" y="186"/>
                  <a:pt x="31" y="186"/>
                </a:cubicBezTo>
                <a:cubicBezTo>
                  <a:pt x="0" y="186"/>
                  <a:pt x="0" y="186"/>
                  <a:pt x="0" y="186"/>
                </a:cubicBezTo>
                <a:lnTo>
                  <a:pt x="0" y="217"/>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84" name="Freeform 102"/>
          <p:cNvSpPr>
            <a:spLocks noChangeArrowheads="1"/>
          </p:cNvSpPr>
          <p:nvPr/>
        </p:nvSpPr>
        <p:spPr bwMode="auto">
          <a:xfrm>
            <a:off x="6792242" y="2386576"/>
            <a:ext cx="897810" cy="433920"/>
          </a:xfrm>
          <a:custGeom>
            <a:avLst/>
            <a:gdLst>
              <a:gd name="T0" fmla="*/ 61 w 2170"/>
              <a:gd name="T1" fmla="*/ 497 h 901"/>
              <a:gd name="T2" fmla="*/ 185 w 2170"/>
              <a:gd name="T3" fmla="*/ 497 h 901"/>
              <a:gd name="T4" fmla="*/ 309 w 2170"/>
              <a:gd name="T5" fmla="*/ 497 h 901"/>
              <a:gd name="T6" fmla="*/ 309 w 2170"/>
              <a:gd name="T7" fmla="*/ 652 h 901"/>
              <a:gd name="T8" fmla="*/ 248 w 2170"/>
              <a:gd name="T9" fmla="*/ 745 h 901"/>
              <a:gd name="T10" fmla="*/ 341 w 2170"/>
              <a:gd name="T11" fmla="*/ 806 h 901"/>
              <a:gd name="T12" fmla="*/ 620 w 2170"/>
              <a:gd name="T13" fmla="*/ 589 h 901"/>
              <a:gd name="T14" fmla="*/ 775 w 2170"/>
              <a:gd name="T15" fmla="*/ 589 h 901"/>
              <a:gd name="T16" fmla="*/ 805 w 2170"/>
              <a:gd name="T17" fmla="*/ 713 h 901"/>
              <a:gd name="T18" fmla="*/ 929 w 2170"/>
              <a:gd name="T19" fmla="*/ 713 h 901"/>
              <a:gd name="T20" fmla="*/ 1023 w 2170"/>
              <a:gd name="T21" fmla="*/ 745 h 901"/>
              <a:gd name="T22" fmla="*/ 1116 w 2170"/>
              <a:gd name="T23" fmla="*/ 869 h 901"/>
              <a:gd name="T24" fmla="*/ 1177 w 2170"/>
              <a:gd name="T25" fmla="*/ 900 h 901"/>
              <a:gd name="T26" fmla="*/ 1177 w 2170"/>
              <a:gd name="T27" fmla="*/ 869 h 901"/>
              <a:gd name="T28" fmla="*/ 1271 w 2170"/>
              <a:gd name="T29" fmla="*/ 806 h 901"/>
              <a:gd name="T30" fmla="*/ 1425 w 2170"/>
              <a:gd name="T31" fmla="*/ 745 h 901"/>
              <a:gd name="T32" fmla="*/ 1581 w 2170"/>
              <a:gd name="T33" fmla="*/ 745 h 901"/>
              <a:gd name="T34" fmla="*/ 1673 w 2170"/>
              <a:gd name="T35" fmla="*/ 745 h 901"/>
              <a:gd name="T36" fmla="*/ 1797 w 2170"/>
              <a:gd name="T37" fmla="*/ 776 h 901"/>
              <a:gd name="T38" fmla="*/ 1829 w 2170"/>
              <a:gd name="T39" fmla="*/ 745 h 901"/>
              <a:gd name="T40" fmla="*/ 1766 w 2170"/>
              <a:gd name="T41" fmla="*/ 652 h 901"/>
              <a:gd name="T42" fmla="*/ 1860 w 2170"/>
              <a:gd name="T43" fmla="*/ 621 h 901"/>
              <a:gd name="T44" fmla="*/ 1921 w 2170"/>
              <a:gd name="T45" fmla="*/ 559 h 901"/>
              <a:gd name="T46" fmla="*/ 2014 w 2170"/>
              <a:gd name="T47" fmla="*/ 497 h 901"/>
              <a:gd name="T48" fmla="*/ 2108 w 2170"/>
              <a:gd name="T49" fmla="*/ 497 h 901"/>
              <a:gd name="T50" fmla="*/ 2169 w 2170"/>
              <a:gd name="T51" fmla="*/ 373 h 901"/>
              <a:gd name="T52" fmla="*/ 2077 w 2170"/>
              <a:gd name="T53" fmla="*/ 373 h 901"/>
              <a:gd name="T54" fmla="*/ 2014 w 2170"/>
              <a:gd name="T55" fmla="*/ 311 h 901"/>
              <a:gd name="T56" fmla="*/ 1921 w 2170"/>
              <a:gd name="T57" fmla="*/ 311 h 901"/>
              <a:gd name="T58" fmla="*/ 1860 w 2170"/>
              <a:gd name="T59" fmla="*/ 280 h 901"/>
              <a:gd name="T60" fmla="*/ 1766 w 2170"/>
              <a:gd name="T61" fmla="*/ 280 h 901"/>
              <a:gd name="T62" fmla="*/ 1642 w 2170"/>
              <a:gd name="T63" fmla="*/ 125 h 901"/>
              <a:gd name="T64" fmla="*/ 1549 w 2170"/>
              <a:gd name="T65" fmla="*/ 93 h 901"/>
              <a:gd name="T66" fmla="*/ 1457 w 2170"/>
              <a:gd name="T67" fmla="*/ 125 h 901"/>
              <a:gd name="T68" fmla="*/ 1394 w 2170"/>
              <a:gd name="T69" fmla="*/ 93 h 901"/>
              <a:gd name="T70" fmla="*/ 1364 w 2170"/>
              <a:gd name="T71" fmla="*/ 93 h 901"/>
              <a:gd name="T72" fmla="*/ 1271 w 2170"/>
              <a:gd name="T73" fmla="*/ 32 h 901"/>
              <a:gd name="T74" fmla="*/ 1208 w 2170"/>
              <a:gd name="T75" fmla="*/ 0 h 901"/>
              <a:gd name="T76" fmla="*/ 1053 w 2170"/>
              <a:gd name="T77" fmla="*/ 63 h 901"/>
              <a:gd name="T78" fmla="*/ 992 w 2170"/>
              <a:gd name="T79" fmla="*/ 93 h 901"/>
              <a:gd name="T80" fmla="*/ 837 w 2170"/>
              <a:gd name="T81" fmla="*/ 93 h 901"/>
              <a:gd name="T82" fmla="*/ 805 w 2170"/>
              <a:gd name="T83" fmla="*/ 125 h 901"/>
              <a:gd name="T84" fmla="*/ 775 w 2170"/>
              <a:gd name="T85" fmla="*/ 187 h 901"/>
              <a:gd name="T86" fmla="*/ 775 w 2170"/>
              <a:gd name="T87" fmla="*/ 311 h 901"/>
              <a:gd name="T88" fmla="*/ 713 w 2170"/>
              <a:gd name="T89" fmla="*/ 311 h 901"/>
              <a:gd name="T90" fmla="*/ 620 w 2170"/>
              <a:gd name="T91" fmla="*/ 280 h 901"/>
              <a:gd name="T92" fmla="*/ 557 w 2170"/>
              <a:gd name="T93" fmla="*/ 311 h 901"/>
              <a:gd name="T94" fmla="*/ 465 w 2170"/>
              <a:gd name="T95" fmla="*/ 311 h 901"/>
              <a:gd name="T96" fmla="*/ 403 w 2170"/>
              <a:gd name="T97" fmla="*/ 311 h 901"/>
              <a:gd name="T98" fmla="*/ 341 w 2170"/>
              <a:gd name="T99" fmla="*/ 249 h 901"/>
              <a:gd name="T100" fmla="*/ 279 w 2170"/>
              <a:gd name="T101" fmla="*/ 249 h 901"/>
              <a:gd name="T102" fmla="*/ 217 w 2170"/>
              <a:gd name="T103" fmla="*/ 249 h 901"/>
              <a:gd name="T104" fmla="*/ 185 w 2170"/>
              <a:gd name="T105" fmla="*/ 249 h 901"/>
              <a:gd name="T106" fmla="*/ 124 w 2170"/>
              <a:gd name="T107" fmla="*/ 280 h 901"/>
              <a:gd name="T108" fmla="*/ 93 w 2170"/>
              <a:gd name="T109" fmla="*/ 341 h 901"/>
              <a:gd name="T110" fmla="*/ 31 w 2170"/>
              <a:gd name="T111" fmla="*/ 341 h 901"/>
              <a:gd name="T112" fmla="*/ 0 w 2170"/>
              <a:gd name="T113" fmla="*/ 373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70" h="901">
                <a:moveTo>
                  <a:pt x="0" y="404"/>
                </a:moveTo>
                <a:lnTo>
                  <a:pt x="0" y="404"/>
                </a:lnTo>
                <a:cubicBezTo>
                  <a:pt x="0" y="435"/>
                  <a:pt x="0" y="435"/>
                  <a:pt x="0" y="435"/>
                </a:cubicBezTo>
                <a:lnTo>
                  <a:pt x="0" y="435"/>
                </a:lnTo>
                <a:cubicBezTo>
                  <a:pt x="31" y="435"/>
                  <a:pt x="31" y="435"/>
                  <a:pt x="31" y="435"/>
                </a:cubicBezTo>
                <a:lnTo>
                  <a:pt x="61" y="465"/>
                </a:lnTo>
                <a:cubicBezTo>
                  <a:pt x="61" y="465"/>
                  <a:pt x="61" y="465"/>
                  <a:pt x="61" y="497"/>
                </a:cubicBezTo>
                <a:lnTo>
                  <a:pt x="93" y="497"/>
                </a:lnTo>
                <a:cubicBezTo>
                  <a:pt x="124" y="497"/>
                  <a:pt x="124" y="528"/>
                  <a:pt x="124" y="528"/>
                </a:cubicBezTo>
                <a:lnTo>
                  <a:pt x="124" y="528"/>
                </a:lnTo>
                <a:lnTo>
                  <a:pt x="124" y="528"/>
                </a:lnTo>
                <a:lnTo>
                  <a:pt x="155" y="528"/>
                </a:lnTo>
                <a:lnTo>
                  <a:pt x="155" y="528"/>
                </a:lnTo>
                <a:cubicBezTo>
                  <a:pt x="155" y="497"/>
                  <a:pt x="185" y="497"/>
                  <a:pt x="185" y="497"/>
                </a:cubicBezTo>
                <a:lnTo>
                  <a:pt x="217" y="497"/>
                </a:lnTo>
                <a:lnTo>
                  <a:pt x="217" y="497"/>
                </a:lnTo>
                <a:cubicBezTo>
                  <a:pt x="217" y="497"/>
                  <a:pt x="217" y="497"/>
                  <a:pt x="248" y="497"/>
                </a:cubicBezTo>
                <a:lnTo>
                  <a:pt x="248" y="497"/>
                </a:lnTo>
                <a:lnTo>
                  <a:pt x="248" y="497"/>
                </a:lnTo>
                <a:lnTo>
                  <a:pt x="279" y="497"/>
                </a:lnTo>
                <a:lnTo>
                  <a:pt x="309" y="497"/>
                </a:lnTo>
                <a:lnTo>
                  <a:pt x="341" y="497"/>
                </a:lnTo>
                <a:cubicBezTo>
                  <a:pt x="341" y="528"/>
                  <a:pt x="341" y="528"/>
                  <a:pt x="341" y="528"/>
                </a:cubicBezTo>
                <a:lnTo>
                  <a:pt x="341" y="528"/>
                </a:lnTo>
                <a:cubicBezTo>
                  <a:pt x="341" y="528"/>
                  <a:pt x="341" y="528"/>
                  <a:pt x="341" y="559"/>
                </a:cubicBezTo>
                <a:lnTo>
                  <a:pt x="341" y="589"/>
                </a:lnTo>
                <a:cubicBezTo>
                  <a:pt x="341" y="621"/>
                  <a:pt x="341" y="652"/>
                  <a:pt x="309" y="652"/>
                </a:cubicBezTo>
                <a:lnTo>
                  <a:pt x="309" y="652"/>
                </a:lnTo>
                <a:cubicBezTo>
                  <a:pt x="309" y="652"/>
                  <a:pt x="309" y="652"/>
                  <a:pt x="279" y="652"/>
                </a:cubicBezTo>
                <a:lnTo>
                  <a:pt x="248" y="652"/>
                </a:lnTo>
                <a:lnTo>
                  <a:pt x="248" y="652"/>
                </a:lnTo>
                <a:lnTo>
                  <a:pt x="248" y="652"/>
                </a:lnTo>
                <a:lnTo>
                  <a:pt x="248" y="683"/>
                </a:lnTo>
                <a:cubicBezTo>
                  <a:pt x="248" y="683"/>
                  <a:pt x="248" y="713"/>
                  <a:pt x="217" y="713"/>
                </a:cubicBezTo>
                <a:cubicBezTo>
                  <a:pt x="248" y="713"/>
                  <a:pt x="248" y="745"/>
                  <a:pt x="248" y="745"/>
                </a:cubicBezTo>
                <a:lnTo>
                  <a:pt x="248" y="745"/>
                </a:lnTo>
                <a:cubicBezTo>
                  <a:pt x="248" y="745"/>
                  <a:pt x="248" y="745"/>
                  <a:pt x="279" y="745"/>
                </a:cubicBezTo>
                <a:lnTo>
                  <a:pt x="279" y="745"/>
                </a:lnTo>
                <a:cubicBezTo>
                  <a:pt x="279" y="776"/>
                  <a:pt x="309" y="776"/>
                  <a:pt x="309" y="776"/>
                </a:cubicBezTo>
                <a:cubicBezTo>
                  <a:pt x="309" y="806"/>
                  <a:pt x="309" y="806"/>
                  <a:pt x="309" y="806"/>
                </a:cubicBezTo>
                <a:lnTo>
                  <a:pt x="341" y="806"/>
                </a:lnTo>
                <a:lnTo>
                  <a:pt x="341" y="806"/>
                </a:lnTo>
                <a:cubicBezTo>
                  <a:pt x="372" y="806"/>
                  <a:pt x="372" y="776"/>
                  <a:pt x="372" y="776"/>
                </a:cubicBezTo>
                <a:lnTo>
                  <a:pt x="372" y="776"/>
                </a:lnTo>
                <a:lnTo>
                  <a:pt x="403" y="806"/>
                </a:lnTo>
                <a:cubicBezTo>
                  <a:pt x="433" y="806"/>
                  <a:pt x="433" y="837"/>
                  <a:pt x="465" y="837"/>
                </a:cubicBezTo>
                <a:cubicBezTo>
                  <a:pt x="465" y="869"/>
                  <a:pt x="465" y="869"/>
                  <a:pt x="465" y="869"/>
                </a:cubicBezTo>
                <a:cubicBezTo>
                  <a:pt x="465" y="621"/>
                  <a:pt x="465" y="621"/>
                  <a:pt x="465" y="621"/>
                </a:cubicBezTo>
                <a:cubicBezTo>
                  <a:pt x="620" y="589"/>
                  <a:pt x="620" y="589"/>
                  <a:pt x="620" y="589"/>
                </a:cubicBezTo>
                <a:cubicBezTo>
                  <a:pt x="651" y="589"/>
                  <a:pt x="651" y="589"/>
                  <a:pt x="651" y="589"/>
                </a:cubicBezTo>
                <a:lnTo>
                  <a:pt x="681" y="559"/>
                </a:lnTo>
                <a:lnTo>
                  <a:pt x="681" y="559"/>
                </a:lnTo>
                <a:cubicBezTo>
                  <a:pt x="713" y="559"/>
                  <a:pt x="713" y="559"/>
                  <a:pt x="713" y="559"/>
                </a:cubicBezTo>
                <a:cubicBezTo>
                  <a:pt x="713" y="559"/>
                  <a:pt x="713" y="559"/>
                  <a:pt x="744" y="559"/>
                </a:cubicBezTo>
                <a:lnTo>
                  <a:pt x="744" y="559"/>
                </a:lnTo>
                <a:cubicBezTo>
                  <a:pt x="744" y="559"/>
                  <a:pt x="744" y="559"/>
                  <a:pt x="775" y="589"/>
                </a:cubicBezTo>
                <a:lnTo>
                  <a:pt x="775" y="589"/>
                </a:lnTo>
                <a:lnTo>
                  <a:pt x="775" y="621"/>
                </a:lnTo>
                <a:cubicBezTo>
                  <a:pt x="775" y="652"/>
                  <a:pt x="775" y="652"/>
                  <a:pt x="775" y="683"/>
                </a:cubicBezTo>
                <a:lnTo>
                  <a:pt x="775" y="683"/>
                </a:lnTo>
                <a:lnTo>
                  <a:pt x="775" y="683"/>
                </a:lnTo>
                <a:cubicBezTo>
                  <a:pt x="775" y="683"/>
                  <a:pt x="805" y="683"/>
                  <a:pt x="805" y="713"/>
                </a:cubicBezTo>
                <a:lnTo>
                  <a:pt x="805" y="713"/>
                </a:lnTo>
                <a:lnTo>
                  <a:pt x="837" y="713"/>
                </a:lnTo>
                <a:lnTo>
                  <a:pt x="837" y="713"/>
                </a:lnTo>
                <a:lnTo>
                  <a:pt x="837" y="713"/>
                </a:lnTo>
                <a:cubicBezTo>
                  <a:pt x="868" y="713"/>
                  <a:pt x="868" y="713"/>
                  <a:pt x="868" y="713"/>
                </a:cubicBezTo>
                <a:cubicBezTo>
                  <a:pt x="899" y="713"/>
                  <a:pt x="899" y="713"/>
                  <a:pt x="929" y="713"/>
                </a:cubicBezTo>
                <a:lnTo>
                  <a:pt x="929" y="713"/>
                </a:lnTo>
                <a:lnTo>
                  <a:pt x="929" y="713"/>
                </a:lnTo>
                <a:lnTo>
                  <a:pt x="961" y="713"/>
                </a:lnTo>
                <a:lnTo>
                  <a:pt x="961" y="713"/>
                </a:lnTo>
                <a:lnTo>
                  <a:pt x="961" y="713"/>
                </a:lnTo>
                <a:cubicBezTo>
                  <a:pt x="992" y="713"/>
                  <a:pt x="992" y="713"/>
                  <a:pt x="992" y="713"/>
                </a:cubicBezTo>
                <a:lnTo>
                  <a:pt x="992" y="713"/>
                </a:lnTo>
                <a:cubicBezTo>
                  <a:pt x="1023" y="713"/>
                  <a:pt x="1023" y="713"/>
                  <a:pt x="1023" y="713"/>
                </a:cubicBezTo>
                <a:cubicBezTo>
                  <a:pt x="1023" y="745"/>
                  <a:pt x="1023" y="745"/>
                  <a:pt x="1023" y="745"/>
                </a:cubicBezTo>
                <a:cubicBezTo>
                  <a:pt x="1053" y="745"/>
                  <a:pt x="1053" y="745"/>
                  <a:pt x="1053" y="776"/>
                </a:cubicBezTo>
                <a:cubicBezTo>
                  <a:pt x="1053" y="776"/>
                  <a:pt x="1053" y="776"/>
                  <a:pt x="1053" y="806"/>
                </a:cubicBezTo>
                <a:lnTo>
                  <a:pt x="1053" y="806"/>
                </a:lnTo>
                <a:cubicBezTo>
                  <a:pt x="1053" y="806"/>
                  <a:pt x="1053" y="806"/>
                  <a:pt x="1085" y="806"/>
                </a:cubicBezTo>
                <a:cubicBezTo>
                  <a:pt x="1085" y="837"/>
                  <a:pt x="1085" y="837"/>
                  <a:pt x="1085" y="869"/>
                </a:cubicBezTo>
                <a:lnTo>
                  <a:pt x="1116" y="869"/>
                </a:lnTo>
                <a:lnTo>
                  <a:pt x="1116" y="869"/>
                </a:lnTo>
                <a:lnTo>
                  <a:pt x="1116" y="869"/>
                </a:lnTo>
                <a:lnTo>
                  <a:pt x="1116" y="869"/>
                </a:lnTo>
                <a:lnTo>
                  <a:pt x="1116" y="869"/>
                </a:lnTo>
                <a:lnTo>
                  <a:pt x="1116" y="869"/>
                </a:lnTo>
                <a:cubicBezTo>
                  <a:pt x="1116" y="869"/>
                  <a:pt x="1116" y="869"/>
                  <a:pt x="1147" y="869"/>
                </a:cubicBezTo>
                <a:lnTo>
                  <a:pt x="1147" y="869"/>
                </a:lnTo>
                <a:cubicBezTo>
                  <a:pt x="1147" y="869"/>
                  <a:pt x="1177" y="869"/>
                  <a:pt x="1177" y="900"/>
                </a:cubicBezTo>
                <a:lnTo>
                  <a:pt x="1177" y="900"/>
                </a:lnTo>
                <a:lnTo>
                  <a:pt x="1177" y="900"/>
                </a:lnTo>
                <a:lnTo>
                  <a:pt x="1177" y="900"/>
                </a:lnTo>
                <a:lnTo>
                  <a:pt x="1177" y="869"/>
                </a:lnTo>
                <a:lnTo>
                  <a:pt x="1177" y="869"/>
                </a:lnTo>
                <a:lnTo>
                  <a:pt x="1177" y="869"/>
                </a:lnTo>
                <a:lnTo>
                  <a:pt x="1177" y="869"/>
                </a:lnTo>
                <a:cubicBezTo>
                  <a:pt x="1177" y="837"/>
                  <a:pt x="1177" y="837"/>
                  <a:pt x="1177" y="837"/>
                </a:cubicBezTo>
                <a:cubicBezTo>
                  <a:pt x="1177" y="869"/>
                  <a:pt x="1177" y="869"/>
                  <a:pt x="1177" y="869"/>
                </a:cubicBezTo>
                <a:cubicBezTo>
                  <a:pt x="1177" y="869"/>
                  <a:pt x="1177" y="837"/>
                  <a:pt x="1208" y="837"/>
                </a:cubicBezTo>
                <a:lnTo>
                  <a:pt x="1208" y="837"/>
                </a:lnTo>
                <a:cubicBezTo>
                  <a:pt x="1240" y="837"/>
                  <a:pt x="1240" y="837"/>
                  <a:pt x="1271" y="837"/>
                </a:cubicBezTo>
                <a:cubicBezTo>
                  <a:pt x="1271" y="806"/>
                  <a:pt x="1271" y="806"/>
                  <a:pt x="1271" y="806"/>
                </a:cubicBezTo>
                <a:lnTo>
                  <a:pt x="1271" y="806"/>
                </a:lnTo>
                <a:lnTo>
                  <a:pt x="1271" y="806"/>
                </a:lnTo>
                <a:cubicBezTo>
                  <a:pt x="1301" y="806"/>
                  <a:pt x="1301" y="806"/>
                  <a:pt x="1301" y="806"/>
                </a:cubicBezTo>
                <a:cubicBezTo>
                  <a:pt x="1301" y="776"/>
                  <a:pt x="1301" y="776"/>
                  <a:pt x="1333" y="745"/>
                </a:cubicBezTo>
                <a:lnTo>
                  <a:pt x="1364" y="745"/>
                </a:lnTo>
                <a:lnTo>
                  <a:pt x="1394" y="776"/>
                </a:lnTo>
                <a:cubicBezTo>
                  <a:pt x="1425" y="776"/>
                  <a:pt x="1425" y="776"/>
                  <a:pt x="1425" y="776"/>
                </a:cubicBezTo>
                <a:cubicBezTo>
                  <a:pt x="1425" y="776"/>
                  <a:pt x="1425" y="776"/>
                  <a:pt x="1425" y="745"/>
                </a:cubicBezTo>
                <a:lnTo>
                  <a:pt x="1457" y="745"/>
                </a:lnTo>
                <a:cubicBezTo>
                  <a:pt x="1488" y="745"/>
                  <a:pt x="1488" y="745"/>
                  <a:pt x="1488" y="745"/>
                </a:cubicBezTo>
                <a:cubicBezTo>
                  <a:pt x="1488" y="745"/>
                  <a:pt x="1488" y="745"/>
                  <a:pt x="1518" y="745"/>
                </a:cubicBezTo>
                <a:lnTo>
                  <a:pt x="1518" y="745"/>
                </a:lnTo>
                <a:cubicBezTo>
                  <a:pt x="1549" y="745"/>
                  <a:pt x="1549" y="745"/>
                  <a:pt x="1549" y="745"/>
                </a:cubicBezTo>
                <a:lnTo>
                  <a:pt x="1549" y="745"/>
                </a:lnTo>
                <a:lnTo>
                  <a:pt x="1581" y="745"/>
                </a:lnTo>
                <a:lnTo>
                  <a:pt x="1581" y="745"/>
                </a:lnTo>
                <a:lnTo>
                  <a:pt x="1612" y="745"/>
                </a:lnTo>
                <a:lnTo>
                  <a:pt x="1612" y="745"/>
                </a:lnTo>
                <a:lnTo>
                  <a:pt x="1642" y="745"/>
                </a:lnTo>
                <a:lnTo>
                  <a:pt x="1642" y="745"/>
                </a:lnTo>
                <a:cubicBezTo>
                  <a:pt x="1642" y="745"/>
                  <a:pt x="1642" y="745"/>
                  <a:pt x="1673" y="745"/>
                </a:cubicBezTo>
                <a:lnTo>
                  <a:pt x="1673" y="745"/>
                </a:lnTo>
                <a:cubicBezTo>
                  <a:pt x="1673" y="745"/>
                  <a:pt x="1673" y="745"/>
                  <a:pt x="1705" y="745"/>
                </a:cubicBezTo>
                <a:lnTo>
                  <a:pt x="1705" y="745"/>
                </a:lnTo>
                <a:lnTo>
                  <a:pt x="1705" y="745"/>
                </a:lnTo>
                <a:cubicBezTo>
                  <a:pt x="1736" y="745"/>
                  <a:pt x="1736" y="745"/>
                  <a:pt x="1736" y="745"/>
                </a:cubicBezTo>
                <a:lnTo>
                  <a:pt x="1736" y="745"/>
                </a:lnTo>
                <a:cubicBezTo>
                  <a:pt x="1766" y="745"/>
                  <a:pt x="1766" y="776"/>
                  <a:pt x="1766" y="776"/>
                </a:cubicBezTo>
                <a:cubicBezTo>
                  <a:pt x="1797" y="776"/>
                  <a:pt x="1797" y="776"/>
                  <a:pt x="1797" y="776"/>
                </a:cubicBezTo>
                <a:lnTo>
                  <a:pt x="1797" y="776"/>
                </a:lnTo>
                <a:lnTo>
                  <a:pt x="1797" y="776"/>
                </a:lnTo>
                <a:cubicBezTo>
                  <a:pt x="1797" y="776"/>
                  <a:pt x="1797" y="776"/>
                  <a:pt x="1829" y="745"/>
                </a:cubicBezTo>
                <a:lnTo>
                  <a:pt x="1829" y="745"/>
                </a:lnTo>
                <a:lnTo>
                  <a:pt x="1829" y="745"/>
                </a:lnTo>
                <a:lnTo>
                  <a:pt x="1829" y="745"/>
                </a:lnTo>
                <a:lnTo>
                  <a:pt x="1829" y="745"/>
                </a:lnTo>
                <a:cubicBezTo>
                  <a:pt x="1797" y="713"/>
                  <a:pt x="1797" y="713"/>
                  <a:pt x="1797" y="683"/>
                </a:cubicBezTo>
                <a:cubicBezTo>
                  <a:pt x="1797" y="683"/>
                  <a:pt x="1766" y="683"/>
                  <a:pt x="1766" y="652"/>
                </a:cubicBezTo>
                <a:lnTo>
                  <a:pt x="1766" y="652"/>
                </a:lnTo>
                <a:lnTo>
                  <a:pt x="1766" y="652"/>
                </a:lnTo>
                <a:lnTo>
                  <a:pt x="1766" y="652"/>
                </a:lnTo>
                <a:lnTo>
                  <a:pt x="1766" y="652"/>
                </a:lnTo>
                <a:lnTo>
                  <a:pt x="1766" y="652"/>
                </a:lnTo>
                <a:cubicBezTo>
                  <a:pt x="1766" y="652"/>
                  <a:pt x="1797" y="652"/>
                  <a:pt x="1797" y="621"/>
                </a:cubicBezTo>
                <a:lnTo>
                  <a:pt x="1797" y="621"/>
                </a:lnTo>
                <a:lnTo>
                  <a:pt x="1797" y="621"/>
                </a:lnTo>
                <a:lnTo>
                  <a:pt x="1797" y="621"/>
                </a:lnTo>
                <a:lnTo>
                  <a:pt x="1829" y="621"/>
                </a:lnTo>
                <a:lnTo>
                  <a:pt x="1860" y="621"/>
                </a:lnTo>
                <a:lnTo>
                  <a:pt x="1860" y="621"/>
                </a:lnTo>
                <a:lnTo>
                  <a:pt x="1860" y="621"/>
                </a:lnTo>
                <a:cubicBezTo>
                  <a:pt x="1860" y="589"/>
                  <a:pt x="1890" y="589"/>
                  <a:pt x="1890" y="589"/>
                </a:cubicBezTo>
                <a:lnTo>
                  <a:pt x="1890" y="589"/>
                </a:lnTo>
                <a:lnTo>
                  <a:pt x="1921" y="589"/>
                </a:lnTo>
                <a:lnTo>
                  <a:pt x="1921" y="589"/>
                </a:lnTo>
                <a:cubicBezTo>
                  <a:pt x="1921" y="589"/>
                  <a:pt x="1921" y="589"/>
                  <a:pt x="1921" y="559"/>
                </a:cubicBezTo>
                <a:lnTo>
                  <a:pt x="1921" y="559"/>
                </a:lnTo>
                <a:lnTo>
                  <a:pt x="1921" y="559"/>
                </a:lnTo>
                <a:cubicBezTo>
                  <a:pt x="1921" y="528"/>
                  <a:pt x="1921" y="528"/>
                  <a:pt x="1921" y="528"/>
                </a:cubicBezTo>
                <a:cubicBezTo>
                  <a:pt x="1921" y="528"/>
                  <a:pt x="1921" y="497"/>
                  <a:pt x="1953" y="497"/>
                </a:cubicBezTo>
                <a:lnTo>
                  <a:pt x="1953" y="497"/>
                </a:lnTo>
                <a:lnTo>
                  <a:pt x="1984" y="497"/>
                </a:lnTo>
                <a:cubicBezTo>
                  <a:pt x="1984" y="497"/>
                  <a:pt x="1984" y="497"/>
                  <a:pt x="2014" y="497"/>
                </a:cubicBezTo>
                <a:lnTo>
                  <a:pt x="2014" y="497"/>
                </a:lnTo>
                <a:lnTo>
                  <a:pt x="2014" y="497"/>
                </a:lnTo>
                <a:lnTo>
                  <a:pt x="2045" y="497"/>
                </a:lnTo>
                <a:lnTo>
                  <a:pt x="2045" y="497"/>
                </a:lnTo>
                <a:lnTo>
                  <a:pt x="2045" y="497"/>
                </a:lnTo>
                <a:cubicBezTo>
                  <a:pt x="2077" y="497"/>
                  <a:pt x="2077" y="497"/>
                  <a:pt x="2077" y="497"/>
                </a:cubicBezTo>
                <a:cubicBezTo>
                  <a:pt x="2077" y="497"/>
                  <a:pt x="2077" y="497"/>
                  <a:pt x="2108" y="497"/>
                </a:cubicBezTo>
                <a:lnTo>
                  <a:pt x="2108" y="497"/>
                </a:lnTo>
                <a:cubicBezTo>
                  <a:pt x="2077" y="465"/>
                  <a:pt x="2077" y="465"/>
                  <a:pt x="2077" y="465"/>
                </a:cubicBezTo>
                <a:lnTo>
                  <a:pt x="2077" y="465"/>
                </a:lnTo>
                <a:cubicBezTo>
                  <a:pt x="2077" y="435"/>
                  <a:pt x="2108" y="435"/>
                  <a:pt x="2108" y="404"/>
                </a:cubicBezTo>
                <a:cubicBezTo>
                  <a:pt x="2108" y="404"/>
                  <a:pt x="2108" y="404"/>
                  <a:pt x="2138" y="404"/>
                </a:cubicBezTo>
                <a:lnTo>
                  <a:pt x="2138" y="404"/>
                </a:lnTo>
                <a:cubicBezTo>
                  <a:pt x="2138" y="404"/>
                  <a:pt x="2138" y="404"/>
                  <a:pt x="2169" y="404"/>
                </a:cubicBezTo>
                <a:lnTo>
                  <a:pt x="2169" y="373"/>
                </a:lnTo>
                <a:lnTo>
                  <a:pt x="2169" y="373"/>
                </a:lnTo>
                <a:lnTo>
                  <a:pt x="2169" y="373"/>
                </a:lnTo>
                <a:lnTo>
                  <a:pt x="2169" y="373"/>
                </a:lnTo>
                <a:cubicBezTo>
                  <a:pt x="2169" y="373"/>
                  <a:pt x="2169" y="373"/>
                  <a:pt x="2138" y="373"/>
                </a:cubicBezTo>
                <a:lnTo>
                  <a:pt x="2138" y="373"/>
                </a:lnTo>
                <a:cubicBezTo>
                  <a:pt x="2108" y="373"/>
                  <a:pt x="2108" y="373"/>
                  <a:pt x="2077" y="373"/>
                </a:cubicBezTo>
                <a:lnTo>
                  <a:pt x="2077" y="373"/>
                </a:lnTo>
                <a:lnTo>
                  <a:pt x="2045" y="341"/>
                </a:lnTo>
                <a:lnTo>
                  <a:pt x="2045" y="341"/>
                </a:lnTo>
                <a:lnTo>
                  <a:pt x="2045" y="341"/>
                </a:lnTo>
                <a:lnTo>
                  <a:pt x="2045" y="341"/>
                </a:lnTo>
                <a:cubicBezTo>
                  <a:pt x="2014" y="341"/>
                  <a:pt x="2014" y="311"/>
                  <a:pt x="2014" y="311"/>
                </a:cubicBezTo>
                <a:lnTo>
                  <a:pt x="2014" y="311"/>
                </a:lnTo>
                <a:lnTo>
                  <a:pt x="2014" y="311"/>
                </a:lnTo>
                <a:cubicBezTo>
                  <a:pt x="1984" y="311"/>
                  <a:pt x="1984" y="280"/>
                  <a:pt x="1984" y="280"/>
                </a:cubicBezTo>
                <a:cubicBezTo>
                  <a:pt x="1984" y="311"/>
                  <a:pt x="1953" y="311"/>
                  <a:pt x="1953" y="311"/>
                </a:cubicBezTo>
                <a:lnTo>
                  <a:pt x="1953" y="311"/>
                </a:lnTo>
                <a:lnTo>
                  <a:pt x="1953" y="311"/>
                </a:lnTo>
                <a:lnTo>
                  <a:pt x="1953" y="311"/>
                </a:lnTo>
                <a:lnTo>
                  <a:pt x="1953" y="311"/>
                </a:lnTo>
                <a:cubicBezTo>
                  <a:pt x="1921" y="311"/>
                  <a:pt x="1921" y="311"/>
                  <a:pt x="1921" y="311"/>
                </a:cubicBezTo>
                <a:cubicBezTo>
                  <a:pt x="1921" y="311"/>
                  <a:pt x="1921" y="311"/>
                  <a:pt x="1890" y="311"/>
                </a:cubicBezTo>
                <a:lnTo>
                  <a:pt x="1890" y="311"/>
                </a:lnTo>
                <a:lnTo>
                  <a:pt x="1890" y="311"/>
                </a:lnTo>
                <a:lnTo>
                  <a:pt x="1890" y="311"/>
                </a:lnTo>
                <a:lnTo>
                  <a:pt x="1890" y="311"/>
                </a:lnTo>
                <a:cubicBezTo>
                  <a:pt x="1860" y="311"/>
                  <a:pt x="1860" y="280"/>
                  <a:pt x="1860" y="280"/>
                </a:cubicBezTo>
                <a:lnTo>
                  <a:pt x="1860" y="280"/>
                </a:lnTo>
                <a:cubicBezTo>
                  <a:pt x="1829" y="280"/>
                  <a:pt x="1829" y="311"/>
                  <a:pt x="1829" y="311"/>
                </a:cubicBezTo>
                <a:lnTo>
                  <a:pt x="1829" y="311"/>
                </a:lnTo>
                <a:lnTo>
                  <a:pt x="1829" y="311"/>
                </a:lnTo>
                <a:lnTo>
                  <a:pt x="1797" y="311"/>
                </a:lnTo>
                <a:lnTo>
                  <a:pt x="1797" y="311"/>
                </a:lnTo>
                <a:cubicBezTo>
                  <a:pt x="1797" y="311"/>
                  <a:pt x="1766" y="311"/>
                  <a:pt x="1766" y="280"/>
                </a:cubicBezTo>
                <a:lnTo>
                  <a:pt x="1766" y="280"/>
                </a:lnTo>
                <a:cubicBezTo>
                  <a:pt x="1766" y="249"/>
                  <a:pt x="1736" y="249"/>
                  <a:pt x="1736" y="217"/>
                </a:cubicBezTo>
                <a:lnTo>
                  <a:pt x="1736" y="217"/>
                </a:lnTo>
                <a:cubicBezTo>
                  <a:pt x="1736" y="217"/>
                  <a:pt x="1736" y="217"/>
                  <a:pt x="1705" y="187"/>
                </a:cubicBezTo>
                <a:lnTo>
                  <a:pt x="1673" y="156"/>
                </a:lnTo>
                <a:lnTo>
                  <a:pt x="1642" y="125"/>
                </a:lnTo>
                <a:lnTo>
                  <a:pt x="1642" y="125"/>
                </a:lnTo>
                <a:lnTo>
                  <a:pt x="1642" y="125"/>
                </a:lnTo>
                <a:lnTo>
                  <a:pt x="1612" y="125"/>
                </a:lnTo>
                <a:cubicBezTo>
                  <a:pt x="1612" y="93"/>
                  <a:pt x="1612" y="93"/>
                  <a:pt x="1612" y="93"/>
                </a:cubicBezTo>
                <a:lnTo>
                  <a:pt x="1612" y="93"/>
                </a:lnTo>
                <a:cubicBezTo>
                  <a:pt x="1581" y="93"/>
                  <a:pt x="1581" y="93"/>
                  <a:pt x="1581" y="93"/>
                </a:cubicBezTo>
                <a:lnTo>
                  <a:pt x="1581" y="93"/>
                </a:lnTo>
                <a:lnTo>
                  <a:pt x="1549" y="93"/>
                </a:lnTo>
                <a:lnTo>
                  <a:pt x="1549" y="93"/>
                </a:lnTo>
                <a:cubicBezTo>
                  <a:pt x="1549" y="93"/>
                  <a:pt x="1549" y="125"/>
                  <a:pt x="1518" y="125"/>
                </a:cubicBezTo>
                <a:lnTo>
                  <a:pt x="1518" y="125"/>
                </a:lnTo>
                <a:cubicBezTo>
                  <a:pt x="1518" y="125"/>
                  <a:pt x="1518" y="156"/>
                  <a:pt x="1488" y="156"/>
                </a:cubicBezTo>
                <a:lnTo>
                  <a:pt x="1488" y="156"/>
                </a:lnTo>
                <a:lnTo>
                  <a:pt x="1488" y="156"/>
                </a:lnTo>
                <a:cubicBezTo>
                  <a:pt x="1488" y="156"/>
                  <a:pt x="1488" y="125"/>
                  <a:pt x="1457" y="125"/>
                </a:cubicBezTo>
                <a:lnTo>
                  <a:pt x="1457" y="125"/>
                </a:lnTo>
                <a:lnTo>
                  <a:pt x="1457" y="125"/>
                </a:lnTo>
                <a:cubicBezTo>
                  <a:pt x="1425" y="125"/>
                  <a:pt x="1425" y="125"/>
                  <a:pt x="1425" y="125"/>
                </a:cubicBezTo>
                <a:lnTo>
                  <a:pt x="1425" y="125"/>
                </a:lnTo>
                <a:cubicBezTo>
                  <a:pt x="1425" y="125"/>
                  <a:pt x="1425" y="93"/>
                  <a:pt x="1394" y="93"/>
                </a:cubicBezTo>
                <a:lnTo>
                  <a:pt x="1394" y="93"/>
                </a:lnTo>
                <a:lnTo>
                  <a:pt x="1394" y="93"/>
                </a:lnTo>
                <a:lnTo>
                  <a:pt x="1394" y="93"/>
                </a:lnTo>
                <a:lnTo>
                  <a:pt x="1394" y="93"/>
                </a:lnTo>
                <a:lnTo>
                  <a:pt x="1364" y="93"/>
                </a:lnTo>
                <a:lnTo>
                  <a:pt x="1364" y="93"/>
                </a:lnTo>
                <a:lnTo>
                  <a:pt x="1364" y="93"/>
                </a:lnTo>
                <a:lnTo>
                  <a:pt x="1364" y="93"/>
                </a:lnTo>
                <a:lnTo>
                  <a:pt x="1364" y="93"/>
                </a:lnTo>
                <a:lnTo>
                  <a:pt x="1364" y="93"/>
                </a:lnTo>
                <a:lnTo>
                  <a:pt x="1333" y="93"/>
                </a:lnTo>
                <a:lnTo>
                  <a:pt x="1333" y="93"/>
                </a:lnTo>
                <a:cubicBezTo>
                  <a:pt x="1301" y="93"/>
                  <a:pt x="1301" y="93"/>
                  <a:pt x="1301" y="63"/>
                </a:cubicBezTo>
                <a:lnTo>
                  <a:pt x="1301" y="63"/>
                </a:lnTo>
                <a:lnTo>
                  <a:pt x="1301" y="63"/>
                </a:lnTo>
                <a:lnTo>
                  <a:pt x="1271" y="32"/>
                </a:lnTo>
                <a:lnTo>
                  <a:pt x="1271" y="32"/>
                </a:lnTo>
                <a:lnTo>
                  <a:pt x="1271" y="32"/>
                </a:lnTo>
                <a:cubicBezTo>
                  <a:pt x="1271" y="32"/>
                  <a:pt x="1271" y="32"/>
                  <a:pt x="1271" y="0"/>
                </a:cubicBezTo>
                <a:cubicBezTo>
                  <a:pt x="1271" y="32"/>
                  <a:pt x="1271" y="32"/>
                  <a:pt x="1271" y="32"/>
                </a:cubicBezTo>
                <a:lnTo>
                  <a:pt x="1271" y="32"/>
                </a:lnTo>
                <a:cubicBezTo>
                  <a:pt x="1240" y="32"/>
                  <a:pt x="1240" y="0"/>
                  <a:pt x="1240" y="0"/>
                </a:cubicBezTo>
                <a:lnTo>
                  <a:pt x="1208" y="0"/>
                </a:lnTo>
                <a:lnTo>
                  <a:pt x="1208" y="0"/>
                </a:lnTo>
                <a:cubicBezTo>
                  <a:pt x="1177" y="0"/>
                  <a:pt x="1177" y="32"/>
                  <a:pt x="1177" y="32"/>
                </a:cubicBezTo>
                <a:lnTo>
                  <a:pt x="1177" y="32"/>
                </a:lnTo>
                <a:cubicBezTo>
                  <a:pt x="1147" y="63"/>
                  <a:pt x="1147" y="63"/>
                  <a:pt x="1147" y="63"/>
                </a:cubicBezTo>
                <a:cubicBezTo>
                  <a:pt x="1116" y="63"/>
                  <a:pt x="1116" y="32"/>
                  <a:pt x="1116" y="32"/>
                </a:cubicBezTo>
                <a:lnTo>
                  <a:pt x="1116" y="32"/>
                </a:lnTo>
                <a:cubicBezTo>
                  <a:pt x="1085" y="32"/>
                  <a:pt x="1085" y="63"/>
                  <a:pt x="1085" y="63"/>
                </a:cubicBezTo>
                <a:lnTo>
                  <a:pt x="1053" y="63"/>
                </a:lnTo>
                <a:lnTo>
                  <a:pt x="1053" y="63"/>
                </a:lnTo>
                <a:cubicBezTo>
                  <a:pt x="1023" y="63"/>
                  <a:pt x="1023" y="63"/>
                  <a:pt x="1023" y="63"/>
                </a:cubicBezTo>
                <a:lnTo>
                  <a:pt x="1023" y="63"/>
                </a:lnTo>
                <a:lnTo>
                  <a:pt x="1023" y="63"/>
                </a:lnTo>
                <a:lnTo>
                  <a:pt x="1023" y="63"/>
                </a:lnTo>
                <a:lnTo>
                  <a:pt x="1023" y="63"/>
                </a:lnTo>
                <a:cubicBezTo>
                  <a:pt x="992" y="63"/>
                  <a:pt x="992" y="93"/>
                  <a:pt x="992" y="93"/>
                </a:cubicBezTo>
                <a:lnTo>
                  <a:pt x="992" y="93"/>
                </a:lnTo>
                <a:cubicBezTo>
                  <a:pt x="961" y="93"/>
                  <a:pt x="961" y="93"/>
                  <a:pt x="961" y="93"/>
                </a:cubicBezTo>
                <a:lnTo>
                  <a:pt x="961" y="93"/>
                </a:lnTo>
                <a:cubicBezTo>
                  <a:pt x="929" y="93"/>
                  <a:pt x="929" y="93"/>
                  <a:pt x="899" y="93"/>
                </a:cubicBezTo>
                <a:cubicBezTo>
                  <a:pt x="868" y="93"/>
                  <a:pt x="868" y="93"/>
                  <a:pt x="868" y="93"/>
                </a:cubicBezTo>
                <a:cubicBezTo>
                  <a:pt x="837" y="93"/>
                  <a:pt x="837" y="93"/>
                  <a:pt x="837" y="93"/>
                </a:cubicBezTo>
                <a:lnTo>
                  <a:pt x="837" y="93"/>
                </a:lnTo>
                <a:cubicBezTo>
                  <a:pt x="805" y="93"/>
                  <a:pt x="805" y="93"/>
                  <a:pt x="805" y="93"/>
                </a:cubicBezTo>
                <a:lnTo>
                  <a:pt x="805" y="93"/>
                </a:lnTo>
                <a:lnTo>
                  <a:pt x="805" y="125"/>
                </a:lnTo>
                <a:lnTo>
                  <a:pt x="805" y="125"/>
                </a:lnTo>
                <a:lnTo>
                  <a:pt x="805" y="125"/>
                </a:lnTo>
                <a:lnTo>
                  <a:pt x="805" y="125"/>
                </a:lnTo>
                <a:lnTo>
                  <a:pt x="805" y="125"/>
                </a:lnTo>
                <a:lnTo>
                  <a:pt x="805" y="125"/>
                </a:lnTo>
                <a:cubicBezTo>
                  <a:pt x="805" y="156"/>
                  <a:pt x="805" y="156"/>
                  <a:pt x="805" y="156"/>
                </a:cubicBezTo>
                <a:lnTo>
                  <a:pt x="805" y="156"/>
                </a:lnTo>
                <a:lnTo>
                  <a:pt x="805" y="156"/>
                </a:lnTo>
                <a:cubicBezTo>
                  <a:pt x="805" y="156"/>
                  <a:pt x="805" y="156"/>
                  <a:pt x="775" y="156"/>
                </a:cubicBezTo>
                <a:lnTo>
                  <a:pt x="775" y="187"/>
                </a:lnTo>
                <a:lnTo>
                  <a:pt x="775" y="187"/>
                </a:lnTo>
                <a:lnTo>
                  <a:pt x="775" y="187"/>
                </a:lnTo>
                <a:lnTo>
                  <a:pt x="775" y="187"/>
                </a:lnTo>
                <a:lnTo>
                  <a:pt x="775" y="217"/>
                </a:lnTo>
                <a:lnTo>
                  <a:pt x="805" y="217"/>
                </a:lnTo>
                <a:cubicBezTo>
                  <a:pt x="805" y="249"/>
                  <a:pt x="805" y="249"/>
                  <a:pt x="805" y="249"/>
                </a:cubicBezTo>
                <a:lnTo>
                  <a:pt x="805" y="249"/>
                </a:lnTo>
                <a:cubicBezTo>
                  <a:pt x="805" y="280"/>
                  <a:pt x="805" y="311"/>
                  <a:pt x="775" y="311"/>
                </a:cubicBezTo>
                <a:lnTo>
                  <a:pt x="775" y="311"/>
                </a:lnTo>
                <a:lnTo>
                  <a:pt x="775" y="311"/>
                </a:lnTo>
                <a:lnTo>
                  <a:pt x="775" y="311"/>
                </a:lnTo>
                <a:lnTo>
                  <a:pt x="775" y="311"/>
                </a:lnTo>
                <a:lnTo>
                  <a:pt x="744" y="311"/>
                </a:lnTo>
                <a:cubicBezTo>
                  <a:pt x="744" y="311"/>
                  <a:pt x="744" y="311"/>
                  <a:pt x="713" y="311"/>
                </a:cubicBezTo>
                <a:lnTo>
                  <a:pt x="713" y="311"/>
                </a:lnTo>
                <a:lnTo>
                  <a:pt x="713" y="311"/>
                </a:lnTo>
                <a:lnTo>
                  <a:pt x="713" y="311"/>
                </a:lnTo>
                <a:lnTo>
                  <a:pt x="681" y="311"/>
                </a:lnTo>
                <a:lnTo>
                  <a:pt x="681" y="311"/>
                </a:lnTo>
                <a:lnTo>
                  <a:pt x="651" y="311"/>
                </a:lnTo>
                <a:lnTo>
                  <a:pt x="651" y="311"/>
                </a:lnTo>
                <a:cubicBezTo>
                  <a:pt x="620" y="311"/>
                  <a:pt x="620" y="311"/>
                  <a:pt x="620" y="280"/>
                </a:cubicBezTo>
                <a:lnTo>
                  <a:pt x="620" y="280"/>
                </a:lnTo>
                <a:lnTo>
                  <a:pt x="620" y="280"/>
                </a:lnTo>
                <a:cubicBezTo>
                  <a:pt x="589" y="280"/>
                  <a:pt x="589" y="280"/>
                  <a:pt x="589" y="280"/>
                </a:cubicBezTo>
                <a:cubicBezTo>
                  <a:pt x="589" y="280"/>
                  <a:pt x="589" y="311"/>
                  <a:pt x="557" y="311"/>
                </a:cubicBezTo>
                <a:lnTo>
                  <a:pt x="557" y="311"/>
                </a:lnTo>
                <a:lnTo>
                  <a:pt x="557" y="311"/>
                </a:lnTo>
                <a:lnTo>
                  <a:pt x="557" y="311"/>
                </a:lnTo>
                <a:cubicBezTo>
                  <a:pt x="527" y="311"/>
                  <a:pt x="527" y="280"/>
                  <a:pt x="527" y="280"/>
                </a:cubicBezTo>
                <a:lnTo>
                  <a:pt x="527" y="280"/>
                </a:lnTo>
                <a:cubicBezTo>
                  <a:pt x="527" y="280"/>
                  <a:pt x="496" y="280"/>
                  <a:pt x="496" y="311"/>
                </a:cubicBezTo>
                <a:lnTo>
                  <a:pt x="496" y="311"/>
                </a:lnTo>
                <a:lnTo>
                  <a:pt x="465" y="311"/>
                </a:lnTo>
                <a:lnTo>
                  <a:pt x="465" y="311"/>
                </a:lnTo>
                <a:lnTo>
                  <a:pt x="465" y="311"/>
                </a:lnTo>
                <a:lnTo>
                  <a:pt x="465" y="311"/>
                </a:lnTo>
                <a:cubicBezTo>
                  <a:pt x="433" y="311"/>
                  <a:pt x="433" y="311"/>
                  <a:pt x="433" y="280"/>
                </a:cubicBezTo>
                <a:lnTo>
                  <a:pt x="433" y="280"/>
                </a:lnTo>
                <a:lnTo>
                  <a:pt x="433" y="280"/>
                </a:lnTo>
                <a:cubicBezTo>
                  <a:pt x="433" y="311"/>
                  <a:pt x="403" y="311"/>
                  <a:pt x="403" y="311"/>
                </a:cubicBezTo>
                <a:lnTo>
                  <a:pt x="403" y="311"/>
                </a:lnTo>
                <a:lnTo>
                  <a:pt x="403" y="311"/>
                </a:lnTo>
                <a:lnTo>
                  <a:pt x="403" y="311"/>
                </a:lnTo>
                <a:cubicBezTo>
                  <a:pt x="372" y="311"/>
                  <a:pt x="372" y="311"/>
                  <a:pt x="372" y="280"/>
                </a:cubicBezTo>
                <a:lnTo>
                  <a:pt x="372" y="280"/>
                </a:lnTo>
                <a:lnTo>
                  <a:pt x="372" y="280"/>
                </a:lnTo>
                <a:lnTo>
                  <a:pt x="341" y="280"/>
                </a:lnTo>
                <a:lnTo>
                  <a:pt x="341" y="280"/>
                </a:lnTo>
                <a:cubicBezTo>
                  <a:pt x="341" y="249"/>
                  <a:pt x="341" y="249"/>
                  <a:pt x="341" y="249"/>
                </a:cubicBezTo>
                <a:lnTo>
                  <a:pt x="309" y="249"/>
                </a:lnTo>
                <a:cubicBezTo>
                  <a:pt x="309" y="249"/>
                  <a:pt x="309" y="249"/>
                  <a:pt x="309" y="280"/>
                </a:cubicBezTo>
                <a:lnTo>
                  <a:pt x="309" y="280"/>
                </a:lnTo>
                <a:lnTo>
                  <a:pt x="309" y="280"/>
                </a:lnTo>
                <a:lnTo>
                  <a:pt x="309" y="280"/>
                </a:lnTo>
                <a:cubicBezTo>
                  <a:pt x="279" y="280"/>
                  <a:pt x="279" y="249"/>
                  <a:pt x="279" y="249"/>
                </a:cubicBezTo>
                <a:lnTo>
                  <a:pt x="279" y="249"/>
                </a:lnTo>
                <a:lnTo>
                  <a:pt x="279" y="249"/>
                </a:lnTo>
                <a:lnTo>
                  <a:pt x="279" y="249"/>
                </a:lnTo>
                <a:cubicBezTo>
                  <a:pt x="248" y="249"/>
                  <a:pt x="248" y="249"/>
                  <a:pt x="248" y="249"/>
                </a:cubicBezTo>
                <a:lnTo>
                  <a:pt x="248" y="249"/>
                </a:lnTo>
                <a:lnTo>
                  <a:pt x="248" y="249"/>
                </a:lnTo>
                <a:lnTo>
                  <a:pt x="217" y="249"/>
                </a:lnTo>
                <a:lnTo>
                  <a:pt x="217" y="249"/>
                </a:lnTo>
                <a:lnTo>
                  <a:pt x="217" y="249"/>
                </a:lnTo>
                <a:lnTo>
                  <a:pt x="217" y="249"/>
                </a:lnTo>
                <a:lnTo>
                  <a:pt x="217" y="249"/>
                </a:lnTo>
                <a:lnTo>
                  <a:pt x="185" y="249"/>
                </a:lnTo>
                <a:lnTo>
                  <a:pt x="185" y="249"/>
                </a:lnTo>
                <a:lnTo>
                  <a:pt x="185" y="249"/>
                </a:lnTo>
                <a:lnTo>
                  <a:pt x="185" y="249"/>
                </a:lnTo>
                <a:lnTo>
                  <a:pt x="185" y="249"/>
                </a:lnTo>
                <a:lnTo>
                  <a:pt x="185" y="249"/>
                </a:lnTo>
                <a:lnTo>
                  <a:pt x="185" y="249"/>
                </a:lnTo>
                <a:cubicBezTo>
                  <a:pt x="185" y="249"/>
                  <a:pt x="185" y="280"/>
                  <a:pt x="155" y="280"/>
                </a:cubicBezTo>
                <a:lnTo>
                  <a:pt x="155" y="280"/>
                </a:lnTo>
                <a:lnTo>
                  <a:pt x="155" y="280"/>
                </a:lnTo>
                <a:cubicBezTo>
                  <a:pt x="124" y="280"/>
                  <a:pt x="124" y="280"/>
                  <a:pt x="124" y="280"/>
                </a:cubicBezTo>
                <a:lnTo>
                  <a:pt x="124" y="280"/>
                </a:lnTo>
                <a:lnTo>
                  <a:pt x="124" y="280"/>
                </a:lnTo>
                <a:cubicBezTo>
                  <a:pt x="93" y="311"/>
                  <a:pt x="93" y="311"/>
                  <a:pt x="93" y="311"/>
                </a:cubicBezTo>
                <a:lnTo>
                  <a:pt x="93" y="311"/>
                </a:lnTo>
                <a:cubicBezTo>
                  <a:pt x="93" y="311"/>
                  <a:pt x="93" y="311"/>
                  <a:pt x="93" y="341"/>
                </a:cubicBezTo>
                <a:lnTo>
                  <a:pt x="93" y="341"/>
                </a:lnTo>
                <a:lnTo>
                  <a:pt x="93" y="341"/>
                </a:lnTo>
                <a:cubicBezTo>
                  <a:pt x="93" y="341"/>
                  <a:pt x="93" y="341"/>
                  <a:pt x="93" y="373"/>
                </a:cubicBezTo>
                <a:cubicBezTo>
                  <a:pt x="61" y="373"/>
                  <a:pt x="61" y="373"/>
                  <a:pt x="61" y="373"/>
                </a:cubicBezTo>
                <a:lnTo>
                  <a:pt x="61" y="373"/>
                </a:lnTo>
                <a:lnTo>
                  <a:pt x="61" y="373"/>
                </a:lnTo>
                <a:lnTo>
                  <a:pt x="61" y="373"/>
                </a:lnTo>
                <a:lnTo>
                  <a:pt x="61" y="373"/>
                </a:lnTo>
                <a:cubicBezTo>
                  <a:pt x="31" y="373"/>
                  <a:pt x="31" y="373"/>
                  <a:pt x="31" y="341"/>
                </a:cubicBezTo>
                <a:lnTo>
                  <a:pt x="31" y="341"/>
                </a:lnTo>
                <a:lnTo>
                  <a:pt x="31" y="341"/>
                </a:lnTo>
                <a:cubicBezTo>
                  <a:pt x="31" y="341"/>
                  <a:pt x="31" y="341"/>
                  <a:pt x="0" y="341"/>
                </a:cubicBezTo>
                <a:cubicBezTo>
                  <a:pt x="0" y="341"/>
                  <a:pt x="0" y="341"/>
                  <a:pt x="0" y="311"/>
                </a:cubicBezTo>
                <a:lnTo>
                  <a:pt x="0" y="311"/>
                </a:lnTo>
                <a:lnTo>
                  <a:pt x="0" y="311"/>
                </a:lnTo>
                <a:cubicBezTo>
                  <a:pt x="0" y="341"/>
                  <a:pt x="0" y="341"/>
                  <a:pt x="0" y="373"/>
                </a:cubicBezTo>
                <a:lnTo>
                  <a:pt x="0" y="373"/>
                </a:lnTo>
                <a:lnTo>
                  <a:pt x="0" y="373"/>
                </a:lnTo>
                <a:lnTo>
                  <a:pt x="0" y="373"/>
                </a:lnTo>
                <a:lnTo>
                  <a:pt x="0" y="373"/>
                </a:lnTo>
                <a:cubicBezTo>
                  <a:pt x="0" y="373"/>
                  <a:pt x="0" y="373"/>
                  <a:pt x="0" y="404"/>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85" name="Freeform 103"/>
          <p:cNvSpPr>
            <a:spLocks noChangeArrowheads="1"/>
          </p:cNvSpPr>
          <p:nvPr/>
        </p:nvSpPr>
        <p:spPr bwMode="auto">
          <a:xfrm>
            <a:off x="8934577" y="2716271"/>
            <a:ext cx="89415" cy="59558"/>
          </a:xfrm>
          <a:custGeom>
            <a:avLst/>
            <a:gdLst>
              <a:gd name="T0" fmla="*/ 62 w 218"/>
              <a:gd name="T1" fmla="*/ 0 h 124"/>
              <a:gd name="T2" fmla="*/ 62 w 218"/>
              <a:gd name="T3" fmla="*/ 0 h 124"/>
              <a:gd name="T4" fmla="*/ 62 w 218"/>
              <a:gd name="T5" fmla="*/ 0 h 124"/>
              <a:gd name="T6" fmla="*/ 62 w 218"/>
              <a:gd name="T7" fmla="*/ 0 h 124"/>
              <a:gd name="T8" fmla="*/ 62 w 218"/>
              <a:gd name="T9" fmla="*/ 30 h 124"/>
              <a:gd name="T10" fmla="*/ 62 w 218"/>
              <a:gd name="T11" fmla="*/ 62 h 124"/>
              <a:gd name="T12" fmla="*/ 62 w 218"/>
              <a:gd name="T13" fmla="*/ 62 h 124"/>
              <a:gd name="T14" fmla="*/ 31 w 218"/>
              <a:gd name="T15" fmla="*/ 93 h 124"/>
              <a:gd name="T16" fmla="*/ 31 w 218"/>
              <a:gd name="T17" fmla="*/ 93 h 124"/>
              <a:gd name="T18" fmla="*/ 0 w 218"/>
              <a:gd name="T19" fmla="*/ 93 h 124"/>
              <a:gd name="T20" fmla="*/ 0 w 218"/>
              <a:gd name="T21" fmla="*/ 93 h 124"/>
              <a:gd name="T22" fmla="*/ 0 w 218"/>
              <a:gd name="T23" fmla="*/ 93 h 124"/>
              <a:gd name="T24" fmla="*/ 31 w 218"/>
              <a:gd name="T25" fmla="*/ 93 h 124"/>
              <a:gd name="T26" fmla="*/ 31 w 218"/>
              <a:gd name="T27" fmla="*/ 93 h 124"/>
              <a:gd name="T28" fmla="*/ 62 w 218"/>
              <a:gd name="T29" fmla="*/ 93 h 124"/>
              <a:gd name="T30" fmla="*/ 62 w 218"/>
              <a:gd name="T31" fmla="*/ 93 h 124"/>
              <a:gd name="T32" fmla="*/ 93 w 218"/>
              <a:gd name="T33" fmla="*/ 123 h 124"/>
              <a:gd name="T34" fmla="*/ 124 w 218"/>
              <a:gd name="T35" fmla="*/ 123 h 124"/>
              <a:gd name="T36" fmla="*/ 124 w 218"/>
              <a:gd name="T37" fmla="*/ 123 h 124"/>
              <a:gd name="T38" fmla="*/ 155 w 218"/>
              <a:gd name="T39" fmla="*/ 93 h 124"/>
              <a:gd name="T40" fmla="*/ 186 w 218"/>
              <a:gd name="T41" fmla="*/ 62 h 124"/>
              <a:gd name="T42" fmla="*/ 186 w 218"/>
              <a:gd name="T43" fmla="*/ 62 h 124"/>
              <a:gd name="T44" fmla="*/ 186 w 218"/>
              <a:gd name="T45" fmla="*/ 62 h 124"/>
              <a:gd name="T46" fmla="*/ 186 w 218"/>
              <a:gd name="T47" fmla="*/ 62 h 124"/>
              <a:gd name="T48" fmla="*/ 217 w 218"/>
              <a:gd name="T49" fmla="*/ 62 h 124"/>
              <a:gd name="T50" fmla="*/ 217 w 218"/>
              <a:gd name="T51" fmla="*/ 62 h 124"/>
              <a:gd name="T52" fmla="*/ 217 w 218"/>
              <a:gd name="T53" fmla="*/ 62 h 124"/>
              <a:gd name="T54" fmla="*/ 217 w 218"/>
              <a:gd name="T55" fmla="*/ 62 h 124"/>
              <a:gd name="T56" fmla="*/ 186 w 218"/>
              <a:gd name="T57" fmla="*/ 30 h 124"/>
              <a:gd name="T58" fmla="*/ 155 w 218"/>
              <a:gd name="T59" fmla="*/ 30 h 124"/>
              <a:gd name="T60" fmla="*/ 93 w 218"/>
              <a:gd name="T61" fmla="*/ 0 h 124"/>
              <a:gd name="T62" fmla="*/ 93 w 218"/>
              <a:gd name="T63" fmla="*/ 0 h 124"/>
              <a:gd name="T64" fmla="*/ 62 w 218"/>
              <a:gd name="T65"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8" h="124">
                <a:moveTo>
                  <a:pt x="62" y="0"/>
                </a:moveTo>
                <a:lnTo>
                  <a:pt x="62" y="0"/>
                </a:lnTo>
                <a:lnTo>
                  <a:pt x="62" y="0"/>
                </a:lnTo>
                <a:lnTo>
                  <a:pt x="62" y="0"/>
                </a:lnTo>
                <a:lnTo>
                  <a:pt x="62" y="30"/>
                </a:lnTo>
                <a:cubicBezTo>
                  <a:pt x="62" y="30"/>
                  <a:pt x="62" y="30"/>
                  <a:pt x="62" y="62"/>
                </a:cubicBezTo>
                <a:lnTo>
                  <a:pt x="62" y="62"/>
                </a:lnTo>
                <a:lnTo>
                  <a:pt x="31" y="93"/>
                </a:lnTo>
                <a:lnTo>
                  <a:pt x="31" y="93"/>
                </a:lnTo>
                <a:cubicBezTo>
                  <a:pt x="0" y="93"/>
                  <a:pt x="0" y="93"/>
                  <a:pt x="0" y="93"/>
                </a:cubicBezTo>
                <a:lnTo>
                  <a:pt x="0" y="93"/>
                </a:lnTo>
                <a:lnTo>
                  <a:pt x="0" y="93"/>
                </a:lnTo>
                <a:cubicBezTo>
                  <a:pt x="31" y="93"/>
                  <a:pt x="31" y="93"/>
                  <a:pt x="31" y="93"/>
                </a:cubicBezTo>
                <a:lnTo>
                  <a:pt x="31" y="93"/>
                </a:lnTo>
                <a:cubicBezTo>
                  <a:pt x="62" y="93"/>
                  <a:pt x="62" y="93"/>
                  <a:pt x="62" y="93"/>
                </a:cubicBezTo>
                <a:lnTo>
                  <a:pt x="62" y="93"/>
                </a:lnTo>
                <a:lnTo>
                  <a:pt x="93" y="123"/>
                </a:lnTo>
                <a:cubicBezTo>
                  <a:pt x="124" y="123"/>
                  <a:pt x="124" y="123"/>
                  <a:pt x="124" y="123"/>
                </a:cubicBezTo>
                <a:lnTo>
                  <a:pt x="124" y="123"/>
                </a:lnTo>
                <a:cubicBezTo>
                  <a:pt x="124" y="93"/>
                  <a:pt x="124" y="93"/>
                  <a:pt x="155" y="93"/>
                </a:cubicBezTo>
                <a:cubicBezTo>
                  <a:pt x="155" y="62"/>
                  <a:pt x="155" y="62"/>
                  <a:pt x="186" y="62"/>
                </a:cubicBezTo>
                <a:lnTo>
                  <a:pt x="186" y="62"/>
                </a:lnTo>
                <a:lnTo>
                  <a:pt x="186" y="62"/>
                </a:lnTo>
                <a:lnTo>
                  <a:pt x="186" y="62"/>
                </a:lnTo>
                <a:cubicBezTo>
                  <a:pt x="217" y="62"/>
                  <a:pt x="217" y="62"/>
                  <a:pt x="217" y="62"/>
                </a:cubicBezTo>
                <a:lnTo>
                  <a:pt x="217" y="62"/>
                </a:lnTo>
                <a:lnTo>
                  <a:pt x="217" y="62"/>
                </a:lnTo>
                <a:lnTo>
                  <a:pt x="217" y="62"/>
                </a:lnTo>
                <a:cubicBezTo>
                  <a:pt x="186" y="62"/>
                  <a:pt x="186" y="62"/>
                  <a:pt x="186" y="30"/>
                </a:cubicBezTo>
                <a:lnTo>
                  <a:pt x="155" y="30"/>
                </a:lnTo>
                <a:cubicBezTo>
                  <a:pt x="124" y="30"/>
                  <a:pt x="124" y="30"/>
                  <a:pt x="93" y="0"/>
                </a:cubicBezTo>
                <a:lnTo>
                  <a:pt x="93" y="0"/>
                </a:lnTo>
                <a:cubicBezTo>
                  <a:pt x="93" y="0"/>
                  <a:pt x="93" y="0"/>
                  <a:pt x="62" y="0"/>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86" name="Freeform 104"/>
          <p:cNvSpPr>
            <a:spLocks noChangeArrowheads="1"/>
          </p:cNvSpPr>
          <p:nvPr/>
        </p:nvSpPr>
        <p:spPr bwMode="auto">
          <a:xfrm>
            <a:off x="8960124" y="2448260"/>
            <a:ext cx="38321" cy="134005"/>
          </a:xfrm>
          <a:custGeom>
            <a:avLst/>
            <a:gdLst>
              <a:gd name="T0" fmla="*/ 0 w 94"/>
              <a:gd name="T1" fmla="*/ 62 h 280"/>
              <a:gd name="T2" fmla="*/ 0 w 94"/>
              <a:gd name="T3" fmla="*/ 62 h 280"/>
              <a:gd name="T4" fmla="*/ 0 w 94"/>
              <a:gd name="T5" fmla="*/ 92 h 280"/>
              <a:gd name="T6" fmla="*/ 31 w 94"/>
              <a:gd name="T7" fmla="*/ 92 h 280"/>
              <a:gd name="T8" fmla="*/ 31 w 94"/>
              <a:gd name="T9" fmla="*/ 92 h 280"/>
              <a:gd name="T10" fmla="*/ 31 w 94"/>
              <a:gd name="T11" fmla="*/ 124 h 280"/>
              <a:gd name="T12" fmla="*/ 31 w 94"/>
              <a:gd name="T13" fmla="*/ 155 h 280"/>
              <a:gd name="T14" fmla="*/ 31 w 94"/>
              <a:gd name="T15" fmla="*/ 155 h 280"/>
              <a:gd name="T16" fmla="*/ 31 w 94"/>
              <a:gd name="T17" fmla="*/ 155 h 280"/>
              <a:gd name="T18" fmla="*/ 31 w 94"/>
              <a:gd name="T19" fmla="*/ 216 h 280"/>
              <a:gd name="T20" fmla="*/ 31 w 94"/>
              <a:gd name="T21" fmla="*/ 248 h 280"/>
              <a:gd name="T22" fmla="*/ 31 w 94"/>
              <a:gd name="T23" fmla="*/ 279 h 280"/>
              <a:gd name="T24" fmla="*/ 31 w 94"/>
              <a:gd name="T25" fmla="*/ 279 h 280"/>
              <a:gd name="T26" fmla="*/ 31 w 94"/>
              <a:gd name="T27" fmla="*/ 279 h 280"/>
              <a:gd name="T28" fmla="*/ 31 w 94"/>
              <a:gd name="T29" fmla="*/ 279 h 280"/>
              <a:gd name="T30" fmla="*/ 31 w 94"/>
              <a:gd name="T31" fmla="*/ 279 h 280"/>
              <a:gd name="T32" fmla="*/ 31 w 94"/>
              <a:gd name="T33" fmla="*/ 248 h 280"/>
              <a:gd name="T34" fmla="*/ 31 w 94"/>
              <a:gd name="T35" fmla="*/ 216 h 280"/>
              <a:gd name="T36" fmla="*/ 62 w 94"/>
              <a:gd name="T37" fmla="*/ 216 h 280"/>
              <a:gd name="T38" fmla="*/ 62 w 94"/>
              <a:gd name="T39" fmla="*/ 216 h 280"/>
              <a:gd name="T40" fmla="*/ 93 w 94"/>
              <a:gd name="T41" fmla="*/ 216 h 280"/>
              <a:gd name="T42" fmla="*/ 93 w 94"/>
              <a:gd name="T43" fmla="*/ 216 h 280"/>
              <a:gd name="T44" fmla="*/ 93 w 94"/>
              <a:gd name="T45" fmla="*/ 216 h 280"/>
              <a:gd name="T46" fmla="*/ 93 w 94"/>
              <a:gd name="T47" fmla="*/ 186 h 280"/>
              <a:gd name="T48" fmla="*/ 93 w 94"/>
              <a:gd name="T49" fmla="*/ 186 h 280"/>
              <a:gd name="T50" fmla="*/ 62 w 94"/>
              <a:gd name="T51" fmla="*/ 155 h 280"/>
              <a:gd name="T52" fmla="*/ 62 w 94"/>
              <a:gd name="T53" fmla="*/ 155 h 280"/>
              <a:gd name="T54" fmla="*/ 62 w 94"/>
              <a:gd name="T55" fmla="*/ 124 h 280"/>
              <a:gd name="T56" fmla="*/ 31 w 94"/>
              <a:gd name="T57" fmla="*/ 92 h 280"/>
              <a:gd name="T58" fmla="*/ 62 w 94"/>
              <a:gd name="T59" fmla="*/ 31 h 280"/>
              <a:gd name="T60" fmla="*/ 62 w 94"/>
              <a:gd name="T61" fmla="*/ 31 h 280"/>
              <a:gd name="T62" fmla="*/ 62 w 94"/>
              <a:gd name="T63" fmla="*/ 31 h 280"/>
              <a:gd name="T64" fmla="*/ 62 w 94"/>
              <a:gd name="T65" fmla="*/ 0 h 280"/>
              <a:gd name="T66" fmla="*/ 62 w 94"/>
              <a:gd name="T67" fmla="*/ 0 h 280"/>
              <a:gd name="T68" fmla="*/ 62 w 94"/>
              <a:gd name="T69" fmla="*/ 0 h 280"/>
              <a:gd name="T70" fmla="*/ 31 w 94"/>
              <a:gd name="T71" fmla="*/ 0 h 280"/>
              <a:gd name="T72" fmla="*/ 31 w 94"/>
              <a:gd name="T73" fmla="*/ 0 h 280"/>
              <a:gd name="T74" fmla="*/ 31 w 94"/>
              <a:gd name="T75" fmla="*/ 0 h 280"/>
              <a:gd name="T76" fmla="*/ 0 w 94"/>
              <a:gd name="T77" fmla="*/ 62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4" h="280">
                <a:moveTo>
                  <a:pt x="0" y="62"/>
                </a:moveTo>
                <a:lnTo>
                  <a:pt x="0" y="62"/>
                </a:lnTo>
                <a:cubicBezTo>
                  <a:pt x="0" y="92"/>
                  <a:pt x="0" y="92"/>
                  <a:pt x="0" y="92"/>
                </a:cubicBezTo>
                <a:cubicBezTo>
                  <a:pt x="0" y="92"/>
                  <a:pt x="0" y="92"/>
                  <a:pt x="31" y="92"/>
                </a:cubicBezTo>
                <a:lnTo>
                  <a:pt x="31" y="92"/>
                </a:lnTo>
                <a:lnTo>
                  <a:pt x="31" y="124"/>
                </a:lnTo>
                <a:cubicBezTo>
                  <a:pt x="31" y="155"/>
                  <a:pt x="31" y="155"/>
                  <a:pt x="31" y="155"/>
                </a:cubicBezTo>
                <a:lnTo>
                  <a:pt x="31" y="155"/>
                </a:lnTo>
                <a:lnTo>
                  <a:pt x="31" y="155"/>
                </a:lnTo>
                <a:cubicBezTo>
                  <a:pt x="31" y="186"/>
                  <a:pt x="31" y="216"/>
                  <a:pt x="31" y="216"/>
                </a:cubicBezTo>
                <a:cubicBezTo>
                  <a:pt x="31" y="248"/>
                  <a:pt x="31" y="248"/>
                  <a:pt x="31" y="248"/>
                </a:cubicBezTo>
                <a:lnTo>
                  <a:pt x="31" y="279"/>
                </a:lnTo>
                <a:lnTo>
                  <a:pt x="31" y="279"/>
                </a:lnTo>
                <a:lnTo>
                  <a:pt x="31" y="279"/>
                </a:lnTo>
                <a:lnTo>
                  <a:pt x="31" y="279"/>
                </a:lnTo>
                <a:lnTo>
                  <a:pt x="31" y="279"/>
                </a:lnTo>
                <a:cubicBezTo>
                  <a:pt x="31" y="279"/>
                  <a:pt x="31" y="279"/>
                  <a:pt x="31" y="248"/>
                </a:cubicBezTo>
                <a:cubicBezTo>
                  <a:pt x="31" y="248"/>
                  <a:pt x="31" y="248"/>
                  <a:pt x="31" y="216"/>
                </a:cubicBezTo>
                <a:lnTo>
                  <a:pt x="62" y="216"/>
                </a:lnTo>
                <a:lnTo>
                  <a:pt x="62" y="216"/>
                </a:lnTo>
                <a:cubicBezTo>
                  <a:pt x="93" y="216"/>
                  <a:pt x="93" y="216"/>
                  <a:pt x="93" y="216"/>
                </a:cubicBezTo>
                <a:lnTo>
                  <a:pt x="93" y="216"/>
                </a:lnTo>
                <a:lnTo>
                  <a:pt x="93" y="216"/>
                </a:lnTo>
                <a:cubicBezTo>
                  <a:pt x="93" y="186"/>
                  <a:pt x="62" y="186"/>
                  <a:pt x="93" y="186"/>
                </a:cubicBezTo>
                <a:lnTo>
                  <a:pt x="93" y="186"/>
                </a:lnTo>
                <a:cubicBezTo>
                  <a:pt x="93" y="186"/>
                  <a:pt x="93" y="186"/>
                  <a:pt x="62" y="155"/>
                </a:cubicBezTo>
                <a:lnTo>
                  <a:pt x="62" y="155"/>
                </a:lnTo>
                <a:lnTo>
                  <a:pt x="62" y="124"/>
                </a:lnTo>
                <a:cubicBezTo>
                  <a:pt x="62" y="124"/>
                  <a:pt x="62" y="92"/>
                  <a:pt x="31" y="92"/>
                </a:cubicBezTo>
                <a:cubicBezTo>
                  <a:pt x="31" y="62"/>
                  <a:pt x="31" y="31"/>
                  <a:pt x="62" y="31"/>
                </a:cubicBezTo>
                <a:lnTo>
                  <a:pt x="62" y="31"/>
                </a:lnTo>
                <a:lnTo>
                  <a:pt x="62" y="31"/>
                </a:lnTo>
                <a:lnTo>
                  <a:pt x="62" y="0"/>
                </a:lnTo>
                <a:lnTo>
                  <a:pt x="62" y="0"/>
                </a:lnTo>
                <a:lnTo>
                  <a:pt x="62" y="0"/>
                </a:lnTo>
                <a:cubicBezTo>
                  <a:pt x="62" y="0"/>
                  <a:pt x="62" y="0"/>
                  <a:pt x="31" y="0"/>
                </a:cubicBezTo>
                <a:lnTo>
                  <a:pt x="31" y="0"/>
                </a:lnTo>
                <a:lnTo>
                  <a:pt x="31" y="0"/>
                </a:lnTo>
                <a:cubicBezTo>
                  <a:pt x="31" y="31"/>
                  <a:pt x="0" y="31"/>
                  <a:pt x="0" y="62"/>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87" name="Freeform 105"/>
          <p:cNvSpPr>
            <a:spLocks noChangeArrowheads="1"/>
          </p:cNvSpPr>
          <p:nvPr/>
        </p:nvSpPr>
        <p:spPr bwMode="auto">
          <a:xfrm>
            <a:off x="7409030" y="2448260"/>
            <a:ext cx="1372261" cy="986956"/>
          </a:xfrm>
          <a:custGeom>
            <a:avLst/>
            <a:gdLst>
              <a:gd name="T0" fmla="*/ 2913 w 3317"/>
              <a:gd name="T1" fmla="*/ 712 h 2046"/>
              <a:gd name="T2" fmla="*/ 3130 w 3317"/>
              <a:gd name="T3" fmla="*/ 620 h 2046"/>
              <a:gd name="T4" fmla="*/ 3161 w 3317"/>
              <a:gd name="T5" fmla="*/ 496 h 2046"/>
              <a:gd name="T6" fmla="*/ 3254 w 3317"/>
              <a:gd name="T7" fmla="*/ 464 h 2046"/>
              <a:gd name="T8" fmla="*/ 3254 w 3317"/>
              <a:gd name="T9" fmla="*/ 340 h 2046"/>
              <a:gd name="T10" fmla="*/ 3069 w 3317"/>
              <a:gd name="T11" fmla="*/ 279 h 2046"/>
              <a:gd name="T12" fmla="*/ 2851 w 3317"/>
              <a:gd name="T13" fmla="*/ 62 h 2046"/>
              <a:gd name="T14" fmla="*/ 2665 w 3317"/>
              <a:gd name="T15" fmla="*/ 0 h 2046"/>
              <a:gd name="T16" fmla="*/ 2603 w 3317"/>
              <a:gd name="T17" fmla="*/ 62 h 2046"/>
              <a:gd name="T18" fmla="*/ 2479 w 3317"/>
              <a:gd name="T19" fmla="*/ 216 h 2046"/>
              <a:gd name="T20" fmla="*/ 2325 w 3317"/>
              <a:gd name="T21" fmla="*/ 310 h 2046"/>
              <a:gd name="T22" fmla="*/ 2541 w 3317"/>
              <a:gd name="T23" fmla="*/ 403 h 2046"/>
              <a:gd name="T24" fmla="*/ 2479 w 3317"/>
              <a:gd name="T25" fmla="*/ 434 h 2046"/>
              <a:gd name="T26" fmla="*/ 2355 w 3317"/>
              <a:gd name="T27" fmla="*/ 464 h 2046"/>
              <a:gd name="T28" fmla="*/ 2201 w 3317"/>
              <a:gd name="T29" fmla="*/ 558 h 2046"/>
              <a:gd name="T30" fmla="*/ 2107 w 3317"/>
              <a:gd name="T31" fmla="*/ 588 h 2046"/>
              <a:gd name="T32" fmla="*/ 1983 w 3317"/>
              <a:gd name="T33" fmla="*/ 712 h 2046"/>
              <a:gd name="T34" fmla="*/ 1673 w 3317"/>
              <a:gd name="T35" fmla="*/ 744 h 2046"/>
              <a:gd name="T36" fmla="*/ 1549 w 3317"/>
              <a:gd name="T37" fmla="*/ 744 h 2046"/>
              <a:gd name="T38" fmla="*/ 1240 w 3317"/>
              <a:gd name="T39" fmla="*/ 681 h 2046"/>
              <a:gd name="T40" fmla="*/ 1085 w 3317"/>
              <a:gd name="T41" fmla="*/ 558 h 2046"/>
              <a:gd name="T42" fmla="*/ 898 w 3317"/>
              <a:gd name="T43" fmla="*/ 434 h 2046"/>
              <a:gd name="T44" fmla="*/ 713 w 3317"/>
              <a:gd name="T45" fmla="*/ 279 h 2046"/>
              <a:gd name="T46" fmla="*/ 620 w 3317"/>
              <a:gd name="T47" fmla="*/ 434 h 2046"/>
              <a:gd name="T48" fmla="*/ 496 w 3317"/>
              <a:gd name="T49" fmla="*/ 434 h 2046"/>
              <a:gd name="T50" fmla="*/ 433 w 3317"/>
              <a:gd name="T51" fmla="*/ 558 h 2046"/>
              <a:gd name="T52" fmla="*/ 372 w 3317"/>
              <a:gd name="T53" fmla="*/ 651 h 2046"/>
              <a:gd name="T54" fmla="*/ 341 w 3317"/>
              <a:gd name="T55" fmla="*/ 744 h 2046"/>
              <a:gd name="T56" fmla="*/ 61 w 3317"/>
              <a:gd name="T57" fmla="*/ 836 h 2046"/>
              <a:gd name="T58" fmla="*/ 0 w 3317"/>
              <a:gd name="T59" fmla="*/ 899 h 2046"/>
              <a:gd name="T60" fmla="*/ 124 w 3317"/>
              <a:gd name="T61" fmla="*/ 1053 h 2046"/>
              <a:gd name="T62" fmla="*/ 248 w 3317"/>
              <a:gd name="T63" fmla="*/ 1084 h 2046"/>
              <a:gd name="T64" fmla="*/ 341 w 3317"/>
              <a:gd name="T65" fmla="*/ 1084 h 2046"/>
              <a:gd name="T66" fmla="*/ 341 w 3317"/>
              <a:gd name="T67" fmla="*/ 1208 h 2046"/>
              <a:gd name="T68" fmla="*/ 278 w 3317"/>
              <a:gd name="T69" fmla="*/ 1364 h 2046"/>
              <a:gd name="T70" fmla="*/ 372 w 3317"/>
              <a:gd name="T71" fmla="*/ 1456 h 2046"/>
              <a:gd name="T72" fmla="*/ 526 w 3317"/>
              <a:gd name="T73" fmla="*/ 1488 h 2046"/>
              <a:gd name="T74" fmla="*/ 650 w 3317"/>
              <a:gd name="T75" fmla="*/ 1549 h 2046"/>
              <a:gd name="T76" fmla="*/ 774 w 3317"/>
              <a:gd name="T77" fmla="*/ 1580 h 2046"/>
              <a:gd name="T78" fmla="*/ 868 w 3317"/>
              <a:gd name="T79" fmla="*/ 1549 h 2046"/>
              <a:gd name="T80" fmla="*/ 961 w 3317"/>
              <a:gd name="T81" fmla="*/ 1580 h 2046"/>
              <a:gd name="T82" fmla="*/ 1085 w 3317"/>
              <a:gd name="T83" fmla="*/ 1519 h 2046"/>
              <a:gd name="T84" fmla="*/ 1240 w 3317"/>
              <a:gd name="T85" fmla="*/ 1488 h 2046"/>
              <a:gd name="T86" fmla="*/ 1394 w 3317"/>
              <a:gd name="T87" fmla="*/ 1704 h 2046"/>
              <a:gd name="T88" fmla="*/ 1332 w 3317"/>
              <a:gd name="T89" fmla="*/ 1828 h 2046"/>
              <a:gd name="T90" fmla="*/ 1394 w 3317"/>
              <a:gd name="T91" fmla="*/ 1890 h 2046"/>
              <a:gd name="T92" fmla="*/ 1457 w 3317"/>
              <a:gd name="T93" fmla="*/ 1984 h 2046"/>
              <a:gd name="T94" fmla="*/ 1549 w 3317"/>
              <a:gd name="T95" fmla="*/ 1952 h 2046"/>
              <a:gd name="T96" fmla="*/ 1673 w 3317"/>
              <a:gd name="T97" fmla="*/ 1921 h 2046"/>
              <a:gd name="T98" fmla="*/ 1766 w 3317"/>
              <a:gd name="T99" fmla="*/ 1921 h 2046"/>
              <a:gd name="T100" fmla="*/ 1890 w 3317"/>
              <a:gd name="T101" fmla="*/ 2014 h 2046"/>
              <a:gd name="T102" fmla="*/ 2169 w 3317"/>
              <a:gd name="T103" fmla="*/ 1952 h 2046"/>
              <a:gd name="T104" fmla="*/ 2386 w 3317"/>
              <a:gd name="T105" fmla="*/ 1828 h 2046"/>
              <a:gd name="T106" fmla="*/ 2573 w 3317"/>
              <a:gd name="T107" fmla="*/ 1612 h 2046"/>
              <a:gd name="T108" fmla="*/ 2573 w 3317"/>
              <a:gd name="T109" fmla="*/ 1519 h 2046"/>
              <a:gd name="T110" fmla="*/ 2573 w 3317"/>
              <a:gd name="T111" fmla="*/ 1271 h 2046"/>
              <a:gd name="T112" fmla="*/ 2541 w 3317"/>
              <a:gd name="T113" fmla="*/ 1053 h 2046"/>
              <a:gd name="T114" fmla="*/ 2386 w 3317"/>
              <a:gd name="T115" fmla="*/ 960 h 2046"/>
              <a:gd name="T116" fmla="*/ 2603 w 3317"/>
              <a:gd name="T117" fmla="*/ 744 h 2046"/>
              <a:gd name="T118" fmla="*/ 2821 w 3317"/>
              <a:gd name="T119" fmla="*/ 775 h 2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17" h="2046">
                <a:moveTo>
                  <a:pt x="2821" y="775"/>
                </a:moveTo>
                <a:lnTo>
                  <a:pt x="2821" y="775"/>
                </a:lnTo>
                <a:lnTo>
                  <a:pt x="2821" y="775"/>
                </a:lnTo>
                <a:lnTo>
                  <a:pt x="2821" y="775"/>
                </a:lnTo>
                <a:lnTo>
                  <a:pt x="2821" y="775"/>
                </a:lnTo>
                <a:lnTo>
                  <a:pt x="2851" y="744"/>
                </a:lnTo>
                <a:lnTo>
                  <a:pt x="2851" y="744"/>
                </a:lnTo>
                <a:lnTo>
                  <a:pt x="2851" y="744"/>
                </a:lnTo>
                <a:lnTo>
                  <a:pt x="2882" y="744"/>
                </a:lnTo>
                <a:cubicBezTo>
                  <a:pt x="2882" y="712"/>
                  <a:pt x="2882" y="712"/>
                  <a:pt x="2913" y="712"/>
                </a:cubicBezTo>
                <a:lnTo>
                  <a:pt x="2913" y="712"/>
                </a:lnTo>
                <a:cubicBezTo>
                  <a:pt x="2944" y="712"/>
                  <a:pt x="2944" y="712"/>
                  <a:pt x="2944" y="712"/>
                </a:cubicBezTo>
                <a:cubicBezTo>
                  <a:pt x="2944" y="712"/>
                  <a:pt x="2975" y="712"/>
                  <a:pt x="2975" y="681"/>
                </a:cubicBezTo>
                <a:lnTo>
                  <a:pt x="2975" y="681"/>
                </a:lnTo>
                <a:lnTo>
                  <a:pt x="3006" y="681"/>
                </a:lnTo>
                <a:lnTo>
                  <a:pt x="3006" y="681"/>
                </a:lnTo>
                <a:cubicBezTo>
                  <a:pt x="3037" y="681"/>
                  <a:pt x="3037" y="651"/>
                  <a:pt x="3037" y="651"/>
                </a:cubicBezTo>
                <a:cubicBezTo>
                  <a:pt x="3037" y="651"/>
                  <a:pt x="3037" y="651"/>
                  <a:pt x="3069" y="620"/>
                </a:cubicBezTo>
                <a:lnTo>
                  <a:pt x="3069" y="620"/>
                </a:lnTo>
                <a:lnTo>
                  <a:pt x="3069" y="620"/>
                </a:lnTo>
                <a:cubicBezTo>
                  <a:pt x="3099" y="620"/>
                  <a:pt x="3099" y="620"/>
                  <a:pt x="3099" y="620"/>
                </a:cubicBezTo>
                <a:lnTo>
                  <a:pt x="3130" y="620"/>
                </a:lnTo>
                <a:lnTo>
                  <a:pt x="3130" y="620"/>
                </a:lnTo>
                <a:lnTo>
                  <a:pt x="3130" y="620"/>
                </a:lnTo>
                <a:cubicBezTo>
                  <a:pt x="3130" y="620"/>
                  <a:pt x="3130" y="620"/>
                  <a:pt x="3130" y="588"/>
                </a:cubicBezTo>
                <a:lnTo>
                  <a:pt x="3130" y="588"/>
                </a:lnTo>
                <a:lnTo>
                  <a:pt x="3130" y="558"/>
                </a:lnTo>
                <a:lnTo>
                  <a:pt x="3130" y="558"/>
                </a:lnTo>
                <a:lnTo>
                  <a:pt x="3099" y="558"/>
                </a:lnTo>
                <a:cubicBezTo>
                  <a:pt x="3099" y="527"/>
                  <a:pt x="3099" y="527"/>
                  <a:pt x="3099" y="527"/>
                </a:cubicBezTo>
                <a:cubicBezTo>
                  <a:pt x="3099" y="527"/>
                  <a:pt x="3099" y="496"/>
                  <a:pt x="3130" y="496"/>
                </a:cubicBezTo>
                <a:lnTo>
                  <a:pt x="3130" y="496"/>
                </a:lnTo>
                <a:lnTo>
                  <a:pt x="3161" y="496"/>
                </a:lnTo>
                <a:cubicBezTo>
                  <a:pt x="3161" y="496"/>
                  <a:pt x="3161" y="496"/>
                  <a:pt x="3161" y="464"/>
                </a:cubicBezTo>
                <a:lnTo>
                  <a:pt x="3161" y="464"/>
                </a:lnTo>
                <a:cubicBezTo>
                  <a:pt x="3161" y="464"/>
                  <a:pt x="3161" y="464"/>
                  <a:pt x="3192" y="464"/>
                </a:cubicBezTo>
                <a:lnTo>
                  <a:pt x="3192" y="464"/>
                </a:lnTo>
                <a:lnTo>
                  <a:pt x="3192" y="464"/>
                </a:lnTo>
                <a:cubicBezTo>
                  <a:pt x="3192" y="464"/>
                  <a:pt x="3192" y="464"/>
                  <a:pt x="3223" y="496"/>
                </a:cubicBezTo>
                <a:lnTo>
                  <a:pt x="3223" y="496"/>
                </a:lnTo>
                <a:cubicBezTo>
                  <a:pt x="3223" y="464"/>
                  <a:pt x="3254" y="464"/>
                  <a:pt x="3254" y="464"/>
                </a:cubicBezTo>
                <a:lnTo>
                  <a:pt x="3254" y="464"/>
                </a:lnTo>
                <a:lnTo>
                  <a:pt x="3254" y="464"/>
                </a:lnTo>
                <a:lnTo>
                  <a:pt x="3254" y="464"/>
                </a:lnTo>
                <a:lnTo>
                  <a:pt x="3254" y="464"/>
                </a:lnTo>
                <a:cubicBezTo>
                  <a:pt x="3254" y="434"/>
                  <a:pt x="3285" y="434"/>
                  <a:pt x="3285" y="403"/>
                </a:cubicBezTo>
                <a:lnTo>
                  <a:pt x="3285" y="403"/>
                </a:lnTo>
                <a:lnTo>
                  <a:pt x="3285" y="403"/>
                </a:lnTo>
                <a:cubicBezTo>
                  <a:pt x="3285" y="372"/>
                  <a:pt x="3285" y="372"/>
                  <a:pt x="3285" y="372"/>
                </a:cubicBezTo>
                <a:cubicBezTo>
                  <a:pt x="3285" y="372"/>
                  <a:pt x="3285" y="340"/>
                  <a:pt x="3316" y="340"/>
                </a:cubicBezTo>
                <a:lnTo>
                  <a:pt x="3316" y="340"/>
                </a:lnTo>
                <a:lnTo>
                  <a:pt x="3316" y="340"/>
                </a:lnTo>
                <a:lnTo>
                  <a:pt x="3285" y="340"/>
                </a:lnTo>
                <a:lnTo>
                  <a:pt x="3285" y="340"/>
                </a:lnTo>
                <a:cubicBezTo>
                  <a:pt x="3254" y="340"/>
                  <a:pt x="3254" y="340"/>
                  <a:pt x="3254" y="340"/>
                </a:cubicBezTo>
                <a:lnTo>
                  <a:pt x="3254" y="340"/>
                </a:lnTo>
                <a:lnTo>
                  <a:pt x="3254" y="340"/>
                </a:lnTo>
                <a:cubicBezTo>
                  <a:pt x="3254" y="372"/>
                  <a:pt x="3223" y="372"/>
                  <a:pt x="3192" y="372"/>
                </a:cubicBezTo>
                <a:lnTo>
                  <a:pt x="3192" y="372"/>
                </a:lnTo>
                <a:cubicBezTo>
                  <a:pt x="3161" y="372"/>
                  <a:pt x="3161" y="372"/>
                  <a:pt x="3130" y="372"/>
                </a:cubicBezTo>
                <a:lnTo>
                  <a:pt x="3130" y="372"/>
                </a:lnTo>
                <a:cubicBezTo>
                  <a:pt x="3099" y="372"/>
                  <a:pt x="3099" y="340"/>
                  <a:pt x="3099" y="340"/>
                </a:cubicBezTo>
                <a:cubicBezTo>
                  <a:pt x="3099" y="340"/>
                  <a:pt x="3099" y="340"/>
                  <a:pt x="3099" y="310"/>
                </a:cubicBezTo>
                <a:lnTo>
                  <a:pt x="3099" y="310"/>
                </a:lnTo>
                <a:lnTo>
                  <a:pt x="3099" y="310"/>
                </a:lnTo>
                <a:cubicBezTo>
                  <a:pt x="3069" y="310"/>
                  <a:pt x="3069" y="310"/>
                  <a:pt x="3069" y="279"/>
                </a:cubicBezTo>
                <a:cubicBezTo>
                  <a:pt x="3069" y="279"/>
                  <a:pt x="3069" y="279"/>
                  <a:pt x="3037" y="279"/>
                </a:cubicBezTo>
                <a:lnTo>
                  <a:pt x="3037" y="279"/>
                </a:lnTo>
                <a:lnTo>
                  <a:pt x="3037" y="279"/>
                </a:lnTo>
                <a:lnTo>
                  <a:pt x="3037" y="279"/>
                </a:lnTo>
                <a:cubicBezTo>
                  <a:pt x="3006" y="279"/>
                  <a:pt x="2975" y="279"/>
                  <a:pt x="2975" y="279"/>
                </a:cubicBezTo>
                <a:cubicBezTo>
                  <a:pt x="2944" y="248"/>
                  <a:pt x="2944" y="248"/>
                  <a:pt x="2913" y="216"/>
                </a:cubicBezTo>
                <a:lnTo>
                  <a:pt x="2913" y="186"/>
                </a:lnTo>
                <a:cubicBezTo>
                  <a:pt x="2913" y="155"/>
                  <a:pt x="2913" y="155"/>
                  <a:pt x="2882" y="155"/>
                </a:cubicBezTo>
                <a:cubicBezTo>
                  <a:pt x="2882" y="124"/>
                  <a:pt x="2882" y="124"/>
                  <a:pt x="2882" y="124"/>
                </a:cubicBezTo>
                <a:cubicBezTo>
                  <a:pt x="2882" y="124"/>
                  <a:pt x="2882" y="92"/>
                  <a:pt x="2851" y="92"/>
                </a:cubicBezTo>
                <a:lnTo>
                  <a:pt x="2851" y="62"/>
                </a:lnTo>
                <a:cubicBezTo>
                  <a:pt x="2851" y="62"/>
                  <a:pt x="2851" y="31"/>
                  <a:pt x="2821" y="31"/>
                </a:cubicBezTo>
                <a:lnTo>
                  <a:pt x="2821" y="31"/>
                </a:lnTo>
                <a:lnTo>
                  <a:pt x="2821" y="31"/>
                </a:lnTo>
                <a:lnTo>
                  <a:pt x="2821" y="31"/>
                </a:lnTo>
                <a:lnTo>
                  <a:pt x="2821" y="31"/>
                </a:lnTo>
                <a:lnTo>
                  <a:pt x="2789" y="31"/>
                </a:lnTo>
                <a:lnTo>
                  <a:pt x="2789" y="31"/>
                </a:lnTo>
                <a:lnTo>
                  <a:pt x="2758" y="31"/>
                </a:lnTo>
                <a:cubicBezTo>
                  <a:pt x="2758" y="31"/>
                  <a:pt x="2758" y="0"/>
                  <a:pt x="2727" y="0"/>
                </a:cubicBezTo>
                <a:lnTo>
                  <a:pt x="2665" y="0"/>
                </a:lnTo>
                <a:lnTo>
                  <a:pt x="2665" y="0"/>
                </a:lnTo>
                <a:cubicBezTo>
                  <a:pt x="2634" y="0"/>
                  <a:pt x="2634" y="0"/>
                  <a:pt x="2634" y="0"/>
                </a:cubicBezTo>
                <a:cubicBezTo>
                  <a:pt x="2634" y="31"/>
                  <a:pt x="2634" y="31"/>
                  <a:pt x="2603" y="31"/>
                </a:cubicBezTo>
                <a:lnTo>
                  <a:pt x="2603" y="31"/>
                </a:lnTo>
                <a:lnTo>
                  <a:pt x="2603" y="31"/>
                </a:lnTo>
                <a:cubicBezTo>
                  <a:pt x="2603" y="0"/>
                  <a:pt x="2603" y="0"/>
                  <a:pt x="2603" y="0"/>
                </a:cubicBezTo>
                <a:lnTo>
                  <a:pt x="2573" y="31"/>
                </a:lnTo>
                <a:lnTo>
                  <a:pt x="2573" y="31"/>
                </a:lnTo>
                <a:lnTo>
                  <a:pt x="2603" y="31"/>
                </a:lnTo>
                <a:cubicBezTo>
                  <a:pt x="2603" y="62"/>
                  <a:pt x="2603" y="62"/>
                  <a:pt x="2603" y="62"/>
                </a:cubicBezTo>
                <a:lnTo>
                  <a:pt x="2603" y="62"/>
                </a:lnTo>
                <a:lnTo>
                  <a:pt x="2603" y="62"/>
                </a:lnTo>
                <a:cubicBezTo>
                  <a:pt x="2603" y="92"/>
                  <a:pt x="2573" y="92"/>
                  <a:pt x="2573" y="124"/>
                </a:cubicBezTo>
                <a:lnTo>
                  <a:pt x="2541" y="124"/>
                </a:lnTo>
                <a:lnTo>
                  <a:pt x="2541" y="155"/>
                </a:lnTo>
                <a:lnTo>
                  <a:pt x="2541" y="155"/>
                </a:lnTo>
                <a:lnTo>
                  <a:pt x="2541" y="155"/>
                </a:lnTo>
                <a:lnTo>
                  <a:pt x="2510" y="186"/>
                </a:lnTo>
                <a:lnTo>
                  <a:pt x="2510" y="186"/>
                </a:lnTo>
                <a:lnTo>
                  <a:pt x="2510" y="186"/>
                </a:lnTo>
                <a:lnTo>
                  <a:pt x="2510" y="186"/>
                </a:lnTo>
                <a:cubicBezTo>
                  <a:pt x="2510" y="216"/>
                  <a:pt x="2510" y="216"/>
                  <a:pt x="2479" y="216"/>
                </a:cubicBezTo>
                <a:lnTo>
                  <a:pt x="2479" y="216"/>
                </a:lnTo>
                <a:lnTo>
                  <a:pt x="2479" y="216"/>
                </a:lnTo>
                <a:cubicBezTo>
                  <a:pt x="2479" y="248"/>
                  <a:pt x="2479" y="248"/>
                  <a:pt x="2449" y="248"/>
                </a:cubicBezTo>
                <a:cubicBezTo>
                  <a:pt x="2449" y="248"/>
                  <a:pt x="2417" y="248"/>
                  <a:pt x="2386" y="248"/>
                </a:cubicBezTo>
                <a:lnTo>
                  <a:pt x="2386" y="248"/>
                </a:lnTo>
                <a:lnTo>
                  <a:pt x="2355" y="248"/>
                </a:lnTo>
                <a:cubicBezTo>
                  <a:pt x="2355" y="248"/>
                  <a:pt x="2355" y="279"/>
                  <a:pt x="2325" y="279"/>
                </a:cubicBezTo>
                <a:lnTo>
                  <a:pt x="2325" y="310"/>
                </a:lnTo>
                <a:lnTo>
                  <a:pt x="2325" y="310"/>
                </a:lnTo>
                <a:lnTo>
                  <a:pt x="2325" y="310"/>
                </a:lnTo>
                <a:lnTo>
                  <a:pt x="2325" y="310"/>
                </a:lnTo>
                <a:lnTo>
                  <a:pt x="2325" y="310"/>
                </a:lnTo>
                <a:lnTo>
                  <a:pt x="2325" y="310"/>
                </a:lnTo>
                <a:cubicBezTo>
                  <a:pt x="2355" y="310"/>
                  <a:pt x="2355" y="310"/>
                  <a:pt x="2355" y="310"/>
                </a:cubicBezTo>
                <a:lnTo>
                  <a:pt x="2355" y="310"/>
                </a:lnTo>
                <a:lnTo>
                  <a:pt x="2386" y="310"/>
                </a:lnTo>
                <a:lnTo>
                  <a:pt x="2386" y="310"/>
                </a:lnTo>
                <a:cubicBezTo>
                  <a:pt x="2417" y="310"/>
                  <a:pt x="2417" y="310"/>
                  <a:pt x="2417" y="310"/>
                </a:cubicBezTo>
                <a:lnTo>
                  <a:pt x="2417" y="310"/>
                </a:lnTo>
                <a:cubicBezTo>
                  <a:pt x="2449" y="310"/>
                  <a:pt x="2449" y="310"/>
                  <a:pt x="2449" y="310"/>
                </a:cubicBezTo>
                <a:cubicBezTo>
                  <a:pt x="2449" y="310"/>
                  <a:pt x="2449" y="310"/>
                  <a:pt x="2479" y="310"/>
                </a:cubicBezTo>
                <a:cubicBezTo>
                  <a:pt x="2479" y="340"/>
                  <a:pt x="2541" y="372"/>
                  <a:pt x="2541" y="372"/>
                </a:cubicBezTo>
                <a:lnTo>
                  <a:pt x="2541" y="403"/>
                </a:lnTo>
                <a:cubicBezTo>
                  <a:pt x="2541" y="403"/>
                  <a:pt x="2541" y="403"/>
                  <a:pt x="2541" y="434"/>
                </a:cubicBezTo>
                <a:lnTo>
                  <a:pt x="2541" y="434"/>
                </a:lnTo>
                <a:cubicBezTo>
                  <a:pt x="2541" y="434"/>
                  <a:pt x="2541" y="464"/>
                  <a:pt x="2510" y="464"/>
                </a:cubicBezTo>
                <a:lnTo>
                  <a:pt x="2510" y="464"/>
                </a:lnTo>
                <a:lnTo>
                  <a:pt x="2510" y="434"/>
                </a:lnTo>
                <a:lnTo>
                  <a:pt x="2510" y="434"/>
                </a:lnTo>
                <a:cubicBezTo>
                  <a:pt x="2479" y="434"/>
                  <a:pt x="2479" y="434"/>
                  <a:pt x="2479" y="434"/>
                </a:cubicBezTo>
                <a:lnTo>
                  <a:pt x="2479" y="434"/>
                </a:lnTo>
                <a:lnTo>
                  <a:pt x="2479" y="434"/>
                </a:lnTo>
                <a:lnTo>
                  <a:pt x="2479" y="434"/>
                </a:lnTo>
                <a:lnTo>
                  <a:pt x="2479" y="434"/>
                </a:lnTo>
                <a:cubicBezTo>
                  <a:pt x="2449" y="434"/>
                  <a:pt x="2449" y="434"/>
                  <a:pt x="2449" y="434"/>
                </a:cubicBezTo>
                <a:lnTo>
                  <a:pt x="2449" y="434"/>
                </a:lnTo>
                <a:lnTo>
                  <a:pt x="2449" y="434"/>
                </a:lnTo>
                <a:cubicBezTo>
                  <a:pt x="2449" y="434"/>
                  <a:pt x="2449" y="434"/>
                  <a:pt x="2417" y="434"/>
                </a:cubicBezTo>
                <a:cubicBezTo>
                  <a:pt x="2417" y="464"/>
                  <a:pt x="2417" y="464"/>
                  <a:pt x="2417" y="464"/>
                </a:cubicBezTo>
                <a:lnTo>
                  <a:pt x="2417" y="464"/>
                </a:lnTo>
                <a:lnTo>
                  <a:pt x="2417" y="464"/>
                </a:lnTo>
                <a:cubicBezTo>
                  <a:pt x="2386" y="464"/>
                  <a:pt x="2386" y="464"/>
                  <a:pt x="2386" y="464"/>
                </a:cubicBezTo>
                <a:lnTo>
                  <a:pt x="2386" y="464"/>
                </a:lnTo>
                <a:lnTo>
                  <a:pt x="2386" y="464"/>
                </a:lnTo>
                <a:lnTo>
                  <a:pt x="2355" y="464"/>
                </a:lnTo>
                <a:lnTo>
                  <a:pt x="2355" y="464"/>
                </a:lnTo>
                <a:lnTo>
                  <a:pt x="2355" y="464"/>
                </a:lnTo>
                <a:cubicBezTo>
                  <a:pt x="2355" y="496"/>
                  <a:pt x="2355" y="496"/>
                  <a:pt x="2325" y="496"/>
                </a:cubicBezTo>
                <a:cubicBezTo>
                  <a:pt x="2325" y="527"/>
                  <a:pt x="2325" y="527"/>
                  <a:pt x="2325" y="527"/>
                </a:cubicBezTo>
                <a:cubicBezTo>
                  <a:pt x="2293" y="527"/>
                  <a:pt x="2293" y="527"/>
                  <a:pt x="2293" y="527"/>
                </a:cubicBezTo>
                <a:lnTo>
                  <a:pt x="2293" y="527"/>
                </a:lnTo>
                <a:lnTo>
                  <a:pt x="2262" y="527"/>
                </a:lnTo>
                <a:lnTo>
                  <a:pt x="2262" y="527"/>
                </a:lnTo>
                <a:lnTo>
                  <a:pt x="2262" y="527"/>
                </a:lnTo>
                <a:cubicBezTo>
                  <a:pt x="2262" y="527"/>
                  <a:pt x="2231" y="527"/>
                  <a:pt x="2231" y="558"/>
                </a:cubicBezTo>
                <a:cubicBezTo>
                  <a:pt x="2201" y="558"/>
                  <a:pt x="2201" y="558"/>
                  <a:pt x="2201" y="558"/>
                </a:cubicBezTo>
                <a:lnTo>
                  <a:pt x="2201" y="558"/>
                </a:lnTo>
                <a:lnTo>
                  <a:pt x="2201" y="558"/>
                </a:lnTo>
                <a:cubicBezTo>
                  <a:pt x="2169" y="558"/>
                  <a:pt x="2169" y="558"/>
                  <a:pt x="2169" y="558"/>
                </a:cubicBezTo>
                <a:lnTo>
                  <a:pt x="2169" y="558"/>
                </a:lnTo>
                <a:cubicBezTo>
                  <a:pt x="2138" y="558"/>
                  <a:pt x="2138" y="558"/>
                  <a:pt x="2138" y="558"/>
                </a:cubicBezTo>
                <a:cubicBezTo>
                  <a:pt x="2107" y="558"/>
                  <a:pt x="2107" y="558"/>
                  <a:pt x="2077" y="558"/>
                </a:cubicBezTo>
                <a:lnTo>
                  <a:pt x="2077" y="558"/>
                </a:lnTo>
                <a:lnTo>
                  <a:pt x="2077" y="558"/>
                </a:lnTo>
                <a:lnTo>
                  <a:pt x="2077" y="558"/>
                </a:lnTo>
                <a:lnTo>
                  <a:pt x="2077" y="558"/>
                </a:lnTo>
                <a:cubicBezTo>
                  <a:pt x="2107" y="558"/>
                  <a:pt x="2107" y="588"/>
                  <a:pt x="2107" y="588"/>
                </a:cubicBezTo>
                <a:cubicBezTo>
                  <a:pt x="2107" y="620"/>
                  <a:pt x="2107" y="620"/>
                  <a:pt x="2107" y="620"/>
                </a:cubicBezTo>
                <a:lnTo>
                  <a:pt x="2107" y="620"/>
                </a:lnTo>
                <a:cubicBezTo>
                  <a:pt x="2107" y="651"/>
                  <a:pt x="2077" y="651"/>
                  <a:pt x="2077" y="651"/>
                </a:cubicBezTo>
                <a:lnTo>
                  <a:pt x="2077" y="651"/>
                </a:lnTo>
                <a:cubicBezTo>
                  <a:pt x="2077" y="651"/>
                  <a:pt x="2077" y="651"/>
                  <a:pt x="2045" y="651"/>
                </a:cubicBezTo>
                <a:lnTo>
                  <a:pt x="2045" y="651"/>
                </a:lnTo>
                <a:lnTo>
                  <a:pt x="2045" y="651"/>
                </a:lnTo>
                <a:lnTo>
                  <a:pt x="2045" y="651"/>
                </a:lnTo>
                <a:lnTo>
                  <a:pt x="2045" y="651"/>
                </a:lnTo>
                <a:cubicBezTo>
                  <a:pt x="2045" y="681"/>
                  <a:pt x="2045" y="681"/>
                  <a:pt x="2014" y="681"/>
                </a:cubicBezTo>
                <a:cubicBezTo>
                  <a:pt x="2014" y="712"/>
                  <a:pt x="1983" y="712"/>
                  <a:pt x="1983" y="712"/>
                </a:cubicBezTo>
                <a:lnTo>
                  <a:pt x="1983" y="712"/>
                </a:lnTo>
                <a:cubicBezTo>
                  <a:pt x="1953" y="712"/>
                  <a:pt x="1953" y="712"/>
                  <a:pt x="1953" y="712"/>
                </a:cubicBezTo>
                <a:lnTo>
                  <a:pt x="1921" y="712"/>
                </a:lnTo>
                <a:cubicBezTo>
                  <a:pt x="1890" y="712"/>
                  <a:pt x="1890" y="712"/>
                  <a:pt x="1859" y="712"/>
                </a:cubicBezTo>
                <a:lnTo>
                  <a:pt x="1829" y="712"/>
                </a:lnTo>
                <a:lnTo>
                  <a:pt x="1829" y="712"/>
                </a:lnTo>
                <a:cubicBezTo>
                  <a:pt x="1829" y="712"/>
                  <a:pt x="1797" y="744"/>
                  <a:pt x="1766" y="744"/>
                </a:cubicBezTo>
                <a:cubicBezTo>
                  <a:pt x="1766" y="744"/>
                  <a:pt x="1735" y="775"/>
                  <a:pt x="1705" y="775"/>
                </a:cubicBezTo>
                <a:lnTo>
                  <a:pt x="1705" y="775"/>
                </a:lnTo>
                <a:cubicBezTo>
                  <a:pt x="1673" y="775"/>
                  <a:pt x="1673" y="775"/>
                  <a:pt x="1673" y="744"/>
                </a:cubicBezTo>
                <a:lnTo>
                  <a:pt x="1673" y="744"/>
                </a:lnTo>
                <a:cubicBezTo>
                  <a:pt x="1642" y="744"/>
                  <a:pt x="1642" y="775"/>
                  <a:pt x="1642" y="775"/>
                </a:cubicBezTo>
                <a:lnTo>
                  <a:pt x="1642" y="775"/>
                </a:lnTo>
                <a:lnTo>
                  <a:pt x="1642" y="775"/>
                </a:lnTo>
                <a:cubicBezTo>
                  <a:pt x="1642" y="775"/>
                  <a:pt x="1642" y="775"/>
                  <a:pt x="1611" y="775"/>
                </a:cubicBezTo>
                <a:lnTo>
                  <a:pt x="1611" y="775"/>
                </a:lnTo>
                <a:cubicBezTo>
                  <a:pt x="1611" y="775"/>
                  <a:pt x="1611" y="775"/>
                  <a:pt x="1581" y="744"/>
                </a:cubicBezTo>
                <a:lnTo>
                  <a:pt x="1581" y="744"/>
                </a:lnTo>
                <a:lnTo>
                  <a:pt x="1581" y="744"/>
                </a:lnTo>
                <a:lnTo>
                  <a:pt x="1581" y="744"/>
                </a:lnTo>
                <a:lnTo>
                  <a:pt x="1581" y="744"/>
                </a:lnTo>
                <a:cubicBezTo>
                  <a:pt x="1581" y="744"/>
                  <a:pt x="1581" y="744"/>
                  <a:pt x="1549" y="744"/>
                </a:cubicBezTo>
                <a:lnTo>
                  <a:pt x="1549" y="744"/>
                </a:lnTo>
                <a:cubicBezTo>
                  <a:pt x="1518" y="744"/>
                  <a:pt x="1518" y="712"/>
                  <a:pt x="1487" y="712"/>
                </a:cubicBezTo>
                <a:lnTo>
                  <a:pt x="1487" y="712"/>
                </a:lnTo>
                <a:lnTo>
                  <a:pt x="1487" y="712"/>
                </a:lnTo>
                <a:cubicBezTo>
                  <a:pt x="1457" y="712"/>
                  <a:pt x="1457" y="712"/>
                  <a:pt x="1457" y="712"/>
                </a:cubicBezTo>
                <a:lnTo>
                  <a:pt x="1425" y="712"/>
                </a:lnTo>
                <a:lnTo>
                  <a:pt x="1425" y="712"/>
                </a:lnTo>
                <a:cubicBezTo>
                  <a:pt x="1394" y="712"/>
                  <a:pt x="1394" y="712"/>
                  <a:pt x="1394" y="712"/>
                </a:cubicBezTo>
                <a:cubicBezTo>
                  <a:pt x="1364" y="712"/>
                  <a:pt x="1332" y="712"/>
                  <a:pt x="1332" y="712"/>
                </a:cubicBezTo>
                <a:cubicBezTo>
                  <a:pt x="1332" y="712"/>
                  <a:pt x="1270" y="712"/>
                  <a:pt x="1240" y="681"/>
                </a:cubicBezTo>
                <a:lnTo>
                  <a:pt x="1240" y="681"/>
                </a:lnTo>
                <a:cubicBezTo>
                  <a:pt x="1209" y="681"/>
                  <a:pt x="1209" y="681"/>
                  <a:pt x="1209" y="681"/>
                </a:cubicBezTo>
                <a:lnTo>
                  <a:pt x="1209" y="681"/>
                </a:lnTo>
                <a:cubicBezTo>
                  <a:pt x="1177" y="681"/>
                  <a:pt x="1177" y="651"/>
                  <a:pt x="1177" y="651"/>
                </a:cubicBezTo>
                <a:lnTo>
                  <a:pt x="1146" y="620"/>
                </a:lnTo>
                <a:lnTo>
                  <a:pt x="1146" y="620"/>
                </a:lnTo>
                <a:cubicBezTo>
                  <a:pt x="1146" y="620"/>
                  <a:pt x="1146" y="620"/>
                  <a:pt x="1146" y="588"/>
                </a:cubicBezTo>
                <a:lnTo>
                  <a:pt x="1146" y="588"/>
                </a:lnTo>
                <a:lnTo>
                  <a:pt x="1146" y="588"/>
                </a:lnTo>
                <a:lnTo>
                  <a:pt x="1146" y="588"/>
                </a:lnTo>
                <a:cubicBezTo>
                  <a:pt x="1116" y="588"/>
                  <a:pt x="1116" y="588"/>
                  <a:pt x="1116" y="588"/>
                </a:cubicBezTo>
                <a:cubicBezTo>
                  <a:pt x="1085" y="588"/>
                  <a:pt x="1085" y="558"/>
                  <a:pt x="1085" y="558"/>
                </a:cubicBezTo>
                <a:lnTo>
                  <a:pt x="1053" y="558"/>
                </a:lnTo>
                <a:lnTo>
                  <a:pt x="1053" y="558"/>
                </a:lnTo>
                <a:cubicBezTo>
                  <a:pt x="1053" y="558"/>
                  <a:pt x="1053" y="558"/>
                  <a:pt x="1022" y="558"/>
                </a:cubicBezTo>
                <a:cubicBezTo>
                  <a:pt x="1022" y="558"/>
                  <a:pt x="1022" y="558"/>
                  <a:pt x="992" y="558"/>
                </a:cubicBezTo>
                <a:lnTo>
                  <a:pt x="992" y="558"/>
                </a:lnTo>
                <a:lnTo>
                  <a:pt x="992" y="558"/>
                </a:lnTo>
                <a:cubicBezTo>
                  <a:pt x="961" y="558"/>
                  <a:pt x="961" y="558"/>
                  <a:pt x="929" y="558"/>
                </a:cubicBezTo>
                <a:cubicBezTo>
                  <a:pt x="898" y="558"/>
                  <a:pt x="898" y="527"/>
                  <a:pt x="898" y="527"/>
                </a:cubicBezTo>
                <a:cubicBezTo>
                  <a:pt x="898" y="496"/>
                  <a:pt x="898" y="496"/>
                  <a:pt x="898" y="496"/>
                </a:cubicBezTo>
                <a:lnTo>
                  <a:pt x="898" y="464"/>
                </a:lnTo>
                <a:cubicBezTo>
                  <a:pt x="898" y="434"/>
                  <a:pt x="898" y="434"/>
                  <a:pt x="898" y="434"/>
                </a:cubicBezTo>
                <a:cubicBezTo>
                  <a:pt x="898" y="434"/>
                  <a:pt x="898" y="434"/>
                  <a:pt x="898" y="403"/>
                </a:cubicBezTo>
                <a:cubicBezTo>
                  <a:pt x="898" y="403"/>
                  <a:pt x="868" y="403"/>
                  <a:pt x="868" y="372"/>
                </a:cubicBezTo>
                <a:lnTo>
                  <a:pt x="868" y="372"/>
                </a:lnTo>
                <a:lnTo>
                  <a:pt x="868" y="372"/>
                </a:lnTo>
                <a:cubicBezTo>
                  <a:pt x="868" y="372"/>
                  <a:pt x="868" y="372"/>
                  <a:pt x="837" y="372"/>
                </a:cubicBezTo>
                <a:lnTo>
                  <a:pt x="837" y="372"/>
                </a:lnTo>
                <a:cubicBezTo>
                  <a:pt x="837" y="372"/>
                  <a:pt x="837" y="372"/>
                  <a:pt x="805" y="372"/>
                </a:cubicBezTo>
                <a:cubicBezTo>
                  <a:pt x="805" y="340"/>
                  <a:pt x="774" y="340"/>
                  <a:pt x="774" y="340"/>
                </a:cubicBezTo>
                <a:lnTo>
                  <a:pt x="774" y="340"/>
                </a:lnTo>
                <a:cubicBezTo>
                  <a:pt x="744" y="340"/>
                  <a:pt x="744" y="310"/>
                  <a:pt x="744" y="310"/>
                </a:cubicBezTo>
                <a:cubicBezTo>
                  <a:pt x="744" y="310"/>
                  <a:pt x="713" y="310"/>
                  <a:pt x="713" y="279"/>
                </a:cubicBezTo>
                <a:cubicBezTo>
                  <a:pt x="713" y="310"/>
                  <a:pt x="713" y="310"/>
                  <a:pt x="713" y="310"/>
                </a:cubicBezTo>
                <a:cubicBezTo>
                  <a:pt x="713" y="340"/>
                  <a:pt x="681" y="340"/>
                  <a:pt x="681" y="340"/>
                </a:cubicBezTo>
                <a:cubicBezTo>
                  <a:pt x="681" y="340"/>
                  <a:pt x="681" y="340"/>
                  <a:pt x="650" y="340"/>
                </a:cubicBezTo>
                <a:lnTo>
                  <a:pt x="650" y="340"/>
                </a:lnTo>
                <a:lnTo>
                  <a:pt x="650" y="340"/>
                </a:lnTo>
                <a:lnTo>
                  <a:pt x="650" y="340"/>
                </a:lnTo>
                <a:cubicBezTo>
                  <a:pt x="650" y="372"/>
                  <a:pt x="650" y="372"/>
                  <a:pt x="650" y="372"/>
                </a:cubicBezTo>
                <a:lnTo>
                  <a:pt x="650" y="372"/>
                </a:lnTo>
                <a:lnTo>
                  <a:pt x="650" y="372"/>
                </a:lnTo>
                <a:cubicBezTo>
                  <a:pt x="650" y="403"/>
                  <a:pt x="650" y="403"/>
                  <a:pt x="650" y="403"/>
                </a:cubicBezTo>
                <a:cubicBezTo>
                  <a:pt x="620" y="434"/>
                  <a:pt x="620" y="434"/>
                  <a:pt x="620" y="434"/>
                </a:cubicBezTo>
                <a:cubicBezTo>
                  <a:pt x="589" y="434"/>
                  <a:pt x="589" y="434"/>
                  <a:pt x="589" y="434"/>
                </a:cubicBezTo>
                <a:lnTo>
                  <a:pt x="557" y="434"/>
                </a:lnTo>
                <a:lnTo>
                  <a:pt x="557" y="434"/>
                </a:lnTo>
                <a:lnTo>
                  <a:pt x="557" y="434"/>
                </a:lnTo>
                <a:cubicBezTo>
                  <a:pt x="557" y="434"/>
                  <a:pt x="557" y="434"/>
                  <a:pt x="526" y="434"/>
                </a:cubicBezTo>
                <a:lnTo>
                  <a:pt x="526" y="434"/>
                </a:lnTo>
                <a:cubicBezTo>
                  <a:pt x="496" y="434"/>
                  <a:pt x="496" y="434"/>
                  <a:pt x="496" y="434"/>
                </a:cubicBezTo>
                <a:cubicBezTo>
                  <a:pt x="496" y="403"/>
                  <a:pt x="496" y="403"/>
                  <a:pt x="496" y="403"/>
                </a:cubicBezTo>
                <a:lnTo>
                  <a:pt x="496" y="403"/>
                </a:lnTo>
                <a:cubicBezTo>
                  <a:pt x="496" y="434"/>
                  <a:pt x="496" y="434"/>
                  <a:pt x="496" y="434"/>
                </a:cubicBezTo>
                <a:lnTo>
                  <a:pt x="496" y="434"/>
                </a:lnTo>
                <a:lnTo>
                  <a:pt x="496" y="434"/>
                </a:lnTo>
                <a:cubicBezTo>
                  <a:pt x="496" y="464"/>
                  <a:pt x="496" y="464"/>
                  <a:pt x="496" y="464"/>
                </a:cubicBezTo>
                <a:cubicBezTo>
                  <a:pt x="496" y="464"/>
                  <a:pt x="465" y="464"/>
                  <a:pt x="465" y="496"/>
                </a:cubicBezTo>
                <a:cubicBezTo>
                  <a:pt x="496" y="496"/>
                  <a:pt x="496" y="496"/>
                  <a:pt x="496" y="496"/>
                </a:cubicBezTo>
                <a:lnTo>
                  <a:pt x="496" y="496"/>
                </a:lnTo>
                <a:cubicBezTo>
                  <a:pt x="496" y="527"/>
                  <a:pt x="496" y="527"/>
                  <a:pt x="496" y="527"/>
                </a:cubicBezTo>
                <a:lnTo>
                  <a:pt x="496" y="527"/>
                </a:lnTo>
                <a:cubicBezTo>
                  <a:pt x="496" y="527"/>
                  <a:pt x="465" y="558"/>
                  <a:pt x="433" y="558"/>
                </a:cubicBezTo>
                <a:lnTo>
                  <a:pt x="433" y="558"/>
                </a:lnTo>
                <a:lnTo>
                  <a:pt x="433" y="558"/>
                </a:lnTo>
                <a:lnTo>
                  <a:pt x="433" y="558"/>
                </a:lnTo>
                <a:lnTo>
                  <a:pt x="433" y="558"/>
                </a:lnTo>
                <a:cubicBezTo>
                  <a:pt x="402" y="527"/>
                  <a:pt x="402" y="527"/>
                  <a:pt x="402" y="527"/>
                </a:cubicBezTo>
                <a:cubicBezTo>
                  <a:pt x="402" y="527"/>
                  <a:pt x="402" y="527"/>
                  <a:pt x="372" y="558"/>
                </a:cubicBezTo>
                <a:lnTo>
                  <a:pt x="372" y="558"/>
                </a:lnTo>
                <a:lnTo>
                  <a:pt x="372" y="558"/>
                </a:lnTo>
                <a:lnTo>
                  <a:pt x="372" y="558"/>
                </a:lnTo>
                <a:lnTo>
                  <a:pt x="372" y="558"/>
                </a:lnTo>
                <a:lnTo>
                  <a:pt x="372" y="558"/>
                </a:lnTo>
                <a:lnTo>
                  <a:pt x="372" y="588"/>
                </a:lnTo>
                <a:lnTo>
                  <a:pt x="372" y="588"/>
                </a:lnTo>
                <a:cubicBezTo>
                  <a:pt x="372" y="620"/>
                  <a:pt x="372" y="620"/>
                  <a:pt x="372" y="651"/>
                </a:cubicBezTo>
                <a:lnTo>
                  <a:pt x="372" y="651"/>
                </a:lnTo>
                <a:lnTo>
                  <a:pt x="372" y="651"/>
                </a:lnTo>
                <a:cubicBezTo>
                  <a:pt x="372" y="681"/>
                  <a:pt x="372" y="681"/>
                  <a:pt x="372" y="681"/>
                </a:cubicBezTo>
                <a:lnTo>
                  <a:pt x="372" y="681"/>
                </a:lnTo>
                <a:lnTo>
                  <a:pt x="372" y="681"/>
                </a:lnTo>
                <a:cubicBezTo>
                  <a:pt x="341" y="681"/>
                  <a:pt x="341" y="681"/>
                  <a:pt x="341" y="681"/>
                </a:cubicBezTo>
                <a:lnTo>
                  <a:pt x="341" y="681"/>
                </a:lnTo>
                <a:lnTo>
                  <a:pt x="341" y="681"/>
                </a:lnTo>
                <a:cubicBezTo>
                  <a:pt x="341" y="712"/>
                  <a:pt x="341" y="712"/>
                  <a:pt x="341" y="712"/>
                </a:cubicBezTo>
                <a:cubicBezTo>
                  <a:pt x="341" y="744"/>
                  <a:pt x="341" y="744"/>
                  <a:pt x="341" y="744"/>
                </a:cubicBezTo>
                <a:lnTo>
                  <a:pt x="341" y="744"/>
                </a:lnTo>
                <a:lnTo>
                  <a:pt x="309" y="744"/>
                </a:lnTo>
                <a:cubicBezTo>
                  <a:pt x="278" y="744"/>
                  <a:pt x="278" y="744"/>
                  <a:pt x="278" y="744"/>
                </a:cubicBezTo>
                <a:lnTo>
                  <a:pt x="278" y="775"/>
                </a:lnTo>
                <a:lnTo>
                  <a:pt x="248" y="775"/>
                </a:lnTo>
                <a:cubicBezTo>
                  <a:pt x="248" y="805"/>
                  <a:pt x="217" y="805"/>
                  <a:pt x="217" y="805"/>
                </a:cubicBezTo>
                <a:cubicBezTo>
                  <a:pt x="185" y="805"/>
                  <a:pt x="185" y="805"/>
                  <a:pt x="154" y="805"/>
                </a:cubicBezTo>
                <a:cubicBezTo>
                  <a:pt x="154" y="836"/>
                  <a:pt x="154" y="836"/>
                  <a:pt x="124" y="836"/>
                </a:cubicBezTo>
                <a:lnTo>
                  <a:pt x="124" y="836"/>
                </a:lnTo>
                <a:lnTo>
                  <a:pt x="93" y="836"/>
                </a:lnTo>
                <a:lnTo>
                  <a:pt x="93" y="836"/>
                </a:lnTo>
                <a:lnTo>
                  <a:pt x="61" y="836"/>
                </a:lnTo>
                <a:cubicBezTo>
                  <a:pt x="61" y="836"/>
                  <a:pt x="61" y="836"/>
                  <a:pt x="30" y="836"/>
                </a:cubicBezTo>
                <a:lnTo>
                  <a:pt x="30" y="836"/>
                </a:lnTo>
                <a:lnTo>
                  <a:pt x="30" y="836"/>
                </a:lnTo>
                <a:lnTo>
                  <a:pt x="30" y="868"/>
                </a:lnTo>
                <a:lnTo>
                  <a:pt x="30" y="868"/>
                </a:lnTo>
                <a:lnTo>
                  <a:pt x="0" y="868"/>
                </a:lnTo>
                <a:lnTo>
                  <a:pt x="0" y="868"/>
                </a:lnTo>
                <a:lnTo>
                  <a:pt x="0" y="868"/>
                </a:lnTo>
                <a:lnTo>
                  <a:pt x="0" y="868"/>
                </a:lnTo>
                <a:cubicBezTo>
                  <a:pt x="0" y="899"/>
                  <a:pt x="0" y="899"/>
                  <a:pt x="0" y="899"/>
                </a:cubicBezTo>
                <a:lnTo>
                  <a:pt x="0" y="899"/>
                </a:lnTo>
                <a:lnTo>
                  <a:pt x="0" y="899"/>
                </a:lnTo>
                <a:cubicBezTo>
                  <a:pt x="0" y="899"/>
                  <a:pt x="0" y="899"/>
                  <a:pt x="30" y="899"/>
                </a:cubicBezTo>
                <a:lnTo>
                  <a:pt x="30" y="899"/>
                </a:lnTo>
                <a:lnTo>
                  <a:pt x="30" y="899"/>
                </a:lnTo>
                <a:cubicBezTo>
                  <a:pt x="61" y="929"/>
                  <a:pt x="61" y="960"/>
                  <a:pt x="61" y="960"/>
                </a:cubicBezTo>
                <a:cubicBezTo>
                  <a:pt x="61" y="992"/>
                  <a:pt x="61" y="992"/>
                  <a:pt x="61" y="992"/>
                </a:cubicBezTo>
                <a:lnTo>
                  <a:pt x="61" y="1023"/>
                </a:lnTo>
                <a:lnTo>
                  <a:pt x="93" y="1023"/>
                </a:lnTo>
                <a:lnTo>
                  <a:pt x="93" y="1023"/>
                </a:lnTo>
                <a:cubicBezTo>
                  <a:pt x="124" y="1053"/>
                  <a:pt x="124" y="1053"/>
                  <a:pt x="124" y="1053"/>
                </a:cubicBezTo>
                <a:lnTo>
                  <a:pt x="124" y="1053"/>
                </a:lnTo>
                <a:lnTo>
                  <a:pt x="124" y="1053"/>
                </a:lnTo>
                <a:lnTo>
                  <a:pt x="124" y="1084"/>
                </a:lnTo>
                <a:lnTo>
                  <a:pt x="124" y="1084"/>
                </a:lnTo>
                <a:cubicBezTo>
                  <a:pt x="124" y="1084"/>
                  <a:pt x="124" y="1084"/>
                  <a:pt x="154" y="1084"/>
                </a:cubicBezTo>
                <a:lnTo>
                  <a:pt x="154" y="1084"/>
                </a:lnTo>
                <a:cubicBezTo>
                  <a:pt x="185" y="1116"/>
                  <a:pt x="185" y="1116"/>
                  <a:pt x="185" y="1116"/>
                </a:cubicBezTo>
                <a:cubicBezTo>
                  <a:pt x="185" y="1116"/>
                  <a:pt x="185" y="1116"/>
                  <a:pt x="217" y="1084"/>
                </a:cubicBezTo>
                <a:lnTo>
                  <a:pt x="217" y="1084"/>
                </a:lnTo>
                <a:lnTo>
                  <a:pt x="217" y="1084"/>
                </a:lnTo>
                <a:cubicBezTo>
                  <a:pt x="217" y="1084"/>
                  <a:pt x="217" y="1084"/>
                  <a:pt x="248" y="1084"/>
                </a:cubicBezTo>
                <a:lnTo>
                  <a:pt x="248" y="1084"/>
                </a:lnTo>
                <a:lnTo>
                  <a:pt x="248" y="1084"/>
                </a:lnTo>
                <a:lnTo>
                  <a:pt x="278" y="1084"/>
                </a:lnTo>
                <a:cubicBezTo>
                  <a:pt x="278" y="1084"/>
                  <a:pt x="278" y="1084"/>
                  <a:pt x="309" y="1084"/>
                </a:cubicBezTo>
                <a:lnTo>
                  <a:pt x="309" y="1084"/>
                </a:lnTo>
                <a:lnTo>
                  <a:pt x="309" y="1084"/>
                </a:lnTo>
                <a:lnTo>
                  <a:pt x="309" y="1084"/>
                </a:lnTo>
                <a:cubicBezTo>
                  <a:pt x="341" y="1084"/>
                  <a:pt x="341" y="1084"/>
                  <a:pt x="341" y="1084"/>
                </a:cubicBezTo>
                <a:lnTo>
                  <a:pt x="341" y="1084"/>
                </a:lnTo>
                <a:lnTo>
                  <a:pt x="341" y="1084"/>
                </a:lnTo>
                <a:lnTo>
                  <a:pt x="341" y="1084"/>
                </a:lnTo>
                <a:lnTo>
                  <a:pt x="341" y="1084"/>
                </a:lnTo>
                <a:lnTo>
                  <a:pt x="341" y="1084"/>
                </a:lnTo>
                <a:lnTo>
                  <a:pt x="341" y="1084"/>
                </a:lnTo>
                <a:lnTo>
                  <a:pt x="341" y="1084"/>
                </a:lnTo>
                <a:lnTo>
                  <a:pt x="341" y="1116"/>
                </a:lnTo>
                <a:cubicBezTo>
                  <a:pt x="341" y="1116"/>
                  <a:pt x="372" y="1116"/>
                  <a:pt x="372" y="1147"/>
                </a:cubicBezTo>
                <a:lnTo>
                  <a:pt x="372" y="1177"/>
                </a:lnTo>
                <a:lnTo>
                  <a:pt x="372" y="1177"/>
                </a:lnTo>
                <a:lnTo>
                  <a:pt x="341" y="1177"/>
                </a:lnTo>
                <a:lnTo>
                  <a:pt x="341" y="1177"/>
                </a:lnTo>
                <a:lnTo>
                  <a:pt x="341" y="1208"/>
                </a:lnTo>
                <a:lnTo>
                  <a:pt x="341" y="1208"/>
                </a:lnTo>
                <a:cubicBezTo>
                  <a:pt x="341" y="1208"/>
                  <a:pt x="341" y="1240"/>
                  <a:pt x="309" y="1240"/>
                </a:cubicBezTo>
                <a:lnTo>
                  <a:pt x="309" y="1240"/>
                </a:lnTo>
                <a:lnTo>
                  <a:pt x="309" y="1240"/>
                </a:lnTo>
                <a:lnTo>
                  <a:pt x="309" y="1271"/>
                </a:lnTo>
                <a:lnTo>
                  <a:pt x="309" y="1271"/>
                </a:lnTo>
                <a:lnTo>
                  <a:pt x="309" y="1301"/>
                </a:lnTo>
                <a:lnTo>
                  <a:pt x="309" y="1301"/>
                </a:lnTo>
                <a:cubicBezTo>
                  <a:pt x="309" y="1332"/>
                  <a:pt x="309" y="1332"/>
                  <a:pt x="278" y="1364"/>
                </a:cubicBezTo>
                <a:lnTo>
                  <a:pt x="278" y="1364"/>
                </a:lnTo>
                <a:lnTo>
                  <a:pt x="278" y="1364"/>
                </a:lnTo>
                <a:lnTo>
                  <a:pt x="278" y="1364"/>
                </a:lnTo>
                <a:lnTo>
                  <a:pt x="278" y="1364"/>
                </a:lnTo>
                <a:lnTo>
                  <a:pt x="278" y="1364"/>
                </a:lnTo>
                <a:lnTo>
                  <a:pt x="278" y="1364"/>
                </a:lnTo>
                <a:cubicBezTo>
                  <a:pt x="278" y="1364"/>
                  <a:pt x="309" y="1364"/>
                  <a:pt x="309" y="1395"/>
                </a:cubicBezTo>
                <a:lnTo>
                  <a:pt x="309" y="1395"/>
                </a:lnTo>
                <a:lnTo>
                  <a:pt x="309" y="1395"/>
                </a:lnTo>
                <a:cubicBezTo>
                  <a:pt x="309" y="1395"/>
                  <a:pt x="309" y="1395"/>
                  <a:pt x="341" y="1395"/>
                </a:cubicBezTo>
                <a:cubicBezTo>
                  <a:pt x="341" y="1425"/>
                  <a:pt x="372" y="1425"/>
                  <a:pt x="372" y="1456"/>
                </a:cubicBezTo>
                <a:lnTo>
                  <a:pt x="372" y="1456"/>
                </a:lnTo>
                <a:lnTo>
                  <a:pt x="372" y="1456"/>
                </a:lnTo>
                <a:lnTo>
                  <a:pt x="372" y="1456"/>
                </a:lnTo>
                <a:lnTo>
                  <a:pt x="372" y="1456"/>
                </a:lnTo>
                <a:lnTo>
                  <a:pt x="402" y="1425"/>
                </a:lnTo>
                <a:lnTo>
                  <a:pt x="402" y="1425"/>
                </a:lnTo>
                <a:lnTo>
                  <a:pt x="402" y="1425"/>
                </a:lnTo>
                <a:cubicBezTo>
                  <a:pt x="433" y="1425"/>
                  <a:pt x="465" y="1425"/>
                  <a:pt x="465" y="1456"/>
                </a:cubicBezTo>
                <a:cubicBezTo>
                  <a:pt x="465" y="1456"/>
                  <a:pt x="465" y="1456"/>
                  <a:pt x="465" y="1488"/>
                </a:cubicBezTo>
                <a:cubicBezTo>
                  <a:pt x="496" y="1488"/>
                  <a:pt x="496" y="1488"/>
                  <a:pt x="496" y="1488"/>
                </a:cubicBezTo>
                <a:lnTo>
                  <a:pt x="496" y="1488"/>
                </a:lnTo>
                <a:cubicBezTo>
                  <a:pt x="526" y="1488"/>
                  <a:pt x="526" y="1488"/>
                  <a:pt x="526" y="1488"/>
                </a:cubicBezTo>
                <a:lnTo>
                  <a:pt x="526" y="1488"/>
                </a:lnTo>
                <a:lnTo>
                  <a:pt x="526" y="1488"/>
                </a:lnTo>
                <a:cubicBezTo>
                  <a:pt x="557" y="1488"/>
                  <a:pt x="557" y="1488"/>
                  <a:pt x="557" y="1488"/>
                </a:cubicBezTo>
                <a:lnTo>
                  <a:pt x="557" y="1488"/>
                </a:lnTo>
                <a:cubicBezTo>
                  <a:pt x="557" y="1488"/>
                  <a:pt x="557" y="1488"/>
                  <a:pt x="557" y="1519"/>
                </a:cubicBezTo>
                <a:cubicBezTo>
                  <a:pt x="589" y="1519"/>
                  <a:pt x="589" y="1519"/>
                  <a:pt x="589" y="1549"/>
                </a:cubicBezTo>
                <a:lnTo>
                  <a:pt x="589" y="1549"/>
                </a:lnTo>
                <a:lnTo>
                  <a:pt x="589" y="1549"/>
                </a:lnTo>
                <a:lnTo>
                  <a:pt x="589" y="1549"/>
                </a:lnTo>
                <a:lnTo>
                  <a:pt x="620" y="1549"/>
                </a:lnTo>
                <a:lnTo>
                  <a:pt x="620" y="1549"/>
                </a:lnTo>
                <a:lnTo>
                  <a:pt x="650" y="1549"/>
                </a:lnTo>
                <a:lnTo>
                  <a:pt x="650" y="1549"/>
                </a:lnTo>
                <a:cubicBezTo>
                  <a:pt x="650" y="1549"/>
                  <a:pt x="650" y="1549"/>
                  <a:pt x="650" y="1580"/>
                </a:cubicBezTo>
                <a:lnTo>
                  <a:pt x="681" y="1580"/>
                </a:lnTo>
                <a:lnTo>
                  <a:pt x="681" y="1580"/>
                </a:lnTo>
                <a:lnTo>
                  <a:pt x="681" y="1580"/>
                </a:lnTo>
                <a:lnTo>
                  <a:pt x="713" y="1580"/>
                </a:lnTo>
                <a:lnTo>
                  <a:pt x="713" y="1580"/>
                </a:lnTo>
                <a:lnTo>
                  <a:pt x="744" y="1580"/>
                </a:lnTo>
                <a:lnTo>
                  <a:pt x="744" y="1580"/>
                </a:lnTo>
                <a:lnTo>
                  <a:pt x="744" y="1580"/>
                </a:lnTo>
                <a:lnTo>
                  <a:pt x="744" y="1580"/>
                </a:lnTo>
                <a:cubicBezTo>
                  <a:pt x="774" y="1580"/>
                  <a:pt x="774" y="1580"/>
                  <a:pt x="774" y="1580"/>
                </a:cubicBezTo>
                <a:lnTo>
                  <a:pt x="774" y="1580"/>
                </a:lnTo>
                <a:cubicBezTo>
                  <a:pt x="805" y="1580"/>
                  <a:pt x="805" y="1580"/>
                  <a:pt x="805" y="1580"/>
                </a:cubicBezTo>
                <a:lnTo>
                  <a:pt x="805" y="1580"/>
                </a:lnTo>
                <a:lnTo>
                  <a:pt x="805" y="1580"/>
                </a:lnTo>
                <a:lnTo>
                  <a:pt x="805" y="1580"/>
                </a:lnTo>
                <a:cubicBezTo>
                  <a:pt x="805" y="1580"/>
                  <a:pt x="805" y="1580"/>
                  <a:pt x="837" y="1580"/>
                </a:cubicBezTo>
                <a:lnTo>
                  <a:pt x="837" y="1580"/>
                </a:lnTo>
                <a:lnTo>
                  <a:pt x="837" y="1580"/>
                </a:lnTo>
                <a:lnTo>
                  <a:pt x="837" y="1580"/>
                </a:lnTo>
                <a:cubicBezTo>
                  <a:pt x="837" y="1580"/>
                  <a:pt x="837" y="1549"/>
                  <a:pt x="868" y="1549"/>
                </a:cubicBezTo>
                <a:lnTo>
                  <a:pt x="868" y="1549"/>
                </a:lnTo>
                <a:cubicBezTo>
                  <a:pt x="898" y="1549"/>
                  <a:pt x="898" y="1580"/>
                  <a:pt x="898" y="1580"/>
                </a:cubicBezTo>
                <a:lnTo>
                  <a:pt x="898" y="1580"/>
                </a:lnTo>
                <a:lnTo>
                  <a:pt x="898" y="1580"/>
                </a:lnTo>
                <a:cubicBezTo>
                  <a:pt x="929" y="1580"/>
                  <a:pt x="929" y="1580"/>
                  <a:pt x="929" y="1580"/>
                </a:cubicBezTo>
                <a:lnTo>
                  <a:pt x="929" y="1580"/>
                </a:lnTo>
                <a:lnTo>
                  <a:pt x="929" y="1580"/>
                </a:lnTo>
                <a:lnTo>
                  <a:pt x="929" y="1580"/>
                </a:lnTo>
                <a:cubicBezTo>
                  <a:pt x="961" y="1580"/>
                  <a:pt x="961" y="1580"/>
                  <a:pt x="961" y="1580"/>
                </a:cubicBezTo>
                <a:lnTo>
                  <a:pt x="961" y="1580"/>
                </a:lnTo>
                <a:lnTo>
                  <a:pt x="961" y="1580"/>
                </a:lnTo>
                <a:lnTo>
                  <a:pt x="961" y="1580"/>
                </a:lnTo>
                <a:lnTo>
                  <a:pt x="961" y="1612"/>
                </a:lnTo>
                <a:cubicBezTo>
                  <a:pt x="992" y="1612"/>
                  <a:pt x="992" y="1612"/>
                  <a:pt x="992" y="1612"/>
                </a:cubicBezTo>
                <a:lnTo>
                  <a:pt x="992" y="1612"/>
                </a:lnTo>
                <a:cubicBezTo>
                  <a:pt x="992" y="1612"/>
                  <a:pt x="992" y="1612"/>
                  <a:pt x="992" y="1580"/>
                </a:cubicBezTo>
                <a:cubicBezTo>
                  <a:pt x="1022" y="1580"/>
                  <a:pt x="1022" y="1580"/>
                  <a:pt x="1022" y="1580"/>
                </a:cubicBezTo>
                <a:lnTo>
                  <a:pt x="1022" y="1580"/>
                </a:lnTo>
                <a:lnTo>
                  <a:pt x="1022" y="1580"/>
                </a:lnTo>
                <a:lnTo>
                  <a:pt x="1022" y="1580"/>
                </a:lnTo>
                <a:cubicBezTo>
                  <a:pt x="1022" y="1549"/>
                  <a:pt x="1053" y="1549"/>
                  <a:pt x="1053" y="1549"/>
                </a:cubicBezTo>
                <a:cubicBezTo>
                  <a:pt x="1053" y="1519"/>
                  <a:pt x="1085" y="1519"/>
                  <a:pt x="1085" y="1519"/>
                </a:cubicBezTo>
                <a:lnTo>
                  <a:pt x="1085" y="1519"/>
                </a:lnTo>
                <a:cubicBezTo>
                  <a:pt x="1085" y="1519"/>
                  <a:pt x="1085" y="1519"/>
                  <a:pt x="1116" y="1519"/>
                </a:cubicBezTo>
                <a:lnTo>
                  <a:pt x="1116" y="1519"/>
                </a:lnTo>
                <a:lnTo>
                  <a:pt x="1116" y="1488"/>
                </a:lnTo>
                <a:lnTo>
                  <a:pt x="1116" y="1488"/>
                </a:lnTo>
                <a:cubicBezTo>
                  <a:pt x="1146" y="1488"/>
                  <a:pt x="1146" y="1488"/>
                  <a:pt x="1146" y="1519"/>
                </a:cubicBezTo>
                <a:lnTo>
                  <a:pt x="1146" y="1519"/>
                </a:lnTo>
                <a:lnTo>
                  <a:pt x="1146" y="1519"/>
                </a:lnTo>
                <a:cubicBezTo>
                  <a:pt x="1177" y="1488"/>
                  <a:pt x="1177" y="1488"/>
                  <a:pt x="1209" y="1488"/>
                </a:cubicBezTo>
                <a:lnTo>
                  <a:pt x="1209" y="1488"/>
                </a:lnTo>
                <a:lnTo>
                  <a:pt x="1209" y="1488"/>
                </a:lnTo>
                <a:cubicBezTo>
                  <a:pt x="1209" y="1488"/>
                  <a:pt x="1209" y="1488"/>
                  <a:pt x="1240" y="1488"/>
                </a:cubicBezTo>
                <a:cubicBezTo>
                  <a:pt x="1240" y="1519"/>
                  <a:pt x="1270" y="1519"/>
                  <a:pt x="1270" y="1549"/>
                </a:cubicBezTo>
                <a:lnTo>
                  <a:pt x="1270" y="1549"/>
                </a:lnTo>
                <a:cubicBezTo>
                  <a:pt x="1270" y="1549"/>
                  <a:pt x="1270" y="1549"/>
                  <a:pt x="1240" y="1549"/>
                </a:cubicBezTo>
                <a:cubicBezTo>
                  <a:pt x="1270" y="1549"/>
                  <a:pt x="1270" y="1549"/>
                  <a:pt x="1270" y="1549"/>
                </a:cubicBezTo>
                <a:cubicBezTo>
                  <a:pt x="1270" y="1549"/>
                  <a:pt x="1270" y="1549"/>
                  <a:pt x="1301" y="1549"/>
                </a:cubicBezTo>
                <a:lnTo>
                  <a:pt x="1301" y="1549"/>
                </a:lnTo>
                <a:lnTo>
                  <a:pt x="1301" y="1549"/>
                </a:lnTo>
                <a:cubicBezTo>
                  <a:pt x="1332" y="1580"/>
                  <a:pt x="1332" y="1580"/>
                  <a:pt x="1332" y="1612"/>
                </a:cubicBezTo>
                <a:lnTo>
                  <a:pt x="1332" y="1612"/>
                </a:lnTo>
                <a:cubicBezTo>
                  <a:pt x="1364" y="1612"/>
                  <a:pt x="1364" y="1643"/>
                  <a:pt x="1364" y="1643"/>
                </a:cubicBezTo>
                <a:cubicBezTo>
                  <a:pt x="1394" y="1643"/>
                  <a:pt x="1394" y="1704"/>
                  <a:pt x="1394" y="1704"/>
                </a:cubicBezTo>
                <a:lnTo>
                  <a:pt x="1394" y="1704"/>
                </a:lnTo>
                <a:cubicBezTo>
                  <a:pt x="1394" y="1704"/>
                  <a:pt x="1394" y="1736"/>
                  <a:pt x="1364" y="1767"/>
                </a:cubicBezTo>
                <a:lnTo>
                  <a:pt x="1364" y="1767"/>
                </a:lnTo>
                <a:lnTo>
                  <a:pt x="1364" y="1767"/>
                </a:lnTo>
                <a:lnTo>
                  <a:pt x="1364" y="1797"/>
                </a:lnTo>
                <a:lnTo>
                  <a:pt x="1364" y="1797"/>
                </a:lnTo>
                <a:lnTo>
                  <a:pt x="1332" y="1797"/>
                </a:lnTo>
                <a:lnTo>
                  <a:pt x="1332" y="1797"/>
                </a:lnTo>
                <a:lnTo>
                  <a:pt x="1332" y="1828"/>
                </a:lnTo>
                <a:lnTo>
                  <a:pt x="1332" y="1828"/>
                </a:lnTo>
                <a:lnTo>
                  <a:pt x="1332" y="1828"/>
                </a:lnTo>
                <a:lnTo>
                  <a:pt x="1332" y="1828"/>
                </a:lnTo>
                <a:lnTo>
                  <a:pt x="1332" y="1828"/>
                </a:lnTo>
                <a:lnTo>
                  <a:pt x="1332" y="1828"/>
                </a:lnTo>
                <a:lnTo>
                  <a:pt x="1332" y="1828"/>
                </a:lnTo>
                <a:lnTo>
                  <a:pt x="1332" y="1828"/>
                </a:lnTo>
                <a:cubicBezTo>
                  <a:pt x="1332" y="1828"/>
                  <a:pt x="1332" y="1828"/>
                  <a:pt x="1364" y="1828"/>
                </a:cubicBezTo>
                <a:lnTo>
                  <a:pt x="1364" y="1828"/>
                </a:lnTo>
                <a:cubicBezTo>
                  <a:pt x="1364" y="1828"/>
                  <a:pt x="1394" y="1828"/>
                  <a:pt x="1394" y="1860"/>
                </a:cubicBezTo>
                <a:lnTo>
                  <a:pt x="1394" y="1890"/>
                </a:lnTo>
                <a:lnTo>
                  <a:pt x="1394" y="1890"/>
                </a:lnTo>
                <a:lnTo>
                  <a:pt x="1394" y="1890"/>
                </a:lnTo>
                <a:cubicBezTo>
                  <a:pt x="1394" y="1890"/>
                  <a:pt x="1394" y="1890"/>
                  <a:pt x="1425" y="1921"/>
                </a:cubicBezTo>
                <a:lnTo>
                  <a:pt x="1425" y="1921"/>
                </a:lnTo>
                <a:lnTo>
                  <a:pt x="1425" y="1921"/>
                </a:lnTo>
                <a:cubicBezTo>
                  <a:pt x="1425" y="1952"/>
                  <a:pt x="1425" y="1952"/>
                  <a:pt x="1425" y="1952"/>
                </a:cubicBezTo>
                <a:lnTo>
                  <a:pt x="1425" y="1952"/>
                </a:lnTo>
                <a:lnTo>
                  <a:pt x="1425" y="1952"/>
                </a:lnTo>
                <a:cubicBezTo>
                  <a:pt x="1425" y="1952"/>
                  <a:pt x="1425" y="1952"/>
                  <a:pt x="1394" y="1952"/>
                </a:cubicBezTo>
                <a:cubicBezTo>
                  <a:pt x="1425" y="1952"/>
                  <a:pt x="1425" y="1952"/>
                  <a:pt x="1425" y="1952"/>
                </a:cubicBezTo>
                <a:cubicBezTo>
                  <a:pt x="1425" y="1984"/>
                  <a:pt x="1425" y="1984"/>
                  <a:pt x="1425" y="1984"/>
                </a:cubicBezTo>
                <a:lnTo>
                  <a:pt x="1425" y="1984"/>
                </a:lnTo>
                <a:lnTo>
                  <a:pt x="1457" y="1984"/>
                </a:lnTo>
                <a:lnTo>
                  <a:pt x="1457" y="1984"/>
                </a:lnTo>
                <a:cubicBezTo>
                  <a:pt x="1457" y="1984"/>
                  <a:pt x="1457" y="1984"/>
                  <a:pt x="1457" y="2014"/>
                </a:cubicBezTo>
                <a:cubicBezTo>
                  <a:pt x="1457" y="1984"/>
                  <a:pt x="1457" y="1984"/>
                  <a:pt x="1457" y="1984"/>
                </a:cubicBezTo>
                <a:cubicBezTo>
                  <a:pt x="1457" y="1984"/>
                  <a:pt x="1457" y="1984"/>
                  <a:pt x="1487" y="1984"/>
                </a:cubicBezTo>
                <a:lnTo>
                  <a:pt x="1487" y="1984"/>
                </a:lnTo>
                <a:lnTo>
                  <a:pt x="1487" y="1984"/>
                </a:lnTo>
                <a:lnTo>
                  <a:pt x="1487" y="1984"/>
                </a:lnTo>
                <a:lnTo>
                  <a:pt x="1487" y="1984"/>
                </a:lnTo>
                <a:cubicBezTo>
                  <a:pt x="1487" y="1952"/>
                  <a:pt x="1487" y="1952"/>
                  <a:pt x="1518" y="1952"/>
                </a:cubicBezTo>
                <a:lnTo>
                  <a:pt x="1518" y="1952"/>
                </a:lnTo>
                <a:cubicBezTo>
                  <a:pt x="1518" y="1952"/>
                  <a:pt x="1518" y="1952"/>
                  <a:pt x="1549" y="1952"/>
                </a:cubicBezTo>
                <a:lnTo>
                  <a:pt x="1549" y="1952"/>
                </a:lnTo>
                <a:cubicBezTo>
                  <a:pt x="1549" y="1921"/>
                  <a:pt x="1549" y="1921"/>
                  <a:pt x="1581" y="1921"/>
                </a:cubicBezTo>
                <a:lnTo>
                  <a:pt x="1581" y="1921"/>
                </a:lnTo>
                <a:lnTo>
                  <a:pt x="1581" y="1921"/>
                </a:lnTo>
                <a:cubicBezTo>
                  <a:pt x="1611" y="1921"/>
                  <a:pt x="1611" y="1921"/>
                  <a:pt x="1611" y="1921"/>
                </a:cubicBezTo>
                <a:lnTo>
                  <a:pt x="1611" y="1921"/>
                </a:lnTo>
                <a:lnTo>
                  <a:pt x="1611" y="1921"/>
                </a:lnTo>
                <a:cubicBezTo>
                  <a:pt x="1642" y="1921"/>
                  <a:pt x="1642" y="1921"/>
                  <a:pt x="1642" y="1921"/>
                </a:cubicBezTo>
                <a:lnTo>
                  <a:pt x="1642" y="1921"/>
                </a:lnTo>
                <a:cubicBezTo>
                  <a:pt x="1673" y="1921"/>
                  <a:pt x="1673" y="1921"/>
                  <a:pt x="1673" y="1921"/>
                </a:cubicBezTo>
                <a:lnTo>
                  <a:pt x="1673" y="1921"/>
                </a:lnTo>
                <a:lnTo>
                  <a:pt x="1673" y="1921"/>
                </a:lnTo>
                <a:cubicBezTo>
                  <a:pt x="1673" y="1921"/>
                  <a:pt x="1673" y="1890"/>
                  <a:pt x="1705" y="1890"/>
                </a:cubicBezTo>
                <a:lnTo>
                  <a:pt x="1705" y="1890"/>
                </a:lnTo>
                <a:lnTo>
                  <a:pt x="1705" y="1890"/>
                </a:lnTo>
                <a:lnTo>
                  <a:pt x="1705" y="1890"/>
                </a:lnTo>
                <a:lnTo>
                  <a:pt x="1735" y="1890"/>
                </a:lnTo>
                <a:lnTo>
                  <a:pt x="1735" y="1890"/>
                </a:lnTo>
                <a:lnTo>
                  <a:pt x="1735" y="1890"/>
                </a:lnTo>
                <a:lnTo>
                  <a:pt x="1735" y="1890"/>
                </a:lnTo>
                <a:cubicBezTo>
                  <a:pt x="1735" y="1890"/>
                  <a:pt x="1766" y="1890"/>
                  <a:pt x="1766" y="1921"/>
                </a:cubicBezTo>
                <a:lnTo>
                  <a:pt x="1766" y="1921"/>
                </a:lnTo>
                <a:cubicBezTo>
                  <a:pt x="1766" y="1921"/>
                  <a:pt x="1766" y="1921"/>
                  <a:pt x="1797" y="1921"/>
                </a:cubicBezTo>
                <a:lnTo>
                  <a:pt x="1797" y="1921"/>
                </a:lnTo>
                <a:lnTo>
                  <a:pt x="1797" y="1921"/>
                </a:lnTo>
                <a:cubicBezTo>
                  <a:pt x="1829" y="1921"/>
                  <a:pt x="1829" y="1952"/>
                  <a:pt x="1829" y="1952"/>
                </a:cubicBezTo>
                <a:lnTo>
                  <a:pt x="1829" y="1952"/>
                </a:lnTo>
                <a:lnTo>
                  <a:pt x="1829" y="1952"/>
                </a:lnTo>
                <a:lnTo>
                  <a:pt x="1829" y="1952"/>
                </a:lnTo>
                <a:cubicBezTo>
                  <a:pt x="1829" y="1984"/>
                  <a:pt x="1829" y="1984"/>
                  <a:pt x="1829" y="1984"/>
                </a:cubicBezTo>
                <a:lnTo>
                  <a:pt x="1829" y="1984"/>
                </a:lnTo>
                <a:cubicBezTo>
                  <a:pt x="1829" y="1984"/>
                  <a:pt x="1859" y="1984"/>
                  <a:pt x="1859" y="2014"/>
                </a:cubicBezTo>
                <a:cubicBezTo>
                  <a:pt x="1890" y="2014"/>
                  <a:pt x="1890" y="2014"/>
                  <a:pt x="1890" y="2014"/>
                </a:cubicBezTo>
                <a:lnTo>
                  <a:pt x="1890" y="2014"/>
                </a:lnTo>
                <a:cubicBezTo>
                  <a:pt x="1890" y="1984"/>
                  <a:pt x="1921" y="1984"/>
                  <a:pt x="1921" y="1984"/>
                </a:cubicBezTo>
                <a:cubicBezTo>
                  <a:pt x="1921" y="1984"/>
                  <a:pt x="1921" y="2014"/>
                  <a:pt x="1953" y="2014"/>
                </a:cubicBezTo>
                <a:lnTo>
                  <a:pt x="1953" y="2014"/>
                </a:lnTo>
                <a:lnTo>
                  <a:pt x="1953" y="2014"/>
                </a:lnTo>
                <a:lnTo>
                  <a:pt x="1953" y="2014"/>
                </a:lnTo>
                <a:cubicBezTo>
                  <a:pt x="1983" y="2014"/>
                  <a:pt x="1983" y="2014"/>
                  <a:pt x="1983" y="2014"/>
                </a:cubicBezTo>
                <a:lnTo>
                  <a:pt x="1983" y="2045"/>
                </a:lnTo>
                <a:cubicBezTo>
                  <a:pt x="2014" y="2014"/>
                  <a:pt x="2014" y="2014"/>
                  <a:pt x="2045" y="2014"/>
                </a:cubicBezTo>
                <a:lnTo>
                  <a:pt x="2138" y="1984"/>
                </a:lnTo>
                <a:cubicBezTo>
                  <a:pt x="2138" y="1984"/>
                  <a:pt x="2169" y="1984"/>
                  <a:pt x="2169" y="1952"/>
                </a:cubicBezTo>
                <a:cubicBezTo>
                  <a:pt x="2169" y="1952"/>
                  <a:pt x="2169" y="1921"/>
                  <a:pt x="2201" y="1921"/>
                </a:cubicBezTo>
                <a:cubicBezTo>
                  <a:pt x="2201" y="1921"/>
                  <a:pt x="2201" y="1921"/>
                  <a:pt x="2231" y="1952"/>
                </a:cubicBezTo>
                <a:cubicBezTo>
                  <a:pt x="2231" y="1921"/>
                  <a:pt x="2262" y="1921"/>
                  <a:pt x="2262" y="1921"/>
                </a:cubicBezTo>
                <a:lnTo>
                  <a:pt x="2262" y="1921"/>
                </a:lnTo>
                <a:cubicBezTo>
                  <a:pt x="2293" y="1921"/>
                  <a:pt x="2293" y="1921"/>
                  <a:pt x="2293" y="1921"/>
                </a:cubicBezTo>
                <a:lnTo>
                  <a:pt x="2293" y="1921"/>
                </a:lnTo>
                <a:cubicBezTo>
                  <a:pt x="2325" y="1921"/>
                  <a:pt x="2325" y="1921"/>
                  <a:pt x="2325" y="1921"/>
                </a:cubicBezTo>
                <a:cubicBezTo>
                  <a:pt x="2325" y="1890"/>
                  <a:pt x="2325" y="1890"/>
                  <a:pt x="2355" y="1890"/>
                </a:cubicBezTo>
                <a:cubicBezTo>
                  <a:pt x="2355" y="1890"/>
                  <a:pt x="2355" y="1890"/>
                  <a:pt x="2355" y="1860"/>
                </a:cubicBezTo>
                <a:lnTo>
                  <a:pt x="2355" y="1860"/>
                </a:lnTo>
                <a:cubicBezTo>
                  <a:pt x="2386" y="1860"/>
                  <a:pt x="2386" y="1828"/>
                  <a:pt x="2386" y="1828"/>
                </a:cubicBezTo>
                <a:cubicBezTo>
                  <a:pt x="2417" y="1828"/>
                  <a:pt x="2417" y="1797"/>
                  <a:pt x="2417" y="1797"/>
                </a:cubicBezTo>
                <a:lnTo>
                  <a:pt x="2417" y="1797"/>
                </a:lnTo>
                <a:cubicBezTo>
                  <a:pt x="2449" y="1797"/>
                  <a:pt x="2449" y="1797"/>
                  <a:pt x="2449" y="1797"/>
                </a:cubicBezTo>
                <a:lnTo>
                  <a:pt x="2449" y="1797"/>
                </a:lnTo>
                <a:lnTo>
                  <a:pt x="2449" y="1797"/>
                </a:lnTo>
                <a:cubicBezTo>
                  <a:pt x="2449" y="1797"/>
                  <a:pt x="2479" y="1797"/>
                  <a:pt x="2479" y="1767"/>
                </a:cubicBezTo>
                <a:lnTo>
                  <a:pt x="2510" y="1736"/>
                </a:lnTo>
                <a:cubicBezTo>
                  <a:pt x="2510" y="1704"/>
                  <a:pt x="2510" y="1704"/>
                  <a:pt x="2510" y="1704"/>
                </a:cubicBezTo>
                <a:cubicBezTo>
                  <a:pt x="2510" y="1704"/>
                  <a:pt x="2510" y="1704"/>
                  <a:pt x="2510" y="1673"/>
                </a:cubicBezTo>
                <a:cubicBezTo>
                  <a:pt x="2541" y="1673"/>
                  <a:pt x="2541" y="1643"/>
                  <a:pt x="2541" y="1643"/>
                </a:cubicBezTo>
                <a:cubicBezTo>
                  <a:pt x="2541" y="1643"/>
                  <a:pt x="2541" y="1612"/>
                  <a:pt x="2573" y="1612"/>
                </a:cubicBezTo>
                <a:lnTo>
                  <a:pt x="2573" y="1612"/>
                </a:lnTo>
                <a:cubicBezTo>
                  <a:pt x="2573" y="1580"/>
                  <a:pt x="2603" y="1580"/>
                  <a:pt x="2603" y="1580"/>
                </a:cubicBezTo>
                <a:lnTo>
                  <a:pt x="2603" y="1580"/>
                </a:lnTo>
                <a:lnTo>
                  <a:pt x="2603" y="1580"/>
                </a:lnTo>
                <a:lnTo>
                  <a:pt x="2603" y="1549"/>
                </a:lnTo>
                <a:lnTo>
                  <a:pt x="2603" y="1549"/>
                </a:lnTo>
                <a:lnTo>
                  <a:pt x="2603" y="1549"/>
                </a:lnTo>
                <a:cubicBezTo>
                  <a:pt x="2603" y="1519"/>
                  <a:pt x="2603" y="1519"/>
                  <a:pt x="2603" y="1519"/>
                </a:cubicBezTo>
                <a:lnTo>
                  <a:pt x="2603" y="1519"/>
                </a:lnTo>
                <a:lnTo>
                  <a:pt x="2603" y="1519"/>
                </a:lnTo>
                <a:cubicBezTo>
                  <a:pt x="2573" y="1519"/>
                  <a:pt x="2573" y="1519"/>
                  <a:pt x="2573" y="1519"/>
                </a:cubicBezTo>
                <a:cubicBezTo>
                  <a:pt x="2479" y="1488"/>
                  <a:pt x="2479" y="1488"/>
                  <a:pt x="2479" y="1488"/>
                </a:cubicBezTo>
                <a:cubicBezTo>
                  <a:pt x="2541" y="1456"/>
                  <a:pt x="2541" y="1456"/>
                  <a:pt x="2541" y="1456"/>
                </a:cubicBezTo>
                <a:cubicBezTo>
                  <a:pt x="2541" y="1456"/>
                  <a:pt x="2573" y="1425"/>
                  <a:pt x="2603" y="1425"/>
                </a:cubicBezTo>
                <a:cubicBezTo>
                  <a:pt x="2573" y="1425"/>
                  <a:pt x="2573" y="1395"/>
                  <a:pt x="2573" y="1395"/>
                </a:cubicBezTo>
                <a:cubicBezTo>
                  <a:pt x="2541" y="1332"/>
                  <a:pt x="2541" y="1332"/>
                  <a:pt x="2541" y="1332"/>
                </a:cubicBezTo>
                <a:cubicBezTo>
                  <a:pt x="2573" y="1332"/>
                  <a:pt x="2573" y="1332"/>
                  <a:pt x="2573" y="1332"/>
                </a:cubicBezTo>
                <a:lnTo>
                  <a:pt x="2573" y="1332"/>
                </a:lnTo>
                <a:lnTo>
                  <a:pt x="2573" y="1332"/>
                </a:lnTo>
                <a:cubicBezTo>
                  <a:pt x="2541" y="1332"/>
                  <a:pt x="2573" y="1301"/>
                  <a:pt x="2573" y="1301"/>
                </a:cubicBezTo>
                <a:cubicBezTo>
                  <a:pt x="2573" y="1301"/>
                  <a:pt x="2573" y="1301"/>
                  <a:pt x="2573" y="1271"/>
                </a:cubicBezTo>
                <a:lnTo>
                  <a:pt x="2573" y="1271"/>
                </a:lnTo>
                <a:cubicBezTo>
                  <a:pt x="2573" y="1271"/>
                  <a:pt x="2541" y="1271"/>
                  <a:pt x="2541" y="1240"/>
                </a:cubicBezTo>
                <a:lnTo>
                  <a:pt x="2541" y="1240"/>
                </a:lnTo>
                <a:lnTo>
                  <a:pt x="2541" y="1240"/>
                </a:lnTo>
                <a:lnTo>
                  <a:pt x="2541" y="1240"/>
                </a:lnTo>
                <a:cubicBezTo>
                  <a:pt x="2510" y="1240"/>
                  <a:pt x="2510" y="1208"/>
                  <a:pt x="2479" y="1208"/>
                </a:cubicBezTo>
                <a:cubicBezTo>
                  <a:pt x="2479" y="1208"/>
                  <a:pt x="2479" y="1208"/>
                  <a:pt x="2449" y="1208"/>
                </a:cubicBezTo>
                <a:cubicBezTo>
                  <a:pt x="2449" y="1177"/>
                  <a:pt x="2479" y="1177"/>
                  <a:pt x="2479" y="1147"/>
                </a:cubicBezTo>
                <a:lnTo>
                  <a:pt x="2479" y="1147"/>
                </a:lnTo>
                <a:cubicBezTo>
                  <a:pt x="2479" y="1147"/>
                  <a:pt x="2479" y="1116"/>
                  <a:pt x="2510" y="1116"/>
                </a:cubicBezTo>
                <a:cubicBezTo>
                  <a:pt x="2510" y="1116"/>
                  <a:pt x="2510" y="1116"/>
                  <a:pt x="2510" y="1084"/>
                </a:cubicBezTo>
                <a:cubicBezTo>
                  <a:pt x="2541" y="1084"/>
                  <a:pt x="2541" y="1053"/>
                  <a:pt x="2541" y="1053"/>
                </a:cubicBezTo>
                <a:lnTo>
                  <a:pt x="2541" y="1053"/>
                </a:lnTo>
                <a:cubicBezTo>
                  <a:pt x="2541" y="1053"/>
                  <a:pt x="2541" y="1053"/>
                  <a:pt x="2510" y="1053"/>
                </a:cubicBezTo>
                <a:cubicBezTo>
                  <a:pt x="2510" y="1053"/>
                  <a:pt x="2510" y="1053"/>
                  <a:pt x="2479" y="1053"/>
                </a:cubicBezTo>
                <a:lnTo>
                  <a:pt x="2479" y="1053"/>
                </a:lnTo>
                <a:cubicBezTo>
                  <a:pt x="2479" y="1053"/>
                  <a:pt x="2449" y="1053"/>
                  <a:pt x="2449" y="1023"/>
                </a:cubicBezTo>
                <a:cubicBezTo>
                  <a:pt x="2449" y="1023"/>
                  <a:pt x="2449" y="992"/>
                  <a:pt x="2479" y="992"/>
                </a:cubicBezTo>
                <a:lnTo>
                  <a:pt x="2479" y="992"/>
                </a:lnTo>
                <a:lnTo>
                  <a:pt x="2479" y="992"/>
                </a:lnTo>
                <a:cubicBezTo>
                  <a:pt x="2479" y="992"/>
                  <a:pt x="2479" y="992"/>
                  <a:pt x="2449" y="992"/>
                </a:cubicBezTo>
                <a:lnTo>
                  <a:pt x="2449" y="992"/>
                </a:lnTo>
                <a:cubicBezTo>
                  <a:pt x="2417" y="992"/>
                  <a:pt x="2386" y="960"/>
                  <a:pt x="2386" y="960"/>
                </a:cubicBezTo>
                <a:cubicBezTo>
                  <a:pt x="2386" y="929"/>
                  <a:pt x="2386" y="929"/>
                  <a:pt x="2386" y="899"/>
                </a:cubicBezTo>
                <a:cubicBezTo>
                  <a:pt x="2386" y="899"/>
                  <a:pt x="2386" y="899"/>
                  <a:pt x="2417" y="899"/>
                </a:cubicBezTo>
                <a:lnTo>
                  <a:pt x="2417" y="899"/>
                </a:lnTo>
                <a:cubicBezTo>
                  <a:pt x="2417" y="868"/>
                  <a:pt x="2417" y="868"/>
                  <a:pt x="2417" y="868"/>
                </a:cubicBezTo>
                <a:lnTo>
                  <a:pt x="2449" y="868"/>
                </a:lnTo>
                <a:lnTo>
                  <a:pt x="2449" y="868"/>
                </a:lnTo>
                <a:cubicBezTo>
                  <a:pt x="2449" y="868"/>
                  <a:pt x="2449" y="868"/>
                  <a:pt x="2479" y="868"/>
                </a:cubicBezTo>
                <a:cubicBezTo>
                  <a:pt x="2479" y="836"/>
                  <a:pt x="2479" y="836"/>
                  <a:pt x="2510" y="836"/>
                </a:cubicBezTo>
                <a:cubicBezTo>
                  <a:pt x="2510" y="805"/>
                  <a:pt x="2541" y="805"/>
                  <a:pt x="2541" y="775"/>
                </a:cubicBezTo>
                <a:cubicBezTo>
                  <a:pt x="2573" y="744"/>
                  <a:pt x="2603" y="744"/>
                  <a:pt x="2603" y="744"/>
                </a:cubicBezTo>
                <a:lnTo>
                  <a:pt x="2603" y="744"/>
                </a:lnTo>
                <a:cubicBezTo>
                  <a:pt x="2634" y="744"/>
                  <a:pt x="2665" y="744"/>
                  <a:pt x="2665" y="775"/>
                </a:cubicBezTo>
                <a:cubicBezTo>
                  <a:pt x="2697" y="805"/>
                  <a:pt x="2697" y="805"/>
                  <a:pt x="2665" y="836"/>
                </a:cubicBezTo>
                <a:cubicBezTo>
                  <a:pt x="2665" y="836"/>
                  <a:pt x="2665" y="836"/>
                  <a:pt x="2665" y="868"/>
                </a:cubicBezTo>
                <a:cubicBezTo>
                  <a:pt x="2665" y="868"/>
                  <a:pt x="2665" y="868"/>
                  <a:pt x="2634" y="868"/>
                </a:cubicBezTo>
                <a:lnTo>
                  <a:pt x="2634" y="868"/>
                </a:lnTo>
                <a:lnTo>
                  <a:pt x="2665" y="868"/>
                </a:lnTo>
                <a:cubicBezTo>
                  <a:pt x="2665" y="868"/>
                  <a:pt x="2697" y="836"/>
                  <a:pt x="2727" y="836"/>
                </a:cubicBezTo>
                <a:cubicBezTo>
                  <a:pt x="2727" y="836"/>
                  <a:pt x="2727" y="836"/>
                  <a:pt x="2758" y="805"/>
                </a:cubicBezTo>
                <a:cubicBezTo>
                  <a:pt x="2758" y="805"/>
                  <a:pt x="2758" y="805"/>
                  <a:pt x="2789" y="805"/>
                </a:cubicBezTo>
                <a:lnTo>
                  <a:pt x="2789" y="805"/>
                </a:lnTo>
                <a:cubicBezTo>
                  <a:pt x="2789" y="775"/>
                  <a:pt x="2789" y="775"/>
                  <a:pt x="2821" y="775"/>
                </a:cubicBezTo>
              </a:path>
            </a:pathLst>
          </a:custGeom>
          <a:solidFill>
            <a:schemeClr val="accent4"/>
          </a:solidFill>
          <a:ln>
            <a:noFill/>
          </a:ln>
          <a:effec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88" name="Freeform 106"/>
          <p:cNvSpPr>
            <a:spLocks noChangeArrowheads="1"/>
          </p:cNvSpPr>
          <p:nvPr/>
        </p:nvSpPr>
        <p:spPr bwMode="auto">
          <a:xfrm>
            <a:off x="8730198" y="2835386"/>
            <a:ext cx="218978" cy="210579"/>
          </a:xfrm>
          <a:custGeom>
            <a:avLst/>
            <a:gdLst>
              <a:gd name="T0" fmla="*/ 527 w 528"/>
              <a:gd name="T1" fmla="*/ 31 h 436"/>
              <a:gd name="T2" fmla="*/ 496 w 528"/>
              <a:gd name="T3" fmla="*/ 0 h 436"/>
              <a:gd name="T4" fmla="*/ 496 w 528"/>
              <a:gd name="T5" fmla="*/ 0 h 436"/>
              <a:gd name="T6" fmla="*/ 465 w 528"/>
              <a:gd name="T7" fmla="*/ 0 h 436"/>
              <a:gd name="T8" fmla="*/ 465 w 528"/>
              <a:gd name="T9" fmla="*/ 31 h 436"/>
              <a:gd name="T10" fmla="*/ 465 w 528"/>
              <a:gd name="T11" fmla="*/ 31 h 436"/>
              <a:gd name="T12" fmla="*/ 465 w 528"/>
              <a:gd name="T13" fmla="*/ 94 h 436"/>
              <a:gd name="T14" fmla="*/ 465 w 528"/>
              <a:gd name="T15" fmla="*/ 94 h 436"/>
              <a:gd name="T16" fmla="*/ 465 w 528"/>
              <a:gd name="T17" fmla="*/ 124 h 436"/>
              <a:gd name="T18" fmla="*/ 434 w 528"/>
              <a:gd name="T19" fmla="*/ 187 h 436"/>
              <a:gd name="T20" fmla="*/ 403 w 528"/>
              <a:gd name="T21" fmla="*/ 187 h 436"/>
              <a:gd name="T22" fmla="*/ 372 w 528"/>
              <a:gd name="T23" fmla="*/ 218 h 436"/>
              <a:gd name="T24" fmla="*/ 279 w 528"/>
              <a:gd name="T25" fmla="*/ 279 h 436"/>
              <a:gd name="T26" fmla="*/ 279 w 528"/>
              <a:gd name="T27" fmla="*/ 248 h 436"/>
              <a:gd name="T28" fmla="*/ 248 w 528"/>
              <a:gd name="T29" fmla="*/ 279 h 436"/>
              <a:gd name="T30" fmla="*/ 217 w 528"/>
              <a:gd name="T31" fmla="*/ 342 h 436"/>
              <a:gd name="T32" fmla="*/ 186 w 528"/>
              <a:gd name="T33" fmla="*/ 342 h 436"/>
              <a:gd name="T34" fmla="*/ 155 w 528"/>
              <a:gd name="T35" fmla="*/ 342 h 436"/>
              <a:gd name="T36" fmla="*/ 93 w 528"/>
              <a:gd name="T37" fmla="*/ 342 h 436"/>
              <a:gd name="T38" fmla="*/ 62 w 528"/>
              <a:gd name="T39" fmla="*/ 342 h 436"/>
              <a:gd name="T40" fmla="*/ 0 w 528"/>
              <a:gd name="T41" fmla="*/ 403 h 436"/>
              <a:gd name="T42" fmla="*/ 0 w 528"/>
              <a:gd name="T43" fmla="*/ 403 h 436"/>
              <a:gd name="T44" fmla="*/ 31 w 528"/>
              <a:gd name="T45" fmla="*/ 403 h 436"/>
              <a:gd name="T46" fmla="*/ 62 w 528"/>
              <a:gd name="T47" fmla="*/ 403 h 436"/>
              <a:gd name="T48" fmla="*/ 93 w 528"/>
              <a:gd name="T49" fmla="*/ 372 h 436"/>
              <a:gd name="T50" fmla="*/ 155 w 528"/>
              <a:gd name="T51" fmla="*/ 342 h 436"/>
              <a:gd name="T52" fmla="*/ 155 w 528"/>
              <a:gd name="T53" fmla="*/ 342 h 436"/>
              <a:gd name="T54" fmla="*/ 186 w 528"/>
              <a:gd name="T55" fmla="*/ 342 h 436"/>
              <a:gd name="T56" fmla="*/ 186 w 528"/>
              <a:gd name="T57" fmla="*/ 403 h 436"/>
              <a:gd name="T58" fmla="*/ 217 w 528"/>
              <a:gd name="T59" fmla="*/ 435 h 436"/>
              <a:gd name="T60" fmla="*/ 217 w 528"/>
              <a:gd name="T61" fmla="*/ 403 h 436"/>
              <a:gd name="T62" fmla="*/ 248 w 528"/>
              <a:gd name="T63" fmla="*/ 372 h 436"/>
              <a:gd name="T64" fmla="*/ 248 w 528"/>
              <a:gd name="T65" fmla="*/ 342 h 436"/>
              <a:gd name="T66" fmla="*/ 310 w 528"/>
              <a:gd name="T67" fmla="*/ 372 h 436"/>
              <a:gd name="T68" fmla="*/ 310 w 528"/>
              <a:gd name="T69" fmla="*/ 372 h 436"/>
              <a:gd name="T70" fmla="*/ 372 w 528"/>
              <a:gd name="T71" fmla="*/ 342 h 436"/>
              <a:gd name="T72" fmla="*/ 372 w 528"/>
              <a:gd name="T73" fmla="*/ 342 h 436"/>
              <a:gd name="T74" fmla="*/ 403 w 528"/>
              <a:gd name="T75" fmla="*/ 311 h 436"/>
              <a:gd name="T76" fmla="*/ 434 w 528"/>
              <a:gd name="T77" fmla="*/ 311 h 436"/>
              <a:gd name="T78" fmla="*/ 465 w 528"/>
              <a:gd name="T79" fmla="*/ 311 h 436"/>
              <a:gd name="T80" fmla="*/ 465 w 528"/>
              <a:gd name="T81" fmla="*/ 248 h 436"/>
              <a:gd name="T82" fmla="*/ 496 w 528"/>
              <a:gd name="T83" fmla="*/ 218 h 436"/>
              <a:gd name="T84" fmla="*/ 465 w 528"/>
              <a:gd name="T85" fmla="*/ 187 h 436"/>
              <a:gd name="T86" fmla="*/ 496 w 528"/>
              <a:gd name="T87" fmla="*/ 124 h 436"/>
              <a:gd name="T88" fmla="*/ 527 w 528"/>
              <a:gd name="T89" fmla="*/ 94 h 436"/>
              <a:gd name="T90" fmla="*/ 527 w 528"/>
              <a:gd name="T91" fmla="*/ 94 h 436"/>
              <a:gd name="T92" fmla="*/ 527 w 528"/>
              <a:gd name="T93" fmla="*/ 63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28" h="436">
                <a:moveTo>
                  <a:pt x="527" y="31"/>
                </a:moveTo>
                <a:lnTo>
                  <a:pt x="527" y="31"/>
                </a:lnTo>
                <a:lnTo>
                  <a:pt x="527" y="0"/>
                </a:lnTo>
                <a:lnTo>
                  <a:pt x="496" y="0"/>
                </a:lnTo>
                <a:lnTo>
                  <a:pt x="496" y="0"/>
                </a:lnTo>
                <a:lnTo>
                  <a:pt x="496" y="0"/>
                </a:lnTo>
                <a:cubicBezTo>
                  <a:pt x="496" y="0"/>
                  <a:pt x="496" y="0"/>
                  <a:pt x="465" y="0"/>
                </a:cubicBezTo>
                <a:lnTo>
                  <a:pt x="465" y="0"/>
                </a:lnTo>
                <a:lnTo>
                  <a:pt x="465" y="0"/>
                </a:lnTo>
                <a:lnTo>
                  <a:pt x="465" y="31"/>
                </a:lnTo>
                <a:lnTo>
                  <a:pt x="465" y="31"/>
                </a:lnTo>
                <a:lnTo>
                  <a:pt x="465" y="31"/>
                </a:lnTo>
                <a:cubicBezTo>
                  <a:pt x="465" y="31"/>
                  <a:pt x="465" y="31"/>
                  <a:pt x="465" y="63"/>
                </a:cubicBezTo>
                <a:cubicBezTo>
                  <a:pt x="465" y="63"/>
                  <a:pt x="465" y="63"/>
                  <a:pt x="465" y="94"/>
                </a:cubicBezTo>
                <a:lnTo>
                  <a:pt x="465" y="94"/>
                </a:lnTo>
                <a:lnTo>
                  <a:pt x="465" y="94"/>
                </a:lnTo>
                <a:cubicBezTo>
                  <a:pt x="465" y="94"/>
                  <a:pt x="465" y="94"/>
                  <a:pt x="465" y="124"/>
                </a:cubicBezTo>
                <a:lnTo>
                  <a:pt x="465" y="124"/>
                </a:lnTo>
                <a:lnTo>
                  <a:pt x="465" y="124"/>
                </a:lnTo>
                <a:cubicBezTo>
                  <a:pt x="465" y="124"/>
                  <a:pt x="434" y="155"/>
                  <a:pt x="434" y="187"/>
                </a:cubicBezTo>
                <a:lnTo>
                  <a:pt x="434" y="187"/>
                </a:lnTo>
                <a:cubicBezTo>
                  <a:pt x="403" y="187"/>
                  <a:pt x="403" y="187"/>
                  <a:pt x="403" y="187"/>
                </a:cubicBezTo>
                <a:lnTo>
                  <a:pt x="403" y="187"/>
                </a:lnTo>
                <a:cubicBezTo>
                  <a:pt x="403" y="187"/>
                  <a:pt x="403" y="218"/>
                  <a:pt x="372" y="218"/>
                </a:cubicBezTo>
                <a:lnTo>
                  <a:pt x="341" y="248"/>
                </a:lnTo>
                <a:cubicBezTo>
                  <a:pt x="341" y="248"/>
                  <a:pt x="310" y="279"/>
                  <a:pt x="279" y="279"/>
                </a:cubicBezTo>
                <a:lnTo>
                  <a:pt x="279" y="248"/>
                </a:lnTo>
                <a:lnTo>
                  <a:pt x="279" y="248"/>
                </a:lnTo>
                <a:cubicBezTo>
                  <a:pt x="279" y="279"/>
                  <a:pt x="279" y="279"/>
                  <a:pt x="248" y="279"/>
                </a:cubicBezTo>
                <a:lnTo>
                  <a:pt x="248" y="279"/>
                </a:lnTo>
                <a:lnTo>
                  <a:pt x="248" y="279"/>
                </a:lnTo>
                <a:cubicBezTo>
                  <a:pt x="248" y="311"/>
                  <a:pt x="248" y="342"/>
                  <a:pt x="217" y="342"/>
                </a:cubicBezTo>
                <a:lnTo>
                  <a:pt x="217" y="342"/>
                </a:lnTo>
                <a:cubicBezTo>
                  <a:pt x="217" y="342"/>
                  <a:pt x="217" y="342"/>
                  <a:pt x="186" y="342"/>
                </a:cubicBezTo>
                <a:lnTo>
                  <a:pt x="186" y="342"/>
                </a:lnTo>
                <a:lnTo>
                  <a:pt x="155" y="342"/>
                </a:lnTo>
                <a:lnTo>
                  <a:pt x="124" y="342"/>
                </a:lnTo>
                <a:cubicBezTo>
                  <a:pt x="93" y="342"/>
                  <a:pt x="93" y="342"/>
                  <a:pt x="93" y="342"/>
                </a:cubicBezTo>
                <a:cubicBezTo>
                  <a:pt x="62" y="342"/>
                  <a:pt x="62" y="342"/>
                  <a:pt x="62" y="342"/>
                </a:cubicBezTo>
                <a:lnTo>
                  <a:pt x="62" y="342"/>
                </a:lnTo>
                <a:cubicBezTo>
                  <a:pt x="31" y="372"/>
                  <a:pt x="31" y="372"/>
                  <a:pt x="0" y="372"/>
                </a:cubicBezTo>
                <a:lnTo>
                  <a:pt x="0" y="403"/>
                </a:lnTo>
                <a:lnTo>
                  <a:pt x="0" y="403"/>
                </a:lnTo>
                <a:lnTo>
                  <a:pt x="0" y="403"/>
                </a:lnTo>
                <a:lnTo>
                  <a:pt x="0" y="403"/>
                </a:lnTo>
                <a:lnTo>
                  <a:pt x="31" y="403"/>
                </a:lnTo>
                <a:lnTo>
                  <a:pt x="31" y="403"/>
                </a:lnTo>
                <a:lnTo>
                  <a:pt x="62" y="403"/>
                </a:lnTo>
                <a:cubicBezTo>
                  <a:pt x="62" y="372"/>
                  <a:pt x="62" y="372"/>
                  <a:pt x="93" y="372"/>
                </a:cubicBezTo>
                <a:lnTo>
                  <a:pt x="93" y="372"/>
                </a:lnTo>
                <a:lnTo>
                  <a:pt x="124" y="342"/>
                </a:lnTo>
                <a:lnTo>
                  <a:pt x="155" y="342"/>
                </a:lnTo>
                <a:lnTo>
                  <a:pt x="155" y="342"/>
                </a:lnTo>
                <a:lnTo>
                  <a:pt x="155" y="342"/>
                </a:lnTo>
                <a:lnTo>
                  <a:pt x="155" y="342"/>
                </a:lnTo>
                <a:lnTo>
                  <a:pt x="186" y="342"/>
                </a:lnTo>
                <a:cubicBezTo>
                  <a:pt x="186" y="342"/>
                  <a:pt x="186" y="342"/>
                  <a:pt x="217" y="372"/>
                </a:cubicBezTo>
                <a:cubicBezTo>
                  <a:pt x="217" y="372"/>
                  <a:pt x="217" y="403"/>
                  <a:pt x="186" y="403"/>
                </a:cubicBezTo>
                <a:lnTo>
                  <a:pt x="186" y="403"/>
                </a:lnTo>
                <a:cubicBezTo>
                  <a:pt x="186" y="435"/>
                  <a:pt x="186" y="435"/>
                  <a:pt x="217" y="435"/>
                </a:cubicBezTo>
                <a:lnTo>
                  <a:pt x="217" y="435"/>
                </a:lnTo>
                <a:cubicBezTo>
                  <a:pt x="217" y="435"/>
                  <a:pt x="217" y="435"/>
                  <a:pt x="217" y="403"/>
                </a:cubicBezTo>
                <a:cubicBezTo>
                  <a:pt x="217" y="403"/>
                  <a:pt x="217" y="403"/>
                  <a:pt x="248" y="403"/>
                </a:cubicBezTo>
                <a:cubicBezTo>
                  <a:pt x="248" y="372"/>
                  <a:pt x="248" y="372"/>
                  <a:pt x="248" y="372"/>
                </a:cubicBezTo>
                <a:cubicBezTo>
                  <a:pt x="248" y="342"/>
                  <a:pt x="248" y="342"/>
                  <a:pt x="248" y="342"/>
                </a:cubicBezTo>
                <a:lnTo>
                  <a:pt x="248" y="342"/>
                </a:lnTo>
                <a:cubicBezTo>
                  <a:pt x="279" y="342"/>
                  <a:pt x="279" y="342"/>
                  <a:pt x="310" y="372"/>
                </a:cubicBezTo>
                <a:lnTo>
                  <a:pt x="310" y="372"/>
                </a:lnTo>
                <a:lnTo>
                  <a:pt x="310" y="372"/>
                </a:lnTo>
                <a:lnTo>
                  <a:pt x="310" y="372"/>
                </a:lnTo>
                <a:cubicBezTo>
                  <a:pt x="341" y="342"/>
                  <a:pt x="341" y="342"/>
                  <a:pt x="341" y="342"/>
                </a:cubicBezTo>
                <a:lnTo>
                  <a:pt x="372" y="342"/>
                </a:lnTo>
                <a:lnTo>
                  <a:pt x="372" y="342"/>
                </a:lnTo>
                <a:lnTo>
                  <a:pt x="372" y="342"/>
                </a:lnTo>
                <a:lnTo>
                  <a:pt x="403" y="311"/>
                </a:lnTo>
                <a:lnTo>
                  <a:pt x="403" y="311"/>
                </a:lnTo>
                <a:cubicBezTo>
                  <a:pt x="403" y="311"/>
                  <a:pt x="403" y="311"/>
                  <a:pt x="434" y="311"/>
                </a:cubicBezTo>
                <a:lnTo>
                  <a:pt x="434" y="311"/>
                </a:lnTo>
                <a:lnTo>
                  <a:pt x="434" y="311"/>
                </a:lnTo>
                <a:cubicBezTo>
                  <a:pt x="465" y="311"/>
                  <a:pt x="465" y="311"/>
                  <a:pt x="465" y="311"/>
                </a:cubicBezTo>
                <a:lnTo>
                  <a:pt x="465" y="311"/>
                </a:lnTo>
                <a:cubicBezTo>
                  <a:pt x="465" y="311"/>
                  <a:pt x="465" y="279"/>
                  <a:pt x="465" y="248"/>
                </a:cubicBezTo>
                <a:cubicBezTo>
                  <a:pt x="465" y="248"/>
                  <a:pt x="465" y="248"/>
                  <a:pt x="465" y="218"/>
                </a:cubicBezTo>
                <a:lnTo>
                  <a:pt x="496" y="218"/>
                </a:lnTo>
                <a:lnTo>
                  <a:pt x="465" y="187"/>
                </a:lnTo>
                <a:lnTo>
                  <a:pt x="465" y="187"/>
                </a:lnTo>
                <a:lnTo>
                  <a:pt x="465" y="155"/>
                </a:lnTo>
                <a:lnTo>
                  <a:pt x="496" y="124"/>
                </a:lnTo>
                <a:lnTo>
                  <a:pt x="496" y="124"/>
                </a:lnTo>
                <a:cubicBezTo>
                  <a:pt x="527" y="94"/>
                  <a:pt x="527" y="94"/>
                  <a:pt x="527" y="94"/>
                </a:cubicBezTo>
                <a:lnTo>
                  <a:pt x="527" y="94"/>
                </a:lnTo>
                <a:lnTo>
                  <a:pt x="527" y="94"/>
                </a:lnTo>
                <a:lnTo>
                  <a:pt x="527" y="94"/>
                </a:lnTo>
                <a:cubicBezTo>
                  <a:pt x="527" y="63"/>
                  <a:pt x="527" y="63"/>
                  <a:pt x="527" y="63"/>
                </a:cubicBezTo>
                <a:cubicBezTo>
                  <a:pt x="527" y="31"/>
                  <a:pt x="527" y="31"/>
                  <a:pt x="527" y="31"/>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89" name="Freeform 107"/>
          <p:cNvSpPr>
            <a:spLocks noChangeArrowheads="1"/>
          </p:cNvSpPr>
          <p:nvPr/>
        </p:nvSpPr>
        <p:spPr bwMode="auto">
          <a:xfrm>
            <a:off x="8679102" y="3045965"/>
            <a:ext cx="38321" cy="74448"/>
          </a:xfrm>
          <a:custGeom>
            <a:avLst/>
            <a:gdLst>
              <a:gd name="T0" fmla="*/ 61 w 93"/>
              <a:gd name="T1" fmla="*/ 31 h 156"/>
              <a:gd name="T2" fmla="*/ 61 w 93"/>
              <a:gd name="T3" fmla="*/ 31 h 156"/>
              <a:gd name="T4" fmla="*/ 61 w 93"/>
              <a:gd name="T5" fmla="*/ 31 h 156"/>
              <a:gd name="T6" fmla="*/ 61 w 93"/>
              <a:gd name="T7" fmla="*/ 0 h 156"/>
              <a:gd name="T8" fmla="*/ 61 w 93"/>
              <a:gd name="T9" fmla="*/ 0 h 156"/>
              <a:gd name="T10" fmla="*/ 61 w 93"/>
              <a:gd name="T11" fmla="*/ 31 h 156"/>
              <a:gd name="T12" fmla="*/ 30 w 93"/>
              <a:gd name="T13" fmla="*/ 31 h 156"/>
              <a:gd name="T14" fmla="*/ 0 w 93"/>
              <a:gd name="T15" fmla="*/ 31 h 156"/>
              <a:gd name="T16" fmla="*/ 0 w 93"/>
              <a:gd name="T17" fmla="*/ 31 h 156"/>
              <a:gd name="T18" fmla="*/ 0 w 93"/>
              <a:gd name="T19" fmla="*/ 61 h 156"/>
              <a:gd name="T20" fmla="*/ 30 w 93"/>
              <a:gd name="T21" fmla="*/ 92 h 156"/>
              <a:gd name="T22" fmla="*/ 30 w 93"/>
              <a:gd name="T23" fmla="*/ 124 h 156"/>
              <a:gd name="T24" fmla="*/ 61 w 93"/>
              <a:gd name="T25" fmla="*/ 124 h 156"/>
              <a:gd name="T26" fmla="*/ 61 w 93"/>
              <a:gd name="T27" fmla="*/ 155 h 156"/>
              <a:gd name="T28" fmla="*/ 61 w 93"/>
              <a:gd name="T29" fmla="*/ 124 h 156"/>
              <a:gd name="T30" fmla="*/ 92 w 93"/>
              <a:gd name="T31" fmla="*/ 124 h 156"/>
              <a:gd name="T32" fmla="*/ 92 w 93"/>
              <a:gd name="T33" fmla="*/ 92 h 156"/>
              <a:gd name="T34" fmla="*/ 92 w 93"/>
              <a:gd name="T35" fmla="*/ 61 h 156"/>
              <a:gd name="T36" fmla="*/ 92 w 93"/>
              <a:gd name="T37" fmla="*/ 61 h 156"/>
              <a:gd name="T38" fmla="*/ 92 w 93"/>
              <a:gd name="T39" fmla="*/ 31 h 156"/>
              <a:gd name="T40" fmla="*/ 61 w 93"/>
              <a:gd name="T41" fmla="*/ 3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156">
                <a:moveTo>
                  <a:pt x="61" y="31"/>
                </a:moveTo>
                <a:lnTo>
                  <a:pt x="61" y="31"/>
                </a:lnTo>
                <a:lnTo>
                  <a:pt x="61" y="31"/>
                </a:lnTo>
                <a:lnTo>
                  <a:pt x="61" y="0"/>
                </a:lnTo>
                <a:lnTo>
                  <a:pt x="61" y="0"/>
                </a:lnTo>
                <a:lnTo>
                  <a:pt x="61" y="31"/>
                </a:lnTo>
                <a:cubicBezTo>
                  <a:pt x="30" y="31"/>
                  <a:pt x="30" y="31"/>
                  <a:pt x="30" y="31"/>
                </a:cubicBezTo>
                <a:cubicBezTo>
                  <a:pt x="30" y="31"/>
                  <a:pt x="30" y="31"/>
                  <a:pt x="0" y="31"/>
                </a:cubicBezTo>
                <a:lnTo>
                  <a:pt x="0" y="31"/>
                </a:lnTo>
                <a:cubicBezTo>
                  <a:pt x="0" y="61"/>
                  <a:pt x="0" y="61"/>
                  <a:pt x="0" y="61"/>
                </a:cubicBezTo>
                <a:cubicBezTo>
                  <a:pt x="30" y="61"/>
                  <a:pt x="30" y="61"/>
                  <a:pt x="30" y="92"/>
                </a:cubicBezTo>
                <a:cubicBezTo>
                  <a:pt x="30" y="92"/>
                  <a:pt x="30" y="92"/>
                  <a:pt x="30" y="124"/>
                </a:cubicBezTo>
                <a:lnTo>
                  <a:pt x="61" y="124"/>
                </a:lnTo>
                <a:cubicBezTo>
                  <a:pt x="61" y="124"/>
                  <a:pt x="61" y="124"/>
                  <a:pt x="61" y="155"/>
                </a:cubicBezTo>
                <a:cubicBezTo>
                  <a:pt x="61" y="124"/>
                  <a:pt x="61" y="124"/>
                  <a:pt x="61" y="124"/>
                </a:cubicBezTo>
                <a:lnTo>
                  <a:pt x="92" y="124"/>
                </a:lnTo>
                <a:lnTo>
                  <a:pt x="92" y="92"/>
                </a:lnTo>
                <a:lnTo>
                  <a:pt x="92" y="61"/>
                </a:lnTo>
                <a:lnTo>
                  <a:pt x="92" y="61"/>
                </a:lnTo>
                <a:lnTo>
                  <a:pt x="92" y="31"/>
                </a:lnTo>
                <a:cubicBezTo>
                  <a:pt x="61" y="31"/>
                  <a:pt x="61" y="31"/>
                  <a:pt x="61" y="31"/>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90" name="Freeform 108"/>
          <p:cNvSpPr>
            <a:spLocks noChangeArrowheads="1"/>
          </p:cNvSpPr>
          <p:nvPr/>
        </p:nvSpPr>
        <p:spPr bwMode="auto">
          <a:xfrm>
            <a:off x="7728373" y="2492929"/>
            <a:ext cx="706204" cy="299917"/>
          </a:xfrm>
          <a:custGeom>
            <a:avLst/>
            <a:gdLst>
              <a:gd name="T0" fmla="*/ 558 w 1706"/>
              <a:gd name="T1" fmla="*/ 124 h 621"/>
              <a:gd name="T2" fmla="*/ 496 w 1706"/>
              <a:gd name="T3" fmla="*/ 156 h 621"/>
              <a:gd name="T4" fmla="*/ 435 w 1706"/>
              <a:gd name="T5" fmla="*/ 156 h 621"/>
              <a:gd name="T6" fmla="*/ 372 w 1706"/>
              <a:gd name="T7" fmla="*/ 156 h 621"/>
              <a:gd name="T8" fmla="*/ 311 w 1706"/>
              <a:gd name="T9" fmla="*/ 94 h 621"/>
              <a:gd name="T10" fmla="*/ 248 w 1706"/>
              <a:gd name="T11" fmla="*/ 94 h 621"/>
              <a:gd name="T12" fmla="*/ 187 w 1706"/>
              <a:gd name="T13" fmla="*/ 94 h 621"/>
              <a:gd name="T14" fmla="*/ 94 w 1706"/>
              <a:gd name="T15" fmla="*/ 124 h 621"/>
              <a:gd name="T16" fmla="*/ 63 w 1706"/>
              <a:gd name="T17" fmla="*/ 187 h 621"/>
              <a:gd name="T18" fmla="*/ 0 w 1706"/>
              <a:gd name="T19" fmla="*/ 187 h 621"/>
              <a:gd name="T20" fmla="*/ 63 w 1706"/>
              <a:gd name="T21" fmla="*/ 218 h 621"/>
              <a:gd name="T22" fmla="*/ 124 w 1706"/>
              <a:gd name="T23" fmla="*/ 248 h 621"/>
              <a:gd name="T24" fmla="*/ 187 w 1706"/>
              <a:gd name="T25" fmla="*/ 311 h 621"/>
              <a:gd name="T26" fmla="*/ 155 w 1706"/>
              <a:gd name="T27" fmla="*/ 404 h 621"/>
              <a:gd name="T28" fmla="*/ 218 w 1706"/>
              <a:gd name="T29" fmla="*/ 404 h 621"/>
              <a:gd name="T30" fmla="*/ 279 w 1706"/>
              <a:gd name="T31" fmla="*/ 404 h 621"/>
              <a:gd name="T32" fmla="*/ 342 w 1706"/>
              <a:gd name="T33" fmla="*/ 404 h 621"/>
              <a:gd name="T34" fmla="*/ 403 w 1706"/>
              <a:gd name="T35" fmla="*/ 435 h 621"/>
              <a:gd name="T36" fmla="*/ 435 w 1706"/>
              <a:gd name="T37" fmla="*/ 496 h 621"/>
              <a:gd name="T38" fmla="*/ 466 w 1706"/>
              <a:gd name="T39" fmla="*/ 559 h 621"/>
              <a:gd name="T40" fmla="*/ 620 w 1706"/>
              <a:gd name="T41" fmla="*/ 559 h 621"/>
              <a:gd name="T42" fmla="*/ 713 w 1706"/>
              <a:gd name="T43" fmla="*/ 559 h 621"/>
              <a:gd name="T44" fmla="*/ 807 w 1706"/>
              <a:gd name="T45" fmla="*/ 589 h 621"/>
              <a:gd name="T46" fmla="*/ 837 w 1706"/>
              <a:gd name="T47" fmla="*/ 620 h 621"/>
              <a:gd name="T48" fmla="*/ 899 w 1706"/>
              <a:gd name="T49" fmla="*/ 589 h 621"/>
              <a:gd name="T50" fmla="*/ 992 w 1706"/>
              <a:gd name="T51" fmla="*/ 589 h 621"/>
              <a:gd name="T52" fmla="*/ 1147 w 1706"/>
              <a:gd name="T53" fmla="*/ 559 h 621"/>
              <a:gd name="T54" fmla="*/ 1209 w 1706"/>
              <a:gd name="T55" fmla="*/ 559 h 621"/>
              <a:gd name="T56" fmla="*/ 1271 w 1706"/>
              <a:gd name="T57" fmla="*/ 496 h 621"/>
              <a:gd name="T58" fmla="*/ 1271 w 1706"/>
              <a:gd name="T59" fmla="*/ 466 h 621"/>
              <a:gd name="T60" fmla="*/ 1364 w 1706"/>
              <a:gd name="T61" fmla="*/ 404 h 621"/>
              <a:gd name="T62" fmla="*/ 1427 w 1706"/>
              <a:gd name="T63" fmla="*/ 404 h 621"/>
              <a:gd name="T64" fmla="*/ 1488 w 1706"/>
              <a:gd name="T65" fmla="*/ 372 h 621"/>
              <a:gd name="T66" fmla="*/ 1519 w 1706"/>
              <a:gd name="T67" fmla="*/ 372 h 621"/>
              <a:gd name="T68" fmla="*/ 1551 w 1706"/>
              <a:gd name="T69" fmla="*/ 342 h 621"/>
              <a:gd name="T70" fmla="*/ 1612 w 1706"/>
              <a:gd name="T71" fmla="*/ 311 h 621"/>
              <a:gd name="T72" fmla="*/ 1675 w 1706"/>
              <a:gd name="T73" fmla="*/ 280 h 621"/>
              <a:gd name="T74" fmla="*/ 1705 w 1706"/>
              <a:gd name="T75" fmla="*/ 280 h 621"/>
              <a:gd name="T76" fmla="*/ 1643 w 1706"/>
              <a:gd name="T77" fmla="*/ 280 h 621"/>
              <a:gd name="T78" fmla="*/ 1581 w 1706"/>
              <a:gd name="T79" fmla="*/ 280 h 621"/>
              <a:gd name="T80" fmla="*/ 1551 w 1706"/>
              <a:gd name="T81" fmla="*/ 280 h 621"/>
              <a:gd name="T82" fmla="*/ 1551 w 1706"/>
              <a:gd name="T83" fmla="*/ 280 h 621"/>
              <a:gd name="T84" fmla="*/ 1488 w 1706"/>
              <a:gd name="T85" fmla="*/ 218 h 621"/>
              <a:gd name="T86" fmla="*/ 1519 w 1706"/>
              <a:gd name="T87" fmla="*/ 156 h 621"/>
              <a:gd name="T88" fmla="*/ 1457 w 1706"/>
              <a:gd name="T89" fmla="*/ 124 h 621"/>
              <a:gd name="T90" fmla="*/ 1364 w 1706"/>
              <a:gd name="T91" fmla="*/ 156 h 621"/>
              <a:gd name="T92" fmla="*/ 1271 w 1706"/>
              <a:gd name="T93" fmla="*/ 187 h 621"/>
              <a:gd name="T94" fmla="*/ 1209 w 1706"/>
              <a:gd name="T95" fmla="*/ 187 h 621"/>
              <a:gd name="T96" fmla="*/ 1085 w 1706"/>
              <a:gd name="T97" fmla="*/ 156 h 621"/>
              <a:gd name="T98" fmla="*/ 961 w 1706"/>
              <a:gd name="T99" fmla="*/ 124 h 621"/>
              <a:gd name="T100" fmla="*/ 868 w 1706"/>
              <a:gd name="T101" fmla="*/ 124 h 621"/>
              <a:gd name="T102" fmla="*/ 775 w 1706"/>
              <a:gd name="T103" fmla="*/ 124 h 621"/>
              <a:gd name="T104" fmla="*/ 744 w 1706"/>
              <a:gd name="T105" fmla="*/ 63 h 621"/>
              <a:gd name="T106" fmla="*/ 651 w 1706"/>
              <a:gd name="T107" fmla="*/ 32 h 621"/>
              <a:gd name="T108" fmla="*/ 558 w 1706"/>
              <a:gd name="T109" fmla="*/ 63 h 621"/>
              <a:gd name="T110" fmla="*/ 590 w 1706"/>
              <a:gd name="T111" fmla="*/ 94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06" h="621">
                <a:moveTo>
                  <a:pt x="558" y="124"/>
                </a:moveTo>
                <a:lnTo>
                  <a:pt x="558" y="124"/>
                </a:lnTo>
                <a:lnTo>
                  <a:pt x="558" y="124"/>
                </a:lnTo>
                <a:lnTo>
                  <a:pt x="558" y="124"/>
                </a:lnTo>
                <a:lnTo>
                  <a:pt x="558" y="124"/>
                </a:lnTo>
                <a:cubicBezTo>
                  <a:pt x="527" y="156"/>
                  <a:pt x="527" y="156"/>
                  <a:pt x="496" y="156"/>
                </a:cubicBezTo>
                <a:lnTo>
                  <a:pt x="496" y="156"/>
                </a:lnTo>
                <a:lnTo>
                  <a:pt x="496" y="156"/>
                </a:lnTo>
                <a:lnTo>
                  <a:pt x="466" y="156"/>
                </a:lnTo>
                <a:lnTo>
                  <a:pt x="466" y="156"/>
                </a:lnTo>
                <a:cubicBezTo>
                  <a:pt x="466" y="156"/>
                  <a:pt x="466" y="156"/>
                  <a:pt x="435" y="156"/>
                </a:cubicBezTo>
                <a:lnTo>
                  <a:pt x="435" y="156"/>
                </a:lnTo>
                <a:lnTo>
                  <a:pt x="403" y="156"/>
                </a:lnTo>
                <a:lnTo>
                  <a:pt x="403" y="156"/>
                </a:lnTo>
                <a:lnTo>
                  <a:pt x="372" y="156"/>
                </a:lnTo>
                <a:lnTo>
                  <a:pt x="372" y="156"/>
                </a:lnTo>
                <a:lnTo>
                  <a:pt x="372" y="156"/>
                </a:lnTo>
                <a:cubicBezTo>
                  <a:pt x="342" y="156"/>
                  <a:pt x="342" y="124"/>
                  <a:pt x="342" y="124"/>
                </a:cubicBezTo>
                <a:lnTo>
                  <a:pt x="342" y="124"/>
                </a:lnTo>
                <a:cubicBezTo>
                  <a:pt x="311" y="124"/>
                  <a:pt x="311" y="124"/>
                  <a:pt x="311" y="94"/>
                </a:cubicBezTo>
                <a:lnTo>
                  <a:pt x="311" y="94"/>
                </a:lnTo>
                <a:lnTo>
                  <a:pt x="311" y="94"/>
                </a:lnTo>
                <a:lnTo>
                  <a:pt x="311" y="94"/>
                </a:lnTo>
                <a:cubicBezTo>
                  <a:pt x="279" y="94"/>
                  <a:pt x="279" y="94"/>
                  <a:pt x="248" y="94"/>
                </a:cubicBezTo>
                <a:lnTo>
                  <a:pt x="248" y="94"/>
                </a:lnTo>
                <a:lnTo>
                  <a:pt x="248" y="94"/>
                </a:lnTo>
                <a:lnTo>
                  <a:pt x="218" y="94"/>
                </a:lnTo>
                <a:cubicBezTo>
                  <a:pt x="218" y="94"/>
                  <a:pt x="218" y="94"/>
                  <a:pt x="187" y="94"/>
                </a:cubicBezTo>
                <a:lnTo>
                  <a:pt x="187" y="94"/>
                </a:lnTo>
                <a:cubicBezTo>
                  <a:pt x="187" y="94"/>
                  <a:pt x="187" y="94"/>
                  <a:pt x="155" y="94"/>
                </a:cubicBezTo>
                <a:lnTo>
                  <a:pt x="155" y="124"/>
                </a:lnTo>
                <a:cubicBezTo>
                  <a:pt x="124" y="124"/>
                  <a:pt x="124" y="124"/>
                  <a:pt x="94" y="124"/>
                </a:cubicBezTo>
                <a:lnTo>
                  <a:pt x="94" y="156"/>
                </a:lnTo>
                <a:lnTo>
                  <a:pt x="94" y="156"/>
                </a:lnTo>
                <a:cubicBezTo>
                  <a:pt x="63" y="187"/>
                  <a:pt x="63" y="187"/>
                  <a:pt x="63" y="187"/>
                </a:cubicBezTo>
                <a:lnTo>
                  <a:pt x="63" y="187"/>
                </a:lnTo>
                <a:lnTo>
                  <a:pt x="63" y="187"/>
                </a:lnTo>
                <a:cubicBezTo>
                  <a:pt x="31" y="187"/>
                  <a:pt x="31" y="187"/>
                  <a:pt x="31" y="187"/>
                </a:cubicBezTo>
                <a:lnTo>
                  <a:pt x="0" y="187"/>
                </a:lnTo>
                <a:lnTo>
                  <a:pt x="0" y="187"/>
                </a:lnTo>
                <a:lnTo>
                  <a:pt x="0" y="187"/>
                </a:lnTo>
                <a:lnTo>
                  <a:pt x="0" y="187"/>
                </a:lnTo>
                <a:cubicBezTo>
                  <a:pt x="31" y="187"/>
                  <a:pt x="31" y="218"/>
                  <a:pt x="31" y="218"/>
                </a:cubicBezTo>
                <a:cubicBezTo>
                  <a:pt x="63" y="218"/>
                  <a:pt x="63" y="218"/>
                  <a:pt x="63" y="218"/>
                </a:cubicBezTo>
                <a:cubicBezTo>
                  <a:pt x="94" y="218"/>
                  <a:pt x="94" y="218"/>
                  <a:pt x="94" y="218"/>
                </a:cubicBezTo>
                <a:cubicBezTo>
                  <a:pt x="94" y="218"/>
                  <a:pt x="94" y="218"/>
                  <a:pt x="124" y="248"/>
                </a:cubicBezTo>
                <a:lnTo>
                  <a:pt x="124" y="248"/>
                </a:lnTo>
                <a:lnTo>
                  <a:pt x="124" y="248"/>
                </a:lnTo>
                <a:cubicBezTo>
                  <a:pt x="124" y="248"/>
                  <a:pt x="124" y="248"/>
                  <a:pt x="124" y="280"/>
                </a:cubicBezTo>
                <a:cubicBezTo>
                  <a:pt x="124" y="280"/>
                  <a:pt x="124" y="280"/>
                  <a:pt x="155" y="280"/>
                </a:cubicBezTo>
                <a:lnTo>
                  <a:pt x="155" y="280"/>
                </a:lnTo>
                <a:lnTo>
                  <a:pt x="187" y="311"/>
                </a:lnTo>
                <a:lnTo>
                  <a:pt x="187" y="342"/>
                </a:lnTo>
                <a:lnTo>
                  <a:pt x="187" y="342"/>
                </a:lnTo>
                <a:cubicBezTo>
                  <a:pt x="187" y="372"/>
                  <a:pt x="155" y="372"/>
                  <a:pt x="155" y="372"/>
                </a:cubicBezTo>
                <a:cubicBezTo>
                  <a:pt x="155" y="404"/>
                  <a:pt x="155" y="404"/>
                  <a:pt x="155" y="404"/>
                </a:cubicBezTo>
                <a:lnTo>
                  <a:pt x="155" y="404"/>
                </a:lnTo>
                <a:cubicBezTo>
                  <a:pt x="187" y="404"/>
                  <a:pt x="187" y="404"/>
                  <a:pt x="218" y="404"/>
                </a:cubicBezTo>
                <a:lnTo>
                  <a:pt x="218" y="404"/>
                </a:lnTo>
                <a:lnTo>
                  <a:pt x="218" y="404"/>
                </a:lnTo>
                <a:cubicBezTo>
                  <a:pt x="248" y="404"/>
                  <a:pt x="248" y="404"/>
                  <a:pt x="279" y="404"/>
                </a:cubicBezTo>
                <a:lnTo>
                  <a:pt x="279" y="404"/>
                </a:lnTo>
                <a:lnTo>
                  <a:pt x="279" y="404"/>
                </a:lnTo>
                <a:lnTo>
                  <a:pt x="279" y="404"/>
                </a:lnTo>
                <a:cubicBezTo>
                  <a:pt x="311" y="404"/>
                  <a:pt x="311" y="404"/>
                  <a:pt x="311" y="404"/>
                </a:cubicBezTo>
                <a:lnTo>
                  <a:pt x="311" y="404"/>
                </a:lnTo>
                <a:cubicBezTo>
                  <a:pt x="311" y="404"/>
                  <a:pt x="311" y="404"/>
                  <a:pt x="342" y="404"/>
                </a:cubicBezTo>
                <a:lnTo>
                  <a:pt x="342" y="404"/>
                </a:lnTo>
                <a:lnTo>
                  <a:pt x="342" y="435"/>
                </a:lnTo>
                <a:lnTo>
                  <a:pt x="342" y="435"/>
                </a:lnTo>
                <a:lnTo>
                  <a:pt x="372" y="435"/>
                </a:lnTo>
                <a:lnTo>
                  <a:pt x="403" y="435"/>
                </a:lnTo>
                <a:cubicBezTo>
                  <a:pt x="403" y="466"/>
                  <a:pt x="435" y="466"/>
                  <a:pt x="435" y="466"/>
                </a:cubicBezTo>
                <a:lnTo>
                  <a:pt x="435" y="466"/>
                </a:lnTo>
                <a:lnTo>
                  <a:pt x="435" y="496"/>
                </a:lnTo>
                <a:lnTo>
                  <a:pt x="435" y="496"/>
                </a:lnTo>
                <a:lnTo>
                  <a:pt x="435" y="496"/>
                </a:lnTo>
                <a:lnTo>
                  <a:pt x="435" y="528"/>
                </a:lnTo>
                <a:cubicBezTo>
                  <a:pt x="466" y="528"/>
                  <a:pt x="466" y="528"/>
                  <a:pt x="466" y="559"/>
                </a:cubicBezTo>
                <a:lnTo>
                  <a:pt x="466" y="559"/>
                </a:lnTo>
                <a:lnTo>
                  <a:pt x="466" y="559"/>
                </a:lnTo>
                <a:cubicBezTo>
                  <a:pt x="496" y="559"/>
                  <a:pt x="558" y="559"/>
                  <a:pt x="558" y="559"/>
                </a:cubicBezTo>
                <a:cubicBezTo>
                  <a:pt x="590" y="559"/>
                  <a:pt x="590" y="559"/>
                  <a:pt x="620" y="559"/>
                </a:cubicBezTo>
                <a:lnTo>
                  <a:pt x="620" y="559"/>
                </a:lnTo>
                <a:cubicBezTo>
                  <a:pt x="651" y="559"/>
                  <a:pt x="651" y="559"/>
                  <a:pt x="651" y="559"/>
                </a:cubicBezTo>
                <a:lnTo>
                  <a:pt x="683" y="559"/>
                </a:lnTo>
                <a:cubicBezTo>
                  <a:pt x="683" y="559"/>
                  <a:pt x="683" y="559"/>
                  <a:pt x="713" y="559"/>
                </a:cubicBezTo>
                <a:lnTo>
                  <a:pt x="713" y="559"/>
                </a:lnTo>
                <a:lnTo>
                  <a:pt x="744" y="559"/>
                </a:lnTo>
                <a:cubicBezTo>
                  <a:pt x="775" y="589"/>
                  <a:pt x="775" y="589"/>
                  <a:pt x="775" y="589"/>
                </a:cubicBezTo>
                <a:lnTo>
                  <a:pt x="775" y="589"/>
                </a:lnTo>
                <a:cubicBezTo>
                  <a:pt x="807" y="589"/>
                  <a:pt x="807" y="589"/>
                  <a:pt x="807" y="589"/>
                </a:cubicBezTo>
                <a:lnTo>
                  <a:pt x="807" y="589"/>
                </a:lnTo>
                <a:cubicBezTo>
                  <a:pt x="807" y="589"/>
                  <a:pt x="807" y="589"/>
                  <a:pt x="837" y="589"/>
                </a:cubicBezTo>
                <a:lnTo>
                  <a:pt x="837" y="620"/>
                </a:lnTo>
                <a:lnTo>
                  <a:pt x="837" y="620"/>
                </a:lnTo>
                <a:cubicBezTo>
                  <a:pt x="868" y="620"/>
                  <a:pt x="868" y="589"/>
                  <a:pt x="868" y="589"/>
                </a:cubicBezTo>
                <a:lnTo>
                  <a:pt x="868" y="589"/>
                </a:lnTo>
                <a:lnTo>
                  <a:pt x="868" y="589"/>
                </a:lnTo>
                <a:lnTo>
                  <a:pt x="899" y="589"/>
                </a:lnTo>
                <a:lnTo>
                  <a:pt x="899" y="589"/>
                </a:lnTo>
                <a:cubicBezTo>
                  <a:pt x="899" y="589"/>
                  <a:pt x="899" y="589"/>
                  <a:pt x="899" y="620"/>
                </a:cubicBezTo>
                <a:cubicBezTo>
                  <a:pt x="931" y="620"/>
                  <a:pt x="931" y="620"/>
                  <a:pt x="931" y="620"/>
                </a:cubicBezTo>
                <a:cubicBezTo>
                  <a:pt x="931" y="620"/>
                  <a:pt x="961" y="589"/>
                  <a:pt x="992" y="589"/>
                </a:cubicBezTo>
                <a:cubicBezTo>
                  <a:pt x="992" y="589"/>
                  <a:pt x="1023" y="559"/>
                  <a:pt x="1055" y="559"/>
                </a:cubicBezTo>
                <a:lnTo>
                  <a:pt x="1055" y="559"/>
                </a:lnTo>
                <a:lnTo>
                  <a:pt x="1085" y="559"/>
                </a:lnTo>
                <a:cubicBezTo>
                  <a:pt x="1116" y="559"/>
                  <a:pt x="1116" y="559"/>
                  <a:pt x="1147" y="559"/>
                </a:cubicBezTo>
                <a:lnTo>
                  <a:pt x="1147" y="559"/>
                </a:lnTo>
                <a:cubicBezTo>
                  <a:pt x="1179" y="559"/>
                  <a:pt x="1179" y="559"/>
                  <a:pt x="1209" y="559"/>
                </a:cubicBezTo>
                <a:lnTo>
                  <a:pt x="1209" y="559"/>
                </a:lnTo>
                <a:lnTo>
                  <a:pt x="1209" y="559"/>
                </a:lnTo>
                <a:cubicBezTo>
                  <a:pt x="1209" y="559"/>
                  <a:pt x="1209" y="528"/>
                  <a:pt x="1240" y="528"/>
                </a:cubicBezTo>
                <a:lnTo>
                  <a:pt x="1240" y="528"/>
                </a:lnTo>
                <a:cubicBezTo>
                  <a:pt x="1240" y="528"/>
                  <a:pt x="1240" y="528"/>
                  <a:pt x="1240" y="496"/>
                </a:cubicBezTo>
                <a:cubicBezTo>
                  <a:pt x="1271" y="496"/>
                  <a:pt x="1271" y="496"/>
                  <a:pt x="1271" y="496"/>
                </a:cubicBezTo>
                <a:lnTo>
                  <a:pt x="1271" y="496"/>
                </a:lnTo>
                <a:lnTo>
                  <a:pt x="1271" y="466"/>
                </a:lnTo>
                <a:lnTo>
                  <a:pt x="1271" y="466"/>
                </a:lnTo>
                <a:lnTo>
                  <a:pt x="1271" y="466"/>
                </a:lnTo>
                <a:cubicBezTo>
                  <a:pt x="1271" y="435"/>
                  <a:pt x="1271" y="435"/>
                  <a:pt x="1271" y="435"/>
                </a:cubicBezTo>
                <a:cubicBezTo>
                  <a:pt x="1271" y="404"/>
                  <a:pt x="1271" y="404"/>
                  <a:pt x="1303" y="404"/>
                </a:cubicBezTo>
                <a:lnTo>
                  <a:pt x="1303" y="404"/>
                </a:lnTo>
                <a:cubicBezTo>
                  <a:pt x="1333" y="404"/>
                  <a:pt x="1364" y="404"/>
                  <a:pt x="1364" y="404"/>
                </a:cubicBezTo>
                <a:cubicBezTo>
                  <a:pt x="1364" y="404"/>
                  <a:pt x="1364" y="404"/>
                  <a:pt x="1395" y="404"/>
                </a:cubicBezTo>
                <a:lnTo>
                  <a:pt x="1395" y="404"/>
                </a:lnTo>
                <a:lnTo>
                  <a:pt x="1395" y="404"/>
                </a:lnTo>
                <a:lnTo>
                  <a:pt x="1427" y="404"/>
                </a:lnTo>
                <a:lnTo>
                  <a:pt x="1427" y="404"/>
                </a:lnTo>
                <a:lnTo>
                  <a:pt x="1427" y="404"/>
                </a:lnTo>
                <a:lnTo>
                  <a:pt x="1427" y="404"/>
                </a:lnTo>
                <a:cubicBezTo>
                  <a:pt x="1427" y="404"/>
                  <a:pt x="1457" y="372"/>
                  <a:pt x="1488" y="372"/>
                </a:cubicBezTo>
                <a:lnTo>
                  <a:pt x="1488" y="372"/>
                </a:lnTo>
                <a:lnTo>
                  <a:pt x="1488" y="372"/>
                </a:lnTo>
                <a:cubicBezTo>
                  <a:pt x="1519" y="372"/>
                  <a:pt x="1519" y="372"/>
                  <a:pt x="1519" y="372"/>
                </a:cubicBezTo>
                <a:lnTo>
                  <a:pt x="1519" y="372"/>
                </a:lnTo>
                <a:lnTo>
                  <a:pt x="1519" y="372"/>
                </a:lnTo>
                <a:lnTo>
                  <a:pt x="1519" y="372"/>
                </a:lnTo>
                <a:lnTo>
                  <a:pt x="1551" y="372"/>
                </a:lnTo>
                <a:cubicBezTo>
                  <a:pt x="1551" y="342"/>
                  <a:pt x="1551" y="342"/>
                  <a:pt x="1551" y="342"/>
                </a:cubicBezTo>
                <a:cubicBezTo>
                  <a:pt x="1551" y="342"/>
                  <a:pt x="1551" y="311"/>
                  <a:pt x="1581" y="311"/>
                </a:cubicBezTo>
                <a:lnTo>
                  <a:pt x="1581" y="311"/>
                </a:lnTo>
                <a:cubicBezTo>
                  <a:pt x="1581" y="311"/>
                  <a:pt x="1581" y="311"/>
                  <a:pt x="1612" y="311"/>
                </a:cubicBezTo>
                <a:lnTo>
                  <a:pt x="1612" y="311"/>
                </a:lnTo>
                <a:lnTo>
                  <a:pt x="1612" y="311"/>
                </a:lnTo>
                <a:cubicBezTo>
                  <a:pt x="1643" y="280"/>
                  <a:pt x="1643" y="280"/>
                  <a:pt x="1643" y="280"/>
                </a:cubicBezTo>
                <a:lnTo>
                  <a:pt x="1675" y="280"/>
                </a:lnTo>
                <a:lnTo>
                  <a:pt x="1675" y="280"/>
                </a:lnTo>
                <a:lnTo>
                  <a:pt x="1675" y="280"/>
                </a:lnTo>
                <a:lnTo>
                  <a:pt x="1675" y="280"/>
                </a:lnTo>
                <a:lnTo>
                  <a:pt x="1705" y="280"/>
                </a:lnTo>
                <a:lnTo>
                  <a:pt x="1705" y="280"/>
                </a:lnTo>
                <a:lnTo>
                  <a:pt x="1675" y="280"/>
                </a:lnTo>
                <a:lnTo>
                  <a:pt x="1675" y="280"/>
                </a:lnTo>
                <a:lnTo>
                  <a:pt x="1675" y="280"/>
                </a:lnTo>
                <a:cubicBezTo>
                  <a:pt x="1643" y="280"/>
                  <a:pt x="1643" y="280"/>
                  <a:pt x="1643" y="280"/>
                </a:cubicBezTo>
                <a:lnTo>
                  <a:pt x="1643" y="280"/>
                </a:lnTo>
                <a:lnTo>
                  <a:pt x="1612" y="280"/>
                </a:lnTo>
                <a:lnTo>
                  <a:pt x="1612" y="280"/>
                </a:lnTo>
                <a:cubicBezTo>
                  <a:pt x="1612" y="280"/>
                  <a:pt x="1612" y="280"/>
                  <a:pt x="1581" y="280"/>
                </a:cubicBezTo>
                <a:lnTo>
                  <a:pt x="1581" y="280"/>
                </a:lnTo>
                <a:lnTo>
                  <a:pt x="1581" y="280"/>
                </a:lnTo>
                <a:cubicBezTo>
                  <a:pt x="1581" y="280"/>
                  <a:pt x="1581" y="280"/>
                  <a:pt x="1551" y="280"/>
                </a:cubicBezTo>
                <a:lnTo>
                  <a:pt x="1551" y="280"/>
                </a:lnTo>
                <a:lnTo>
                  <a:pt x="1551" y="280"/>
                </a:lnTo>
                <a:lnTo>
                  <a:pt x="1551" y="280"/>
                </a:lnTo>
                <a:lnTo>
                  <a:pt x="1551" y="280"/>
                </a:lnTo>
                <a:lnTo>
                  <a:pt x="1551" y="280"/>
                </a:lnTo>
                <a:cubicBezTo>
                  <a:pt x="1519" y="280"/>
                  <a:pt x="1488" y="280"/>
                  <a:pt x="1488" y="248"/>
                </a:cubicBezTo>
                <a:lnTo>
                  <a:pt x="1488" y="248"/>
                </a:lnTo>
                <a:lnTo>
                  <a:pt x="1488" y="248"/>
                </a:lnTo>
                <a:cubicBezTo>
                  <a:pt x="1488" y="218"/>
                  <a:pt x="1488" y="218"/>
                  <a:pt x="1488" y="218"/>
                </a:cubicBezTo>
                <a:lnTo>
                  <a:pt x="1488" y="218"/>
                </a:lnTo>
                <a:cubicBezTo>
                  <a:pt x="1488" y="187"/>
                  <a:pt x="1488" y="187"/>
                  <a:pt x="1488" y="187"/>
                </a:cubicBezTo>
                <a:lnTo>
                  <a:pt x="1519" y="187"/>
                </a:lnTo>
                <a:lnTo>
                  <a:pt x="1519" y="156"/>
                </a:lnTo>
                <a:lnTo>
                  <a:pt x="1519" y="156"/>
                </a:lnTo>
                <a:lnTo>
                  <a:pt x="1519" y="156"/>
                </a:lnTo>
                <a:cubicBezTo>
                  <a:pt x="1488" y="156"/>
                  <a:pt x="1488" y="124"/>
                  <a:pt x="1488" y="124"/>
                </a:cubicBezTo>
                <a:cubicBezTo>
                  <a:pt x="1488" y="124"/>
                  <a:pt x="1488" y="124"/>
                  <a:pt x="1457" y="124"/>
                </a:cubicBezTo>
                <a:lnTo>
                  <a:pt x="1457" y="124"/>
                </a:lnTo>
                <a:lnTo>
                  <a:pt x="1427" y="124"/>
                </a:lnTo>
                <a:lnTo>
                  <a:pt x="1395" y="124"/>
                </a:lnTo>
                <a:cubicBezTo>
                  <a:pt x="1395" y="156"/>
                  <a:pt x="1395" y="156"/>
                  <a:pt x="1364" y="156"/>
                </a:cubicBezTo>
                <a:cubicBezTo>
                  <a:pt x="1364" y="187"/>
                  <a:pt x="1364" y="187"/>
                  <a:pt x="1333" y="187"/>
                </a:cubicBezTo>
                <a:cubicBezTo>
                  <a:pt x="1333" y="187"/>
                  <a:pt x="1333" y="187"/>
                  <a:pt x="1303" y="187"/>
                </a:cubicBezTo>
                <a:lnTo>
                  <a:pt x="1303" y="187"/>
                </a:lnTo>
                <a:lnTo>
                  <a:pt x="1271" y="187"/>
                </a:lnTo>
                <a:lnTo>
                  <a:pt x="1240" y="187"/>
                </a:lnTo>
                <a:lnTo>
                  <a:pt x="1240" y="187"/>
                </a:lnTo>
                <a:lnTo>
                  <a:pt x="1209" y="187"/>
                </a:lnTo>
                <a:lnTo>
                  <a:pt x="1209" y="187"/>
                </a:lnTo>
                <a:cubicBezTo>
                  <a:pt x="1179" y="187"/>
                  <a:pt x="1179" y="187"/>
                  <a:pt x="1179" y="187"/>
                </a:cubicBezTo>
                <a:cubicBezTo>
                  <a:pt x="1147" y="187"/>
                  <a:pt x="1147" y="187"/>
                  <a:pt x="1147" y="187"/>
                </a:cubicBezTo>
                <a:cubicBezTo>
                  <a:pt x="1116" y="187"/>
                  <a:pt x="1085" y="156"/>
                  <a:pt x="1085" y="156"/>
                </a:cubicBezTo>
                <a:lnTo>
                  <a:pt x="1085" y="156"/>
                </a:lnTo>
                <a:cubicBezTo>
                  <a:pt x="1055" y="156"/>
                  <a:pt x="1055" y="156"/>
                  <a:pt x="1055" y="124"/>
                </a:cubicBezTo>
                <a:cubicBezTo>
                  <a:pt x="1023" y="124"/>
                  <a:pt x="992" y="124"/>
                  <a:pt x="961" y="124"/>
                </a:cubicBezTo>
                <a:lnTo>
                  <a:pt x="961" y="124"/>
                </a:lnTo>
                <a:lnTo>
                  <a:pt x="961" y="124"/>
                </a:lnTo>
                <a:lnTo>
                  <a:pt x="931" y="124"/>
                </a:lnTo>
                <a:lnTo>
                  <a:pt x="899" y="124"/>
                </a:lnTo>
                <a:lnTo>
                  <a:pt x="868" y="124"/>
                </a:lnTo>
                <a:lnTo>
                  <a:pt x="868" y="124"/>
                </a:lnTo>
                <a:lnTo>
                  <a:pt x="837" y="124"/>
                </a:lnTo>
                <a:lnTo>
                  <a:pt x="837" y="124"/>
                </a:lnTo>
                <a:cubicBezTo>
                  <a:pt x="807" y="124"/>
                  <a:pt x="807" y="124"/>
                  <a:pt x="807" y="124"/>
                </a:cubicBezTo>
                <a:cubicBezTo>
                  <a:pt x="775" y="124"/>
                  <a:pt x="775" y="124"/>
                  <a:pt x="775" y="124"/>
                </a:cubicBezTo>
                <a:lnTo>
                  <a:pt x="775" y="94"/>
                </a:lnTo>
                <a:lnTo>
                  <a:pt x="744" y="94"/>
                </a:lnTo>
                <a:lnTo>
                  <a:pt x="744" y="94"/>
                </a:lnTo>
                <a:lnTo>
                  <a:pt x="744" y="63"/>
                </a:lnTo>
                <a:lnTo>
                  <a:pt x="744" y="63"/>
                </a:lnTo>
                <a:lnTo>
                  <a:pt x="713" y="32"/>
                </a:lnTo>
                <a:cubicBezTo>
                  <a:pt x="683" y="32"/>
                  <a:pt x="683" y="32"/>
                  <a:pt x="651" y="32"/>
                </a:cubicBezTo>
                <a:lnTo>
                  <a:pt x="651" y="32"/>
                </a:lnTo>
                <a:cubicBezTo>
                  <a:pt x="620" y="32"/>
                  <a:pt x="620" y="32"/>
                  <a:pt x="590" y="0"/>
                </a:cubicBezTo>
                <a:cubicBezTo>
                  <a:pt x="590" y="32"/>
                  <a:pt x="590" y="32"/>
                  <a:pt x="558" y="32"/>
                </a:cubicBezTo>
                <a:cubicBezTo>
                  <a:pt x="558" y="32"/>
                  <a:pt x="558" y="32"/>
                  <a:pt x="558" y="63"/>
                </a:cubicBezTo>
                <a:lnTo>
                  <a:pt x="558" y="63"/>
                </a:lnTo>
                <a:lnTo>
                  <a:pt x="558" y="63"/>
                </a:lnTo>
                <a:lnTo>
                  <a:pt x="558" y="63"/>
                </a:lnTo>
                <a:lnTo>
                  <a:pt x="558" y="63"/>
                </a:lnTo>
                <a:cubicBezTo>
                  <a:pt x="558" y="63"/>
                  <a:pt x="590" y="63"/>
                  <a:pt x="590" y="94"/>
                </a:cubicBezTo>
                <a:lnTo>
                  <a:pt x="590" y="94"/>
                </a:lnTo>
                <a:lnTo>
                  <a:pt x="590" y="94"/>
                </a:lnTo>
                <a:cubicBezTo>
                  <a:pt x="590" y="94"/>
                  <a:pt x="590" y="94"/>
                  <a:pt x="558" y="124"/>
                </a:cubicBezTo>
              </a:path>
            </a:pathLst>
          </a:custGeom>
          <a:solidFill>
            <a:schemeClr val="accent4"/>
          </a:solidFill>
          <a:ln>
            <a:noFill/>
          </a:ln>
          <a:effec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91" name="Freeform 109"/>
          <p:cNvSpPr>
            <a:spLocks noChangeArrowheads="1"/>
          </p:cNvSpPr>
          <p:nvPr/>
        </p:nvSpPr>
        <p:spPr bwMode="auto">
          <a:xfrm>
            <a:off x="6228374" y="1610199"/>
            <a:ext cx="38323" cy="14889"/>
          </a:xfrm>
          <a:custGeom>
            <a:avLst/>
            <a:gdLst>
              <a:gd name="T0" fmla="*/ 31 w 93"/>
              <a:gd name="T1" fmla="*/ 31 h 32"/>
              <a:gd name="T2" fmla="*/ 31 w 93"/>
              <a:gd name="T3" fmla="*/ 31 h 32"/>
              <a:gd name="T4" fmla="*/ 62 w 93"/>
              <a:gd name="T5" fmla="*/ 31 h 32"/>
              <a:gd name="T6" fmla="*/ 92 w 93"/>
              <a:gd name="T7" fmla="*/ 0 h 32"/>
              <a:gd name="T8" fmla="*/ 92 w 93"/>
              <a:gd name="T9" fmla="*/ 0 h 32"/>
              <a:gd name="T10" fmla="*/ 62 w 93"/>
              <a:gd name="T11" fmla="*/ 31 h 32"/>
              <a:gd name="T12" fmla="*/ 31 w 93"/>
              <a:gd name="T13" fmla="*/ 31 h 32"/>
              <a:gd name="T14" fmla="*/ 31 w 93"/>
              <a:gd name="T15" fmla="*/ 31 h 32"/>
              <a:gd name="T16" fmla="*/ 0 w 93"/>
              <a:gd name="T17" fmla="*/ 31 h 32"/>
              <a:gd name="T18" fmla="*/ 0 w 93"/>
              <a:gd name="T19" fmla="*/ 31 h 32"/>
              <a:gd name="T20" fmla="*/ 0 w 93"/>
              <a:gd name="T21" fmla="*/ 31 h 32"/>
              <a:gd name="T22" fmla="*/ 31 w 93"/>
              <a:gd name="T23"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32">
                <a:moveTo>
                  <a:pt x="31" y="31"/>
                </a:moveTo>
                <a:lnTo>
                  <a:pt x="31" y="31"/>
                </a:lnTo>
                <a:lnTo>
                  <a:pt x="62" y="31"/>
                </a:lnTo>
                <a:cubicBezTo>
                  <a:pt x="62" y="31"/>
                  <a:pt x="92" y="31"/>
                  <a:pt x="92" y="0"/>
                </a:cubicBezTo>
                <a:lnTo>
                  <a:pt x="92" y="0"/>
                </a:lnTo>
                <a:cubicBezTo>
                  <a:pt x="62" y="31"/>
                  <a:pt x="62" y="31"/>
                  <a:pt x="62" y="31"/>
                </a:cubicBezTo>
                <a:lnTo>
                  <a:pt x="31" y="31"/>
                </a:lnTo>
                <a:lnTo>
                  <a:pt x="31" y="31"/>
                </a:lnTo>
                <a:lnTo>
                  <a:pt x="0" y="31"/>
                </a:lnTo>
                <a:lnTo>
                  <a:pt x="0" y="31"/>
                </a:lnTo>
                <a:lnTo>
                  <a:pt x="0" y="31"/>
                </a:lnTo>
                <a:cubicBezTo>
                  <a:pt x="31" y="31"/>
                  <a:pt x="31" y="31"/>
                  <a:pt x="31" y="31"/>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92" name="Freeform 110"/>
          <p:cNvSpPr>
            <a:spLocks noChangeArrowheads="1"/>
          </p:cNvSpPr>
          <p:nvPr/>
        </p:nvSpPr>
        <p:spPr bwMode="auto">
          <a:xfrm>
            <a:off x="5843339" y="2133457"/>
            <a:ext cx="140510" cy="151021"/>
          </a:xfrm>
          <a:custGeom>
            <a:avLst/>
            <a:gdLst>
              <a:gd name="T0" fmla="*/ 340 w 341"/>
              <a:gd name="T1" fmla="*/ 187 h 312"/>
              <a:gd name="T2" fmla="*/ 340 w 341"/>
              <a:gd name="T3" fmla="*/ 187 h 312"/>
              <a:gd name="T4" fmla="*/ 340 w 341"/>
              <a:gd name="T5" fmla="*/ 187 h 312"/>
              <a:gd name="T6" fmla="*/ 309 w 341"/>
              <a:gd name="T7" fmla="*/ 156 h 312"/>
              <a:gd name="T8" fmla="*/ 309 w 341"/>
              <a:gd name="T9" fmla="*/ 156 h 312"/>
              <a:gd name="T10" fmla="*/ 340 w 341"/>
              <a:gd name="T11" fmla="*/ 94 h 312"/>
              <a:gd name="T12" fmla="*/ 340 w 341"/>
              <a:gd name="T13" fmla="*/ 94 h 312"/>
              <a:gd name="T14" fmla="*/ 309 w 341"/>
              <a:gd name="T15" fmla="*/ 63 h 312"/>
              <a:gd name="T16" fmla="*/ 309 w 341"/>
              <a:gd name="T17" fmla="*/ 32 h 312"/>
              <a:gd name="T18" fmla="*/ 309 w 341"/>
              <a:gd name="T19" fmla="*/ 0 h 312"/>
              <a:gd name="T20" fmla="*/ 309 w 341"/>
              <a:gd name="T21" fmla="*/ 0 h 312"/>
              <a:gd name="T22" fmla="*/ 248 w 341"/>
              <a:gd name="T23" fmla="*/ 32 h 312"/>
              <a:gd name="T24" fmla="*/ 217 w 341"/>
              <a:gd name="T25" fmla="*/ 0 h 312"/>
              <a:gd name="T26" fmla="*/ 156 w 341"/>
              <a:gd name="T27" fmla="*/ 32 h 312"/>
              <a:gd name="T28" fmla="*/ 124 w 341"/>
              <a:gd name="T29" fmla="*/ 32 h 312"/>
              <a:gd name="T30" fmla="*/ 93 w 341"/>
              <a:gd name="T31" fmla="*/ 63 h 312"/>
              <a:gd name="T32" fmla="*/ 62 w 341"/>
              <a:gd name="T33" fmla="*/ 63 h 312"/>
              <a:gd name="T34" fmla="*/ 32 w 341"/>
              <a:gd name="T35" fmla="*/ 94 h 312"/>
              <a:gd name="T36" fmla="*/ 62 w 341"/>
              <a:gd name="T37" fmla="*/ 94 h 312"/>
              <a:gd name="T38" fmla="*/ 93 w 341"/>
              <a:gd name="T39" fmla="*/ 94 h 312"/>
              <a:gd name="T40" fmla="*/ 93 w 341"/>
              <a:gd name="T41" fmla="*/ 156 h 312"/>
              <a:gd name="T42" fmla="*/ 124 w 341"/>
              <a:gd name="T43" fmla="*/ 156 h 312"/>
              <a:gd name="T44" fmla="*/ 32 w 341"/>
              <a:gd name="T45" fmla="*/ 248 h 312"/>
              <a:gd name="T46" fmla="*/ 0 w 341"/>
              <a:gd name="T47" fmla="*/ 248 h 312"/>
              <a:gd name="T48" fmla="*/ 0 w 341"/>
              <a:gd name="T49" fmla="*/ 280 h 312"/>
              <a:gd name="T50" fmla="*/ 62 w 341"/>
              <a:gd name="T51" fmla="*/ 311 h 312"/>
              <a:gd name="T52" fmla="*/ 93 w 341"/>
              <a:gd name="T53" fmla="*/ 311 h 312"/>
              <a:gd name="T54" fmla="*/ 156 w 341"/>
              <a:gd name="T55" fmla="*/ 280 h 312"/>
              <a:gd name="T56" fmla="*/ 217 w 341"/>
              <a:gd name="T57" fmla="*/ 248 h 312"/>
              <a:gd name="T58" fmla="*/ 248 w 341"/>
              <a:gd name="T59" fmla="*/ 218 h 312"/>
              <a:gd name="T60" fmla="*/ 280 w 341"/>
              <a:gd name="T61" fmla="*/ 218 h 312"/>
              <a:gd name="T62" fmla="*/ 309 w 341"/>
              <a:gd name="T63" fmla="*/ 21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1" h="312">
                <a:moveTo>
                  <a:pt x="340" y="187"/>
                </a:moveTo>
                <a:lnTo>
                  <a:pt x="340" y="187"/>
                </a:lnTo>
                <a:lnTo>
                  <a:pt x="340" y="187"/>
                </a:lnTo>
                <a:lnTo>
                  <a:pt x="340" y="187"/>
                </a:lnTo>
                <a:lnTo>
                  <a:pt x="340" y="187"/>
                </a:lnTo>
                <a:lnTo>
                  <a:pt x="340" y="187"/>
                </a:lnTo>
                <a:cubicBezTo>
                  <a:pt x="340" y="187"/>
                  <a:pt x="309" y="187"/>
                  <a:pt x="309" y="156"/>
                </a:cubicBezTo>
                <a:lnTo>
                  <a:pt x="309" y="156"/>
                </a:lnTo>
                <a:lnTo>
                  <a:pt x="309" y="156"/>
                </a:lnTo>
                <a:lnTo>
                  <a:pt x="309" y="156"/>
                </a:lnTo>
                <a:cubicBezTo>
                  <a:pt x="340" y="124"/>
                  <a:pt x="340" y="124"/>
                  <a:pt x="340" y="124"/>
                </a:cubicBezTo>
                <a:cubicBezTo>
                  <a:pt x="340" y="124"/>
                  <a:pt x="309" y="124"/>
                  <a:pt x="340" y="94"/>
                </a:cubicBezTo>
                <a:lnTo>
                  <a:pt x="340" y="94"/>
                </a:lnTo>
                <a:lnTo>
                  <a:pt x="340" y="94"/>
                </a:lnTo>
                <a:cubicBezTo>
                  <a:pt x="309" y="63"/>
                  <a:pt x="309" y="63"/>
                  <a:pt x="309" y="63"/>
                </a:cubicBezTo>
                <a:lnTo>
                  <a:pt x="309" y="63"/>
                </a:lnTo>
                <a:lnTo>
                  <a:pt x="309" y="63"/>
                </a:lnTo>
                <a:cubicBezTo>
                  <a:pt x="309" y="32"/>
                  <a:pt x="309" y="32"/>
                  <a:pt x="309" y="32"/>
                </a:cubicBezTo>
                <a:lnTo>
                  <a:pt x="309" y="32"/>
                </a:lnTo>
                <a:lnTo>
                  <a:pt x="309" y="0"/>
                </a:lnTo>
                <a:lnTo>
                  <a:pt x="309" y="0"/>
                </a:lnTo>
                <a:lnTo>
                  <a:pt x="309" y="0"/>
                </a:lnTo>
                <a:cubicBezTo>
                  <a:pt x="309" y="0"/>
                  <a:pt x="309" y="0"/>
                  <a:pt x="280" y="32"/>
                </a:cubicBezTo>
                <a:lnTo>
                  <a:pt x="248" y="32"/>
                </a:lnTo>
                <a:cubicBezTo>
                  <a:pt x="248" y="32"/>
                  <a:pt x="217" y="32"/>
                  <a:pt x="217" y="0"/>
                </a:cubicBezTo>
                <a:lnTo>
                  <a:pt x="217" y="0"/>
                </a:lnTo>
                <a:cubicBezTo>
                  <a:pt x="186" y="0"/>
                  <a:pt x="186" y="0"/>
                  <a:pt x="186" y="0"/>
                </a:cubicBezTo>
                <a:cubicBezTo>
                  <a:pt x="186" y="0"/>
                  <a:pt x="186" y="32"/>
                  <a:pt x="156" y="32"/>
                </a:cubicBezTo>
                <a:lnTo>
                  <a:pt x="156" y="32"/>
                </a:lnTo>
                <a:lnTo>
                  <a:pt x="124" y="32"/>
                </a:lnTo>
                <a:lnTo>
                  <a:pt x="124" y="32"/>
                </a:lnTo>
                <a:cubicBezTo>
                  <a:pt x="124" y="32"/>
                  <a:pt x="124" y="63"/>
                  <a:pt x="93" y="63"/>
                </a:cubicBezTo>
                <a:lnTo>
                  <a:pt x="62" y="63"/>
                </a:lnTo>
                <a:lnTo>
                  <a:pt x="62" y="63"/>
                </a:lnTo>
                <a:cubicBezTo>
                  <a:pt x="62" y="94"/>
                  <a:pt x="32" y="94"/>
                  <a:pt x="32" y="94"/>
                </a:cubicBezTo>
                <a:lnTo>
                  <a:pt x="32" y="94"/>
                </a:lnTo>
                <a:cubicBezTo>
                  <a:pt x="62" y="94"/>
                  <a:pt x="62" y="94"/>
                  <a:pt x="62" y="94"/>
                </a:cubicBezTo>
                <a:lnTo>
                  <a:pt x="62" y="94"/>
                </a:lnTo>
                <a:lnTo>
                  <a:pt x="62" y="94"/>
                </a:lnTo>
                <a:lnTo>
                  <a:pt x="93" y="94"/>
                </a:lnTo>
                <a:cubicBezTo>
                  <a:pt x="93" y="94"/>
                  <a:pt x="93" y="94"/>
                  <a:pt x="93" y="124"/>
                </a:cubicBezTo>
                <a:cubicBezTo>
                  <a:pt x="124" y="124"/>
                  <a:pt x="93" y="156"/>
                  <a:pt x="93" y="156"/>
                </a:cubicBezTo>
                <a:cubicBezTo>
                  <a:pt x="93" y="156"/>
                  <a:pt x="93" y="156"/>
                  <a:pt x="62" y="156"/>
                </a:cubicBezTo>
                <a:cubicBezTo>
                  <a:pt x="124" y="156"/>
                  <a:pt x="124" y="156"/>
                  <a:pt x="124" y="156"/>
                </a:cubicBezTo>
                <a:cubicBezTo>
                  <a:pt x="62" y="218"/>
                  <a:pt x="62" y="218"/>
                  <a:pt x="62" y="218"/>
                </a:cubicBezTo>
                <a:cubicBezTo>
                  <a:pt x="62" y="218"/>
                  <a:pt x="62" y="218"/>
                  <a:pt x="32" y="248"/>
                </a:cubicBezTo>
                <a:lnTo>
                  <a:pt x="0" y="248"/>
                </a:lnTo>
                <a:lnTo>
                  <a:pt x="0" y="248"/>
                </a:lnTo>
                <a:lnTo>
                  <a:pt x="0" y="280"/>
                </a:lnTo>
                <a:lnTo>
                  <a:pt x="0" y="280"/>
                </a:lnTo>
                <a:cubicBezTo>
                  <a:pt x="0" y="280"/>
                  <a:pt x="32" y="280"/>
                  <a:pt x="32" y="311"/>
                </a:cubicBezTo>
                <a:cubicBezTo>
                  <a:pt x="32" y="311"/>
                  <a:pt x="32" y="311"/>
                  <a:pt x="62" y="311"/>
                </a:cubicBezTo>
                <a:lnTo>
                  <a:pt x="62" y="311"/>
                </a:lnTo>
                <a:lnTo>
                  <a:pt x="93" y="311"/>
                </a:lnTo>
                <a:cubicBezTo>
                  <a:pt x="124" y="311"/>
                  <a:pt x="124" y="311"/>
                  <a:pt x="156" y="280"/>
                </a:cubicBezTo>
                <a:lnTo>
                  <a:pt x="156" y="280"/>
                </a:lnTo>
                <a:cubicBezTo>
                  <a:pt x="186" y="248"/>
                  <a:pt x="186" y="248"/>
                  <a:pt x="217" y="248"/>
                </a:cubicBezTo>
                <a:lnTo>
                  <a:pt x="217" y="248"/>
                </a:lnTo>
                <a:lnTo>
                  <a:pt x="217" y="248"/>
                </a:lnTo>
                <a:cubicBezTo>
                  <a:pt x="217" y="248"/>
                  <a:pt x="217" y="218"/>
                  <a:pt x="248" y="218"/>
                </a:cubicBezTo>
                <a:cubicBezTo>
                  <a:pt x="248" y="187"/>
                  <a:pt x="248" y="187"/>
                  <a:pt x="248" y="187"/>
                </a:cubicBezTo>
                <a:cubicBezTo>
                  <a:pt x="280" y="187"/>
                  <a:pt x="280" y="187"/>
                  <a:pt x="280" y="218"/>
                </a:cubicBezTo>
                <a:cubicBezTo>
                  <a:pt x="309" y="218"/>
                  <a:pt x="309" y="218"/>
                  <a:pt x="309" y="218"/>
                </a:cubicBezTo>
                <a:lnTo>
                  <a:pt x="309" y="218"/>
                </a:lnTo>
                <a:cubicBezTo>
                  <a:pt x="309" y="187"/>
                  <a:pt x="309" y="187"/>
                  <a:pt x="340" y="187"/>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93" name="Freeform 111"/>
          <p:cNvSpPr>
            <a:spLocks noChangeArrowheads="1"/>
          </p:cNvSpPr>
          <p:nvPr/>
        </p:nvSpPr>
        <p:spPr bwMode="auto">
          <a:xfrm>
            <a:off x="6202826" y="1925004"/>
            <a:ext cx="89416" cy="29779"/>
          </a:xfrm>
          <a:custGeom>
            <a:avLst/>
            <a:gdLst>
              <a:gd name="T0" fmla="*/ 31 w 218"/>
              <a:gd name="T1" fmla="*/ 31 h 63"/>
              <a:gd name="T2" fmla="*/ 31 w 218"/>
              <a:gd name="T3" fmla="*/ 31 h 63"/>
              <a:gd name="T4" fmla="*/ 62 w 218"/>
              <a:gd name="T5" fmla="*/ 62 h 63"/>
              <a:gd name="T6" fmla="*/ 93 w 218"/>
              <a:gd name="T7" fmla="*/ 62 h 63"/>
              <a:gd name="T8" fmla="*/ 124 w 218"/>
              <a:gd name="T9" fmla="*/ 62 h 63"/>
              <a:gd name="T10" fmla="*/ 124 w 218"/>
              <a:gd name="T11" fmla="*/ 62 h 63"/>
              <a:gd name="T12" fmla="*/ 186 w 218"/>
              <a:gd name="T13" fmla="*/ 62 h 63"/>
              <a:gd name="T14" fmla="*/ 186 w 218"/>
              <a:gd name="T15" fmla="*/ 62 h 63"/>
              <a:gd name="T16" fmla="*/ 186 w 218"/>
              <a:gd name="T17" fmla="*/ 62 h 63"/>
              <a:gd name="T18" fmla="*/ 186 w 218"/>
              <a:gd name="T19" fmla="*/ 62 h 63"/>
              <a:gd name="T20" fmla="*/ 217 w 218"/>
              <a:gd name="T21" fmla="*/ 62 h 63"/>
              <a:gd name="T22" fmla="*/ 217 w 218"/>
              <a:gd name="T23" fmla="*/ 62 h 63"/>
              <a:gd name="T24" fmla="*/ 217 w 218"/>
              <a:gd name="T25" fmla="*/ 31 h 63"/>
              <a:gd name="T26" fmla="*/ 217 w 218"/>
              <a:gd name="T27" fmla="*/ 0 h 63"/>
              <a:gd name="T28" fmla="*/ 217 w 218"/>
              <a:gd name="T29" fmla="*/ 0 h 63"/>
              <a:gd name="T30" fmla="*/ 217 w 218"/>
              <a:gd name="T31" fmla="*/ 31 h 63"/>
              <a:gd name="T32" fmla="*/ 186 w 218"/>
              <a:gd name="T33" fmla="*/ 0 h 63"/>
              <a:gd name="T34" fmla="*/ 186 w 218"/>
              <a:gd name="T35" fmla="*/ 0 h 63"/>
              <a:gd name="T36" fmla="*/ 124 w 218"/>
              <a:gd name="T37" fmla="*/ 0 h 63"/>
              <a:gd name="T38" fmla="*/ 124 w 218"/>
              <a:gd name="T39" fmla="*/ 0 h 63"/>
              <a:gd name="T40" fmla="*/ 93 w 218"/>
              <a:gd name="T41" fmla="*/ 0 h 63"/>
              <a:gd name="T42" fmla="*/ 93 w 218"/>
              <a:gd name="T43" fmla="*/ 0 h 63"/>
              <a:gd name="T44" fmla="*/ 62 w 218"/>
              <a:gd name="T45" fmla="*/ 0 h 63"/>
              <a:gd name="T46" fmla="*/ 31 w 218"/>
              <a:gd name="T47" fmla="*/ 0 h 63"/>
              <a:gd name="T48" fmla="*/ 0 w 218"/>
              <a:gd name="T49" fmla="*/ 0 h 63"/>
              <a:gd name="T50" fmla="*/ 0 w 218"/>
              <a:gd name="T51" fmla="*/ 31 h 63"/>
              <a:gd name="T52" fmla="*/ 0 w 218"/>
              <a:gd name="T53" fmla="*/ 31 h 63"/>
              <a:gd name="T54" fmla="*/ 0 w 218"/>
              <a:gd name="T55" fmla="*/ 31 h 63"/>
              <a:gd name="T56" fmla="*/ 31 w 218"/>
              <a:gd name="T57"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8" h="63">
                <a:moveTo>
                  <a:pt x="31" y="31"/>
                </a:moveTo>
                <a:lnTo>
                  <a:pt x="31" y="31"/>
                </a:lnTo>
                <a:lnTo>
                  <a:pt x="62" y="62"/>
                </a:lnTo>
                <a:lnTo>
                  <a:pt x="93" y="62"/>
                </a:lnTo>
                <a:cubicBezTo>
                  <a:pt x="93" y="62"/>
                  <a:pt x="93" y="62"/>
                  <a:pt x="124" y="62"/>
                </a:cubicBezTo>
                <a:lnTo>
                  <a:pt x="124" y="62"/>
                </a:lnTo>
                <a:cubicBezTo>
                  <a:pt x="154" y="62"/>
                  <a:pt x="154" y="62"/>
                  <a:pt x="186" y="62"/>
                </a:cubicBezTo>
                <a:lnTo>
                  <a:pt x="186" y="62"/>
                </a:lnTo>
                <a:lnTo>
                  <a:pt x="186" y="62"/>
                </a:lnTo>
                <a:lnTo>
                  <a:pt x="186" y="62"/>
                </a:lnTo>
                <a:cubicBezTo>
                  <a:pt x="186" y="62"/>
                  <a:pt x="186" y="62"/>
                  <a:pt x="217" y="62"/>
                </a:cubicBezTo>
                <a:lnTo>
                  <a:pt x="217" y="62"/>
                </a:lnTo>
                <a:cubicBezTo>
                  <a:pt x="217" y="31"/>
                  <a:pt x="217" y="31"/>
                  <a:pt x="217" y="31"/>
                </a:cubicBezTo>
                <a:lnTo>
                  <a:pt x="217" y="0"/>
                </a:lnTo>
                <a:lnTo>
                  <a:pt x="217" y="0"/>
                </a:lnTo>
                <a:lnTo>
                  <a:pt x="217" y="31"/>
                </a:lnTo>
                <a:cubicBezTo>
                  <a:pt x="186" y="31"/>
                  <a:pt x="186" y="0"/>
                  <a:pt x="186" y="0"/>
                </a:cubicBezTo>
                <a:lnTo>
                  <a:pt x="186" y="0"/>
                </a:lnTo>
                <a:cubicBezTo>
                  <a:pt x="154" y="0"/>
                  <a:pt x="154" y="0"/>
                  <a:pt x="124" y="0"/>
                </a:cubicBezTo>
                <a:lnTo>
                  <a:pt x="124" y="0"/>
                </a:lnTo>
                <a:lnTo>
                  <a:pt x="93" y="0"/>
                </a:lnTo>
                <a:lnTo>
                  <a:pt x="93" y="0"/>
                </a:lnTo>
                <a:lnTo>
                  <a:pt x="62" y="0"/>
                </a:lnTo>
                <a:cubicBezTo>
                  <a:pt x="31" y="0"/>
                  <a:pt x="31" y="0"/>
                  <a:pt x="31" y="0"/>
                </a:cubicBezTo>
                <a:lnTo>
                  <a:pt x="0" y="0"/>
                </a:lnTo>
                <a:cubicBezTo>
                  <a:pt x="0" y="0"/>
                  <a:pt x="0" y="0"/>
                  <a:pt x="0" y="31"/>
                </a:cubicBezTo>
                <a:lnTo>
                  <a:pt x="0" y="31"/>
                </a:lnTo>
                <a:lnTo>
                  <a:pt x="0" y="31"/>
                </a:lnTo>
                <a:lnTo>
                  <a:pt x="31" y="31"/>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94" name="Freeform 112"/>
          <p:cNvSpPr>
            <a:spLocks noChangeArrowheads="1"/>
          </p:cNvSpPr>
          <p:nvPr/>
        </p:nvSpPr>
        <p:spPr bwMode="auto">
          <a:xfrm>
            <a:off x="6317791" y="1910114"/>
            <a:ext cx="89415" cy="29779"/>
          </a:xfrm>
          <a:custGeom>
            <a:avLst/>
            <a:gdLst>
              <a:gd name="T0" fmla="*/ 31 w 218"/>
              <a:gd name="T1" fmla="*/ 31 h 63"/>
              <a:gd name="T2" fmla="*/ 31 w 218"/>
              <a:gd name="T3" fmla="*/ 31 h 63"/>
              <a:gd name="T4" fmla="*/ 31 w 218"/>
              <a:gd name="T5" fmla="*/ 31 h 63"/>
              <a:gd name="T6" fmla="*/ 62 w 218"/>
              <a:gd name="T7" fmla="*/ 0 h 63"/>
              <a:gd name="T8" fmla="*/ 62 w 218"/>
              <a:gd name="T9" fmla="*/ 0 h 63"/>
              <a:gd name="T10" fmla="*/ 93 w 218"/>
              <a:gd name="T11" fmla="*/ 0 h 63"/>
              <a:gd name="T12" fmla="*/ 124 w 218"/>
              <a:gd name="T13" fmla="*/ 31 h 63"/>
              <a:gd name="T14" fmla="*/ 155 w 218"/>
              <a:gd name="T15" fmla="*/ 31 h 63"/>
              <a:gd name="T16" fmla="*/ 155 w 218"/>
              <a:gd name="T17" fmla="*/ 31 h 63"/>
              <a:gd name="T18" fmla="*/ 155 w 218"/>
              <a:gd name="T19" fmla="*/ 62 h 63"/>
              <a:gd name="T20" fmla="*/ 186 w 218"/>
              <a:gd name="T21" fmla="*/ 31 h 63"/>
              <a:gd name="T22" fmla="*/ 186 w 218"/>
              <a:gd name="T23" fmla="*/ 31 h 63"/>
              <a:gd name="T24" fmla="*/ 217 w 218"/>
              <a:gd name="T25" fmla="*/ 31 h 63"/>
              <a:gd name="T26" fmla="*/ 217 w 218"/>
              <a:gd name="T27" fmla="*/ 31 h 63"/>
              <a:gd name="T28" fmla="*/ 217 w 218"/>
              <a:gd name="T29" fmla="*/ 31 h 63"/>
              <a:gd name="T30" fmla="*/ 217 w 218"/>
              <a:gd name="T31" fmla="*/ 31 h 63"/>
              <a:gd name="T32" fmla="*/ 186 w 218"/>
              <a:gd name="T33" fmla="*/ 31 h 63"/>
              <a:gd name="T34" fmla="*/ 155 w 218"/>
              <a:gd name="T35" fmla="*/ 0 h 63"/>
              <a:gd name="T36" fmla="*/ 62 w 218"/>
              <a:gd name="T37" fmla="*/ 0 h 63"/>
              <a:gd name="T38" fmla="*/ 62 w 218"/>
              <a:gd name="T39" fmla="*/ 0 h 63"/>
              <a:gd name="T40" fmla="*/ 31 w 218"/>
              <a:gd name="T41" fmla="*/ 0 h 63"/>
              <a:gd name="T42" fmla="*/ 0 w 218"/>
              <a:gd name="T43" fmla="*/ 0 h 63"/>
              <a:gd name="T44" fmla="*/ 31 w 218"/>
              <a:gd name="T45" fmla="*/ 0 h 63"/>
              <a:gd name="T46" fmla="*/ 31 w 218"/>
              <a:gd name="T47"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8" h="63">
                <a:moveTo>
                  <a:pt x="31" y="31"/>
                </a:moveTo>
                <a:lnTo>
                  <a:pt x="31" y="31"/>
                </a:lnTo>
                <a:lnTo>
                  <a:pt x="31" y="31"/>
                </a:lnTo>
                <a:lnTo>
                  <a:pt x="62" y="0"/>
                </a:lnTo>
                <a:lnTo>
                  <a:pt x="62" y="0"/>
                </a:lnTo>
                <a:cubicBezTo>
                  <a:pt x="62" y="0"/>
                  <a:pt x="62" y="0"/>
                  <a:pt x="93" y="0"/>
                </a:cubicBezTo>
                <a:cubicBezTo>
                  <a:pt x="93" y="0"/>
                  <a:pt x="124" y="0"/>
                  <a:pt x="124" y="31"/>
                </a:cubicBezTo>
                <a:cubicBezTo>
                  <a:pt x="124" y="31"/>
                  <a:pt x="124" y="31"/>
                  <a:pt x="155" y="31"/>
                </a:cubicBezTo>
                <a:lnTo>
                  <a:pt x="155" y="31"/>
                </a:lnTo>
                <a:cubicBezTo>
                  <a:pt x="155" y="31"/>
                  <a:pt x="155" y="31"/>
                  <a:pt x="155" y="62"/>
                </a:cubicBezTo>
                <a:cubicBezTo>
                  <a:pt x="155" y="31"/>
                  <a:pt x="186" y="31"/>
                  <a:pt x="186" y="31"/>
                </a:cubicBezTo>
                <a:lnTo>
                  <a:pt x="186" y="31"/>
                </a:lnTo>
                <a:cubicBezTo>
                  <a:pt x="217" y="31"/>
                  <a:pt x="217" y="31"/>
                  <a:pt x="217" y="31"/>
                </a:cubicBezTo>
                <a:lnTo>
                  <a:pt x="217" y="31"/>
                </a:lnTo>
                <a:lnTo>
                  <a:pt x="217" y="31"/>
                </a:lnTo>
                <a:lnTo>
                  <a:pt x="217" y="31"/>
                </a:lnTo>
                <a:cubicBezTo>
                  <a:pt x="217" y="31"/>
                  <a:pt x="217" y="31"/>
                  <a:pt x="186" y="31"/>
                </a:cubicBezTo>
                <a:lnTo>
                  <a:pt x="155" y="0"/>
                </a:lnTo>
                <a:cubicBezTo>
                  <a:pt x="124" y="0"/>
                  <a:pt x="93" y="0"/>
                  <a:pt x="62" y="0"/>
                </a:cubicBezTo>
                <a:lnTo>
                  <a:pt x="62" y="0"/>
                </a:lnTo>
                <a:cubicBezTo>
                  <a:pt x="31" y="0"/>
                  <a:pt x="31" y="0"/>
                  <a:pt x="31" y="0"/>
                </a:cubicBezTo>
                <a:lnTo>
                  <a:pt x="0" y="0"/>
                </a:lnTo>
                <a:lnTo>
                  <a:pt x="31" y="0"/>
                </a:lnTo>
                <a:cubicBezTo>
                  <a:pt x="31" y="0"/>
                  <a:pt x="31" y="0"/>
                  <a:pt x="31" y="31"/>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95" name="Freeform 113"/>
          <p:cNvSpPr>
            <a:spLocks noChangeArrowheads="1"/>
          </p:cNvSpPr>
          <p:nvPr/>
        </p:nvSpPr>
        <p:spPr bwMode="auto">
          <a:xfrm>
            <a:off x="5971075" y="2029229"/>
            <a:ext cx="89415" cy="89337"/>
          </a:xfrm>
          <a:custGeom>
            <a:avLst/>
            <a:gdLst>
              <a:gd name="T0" fmla="*/ 31 w 218"/>
              <a:gd name="T1" fmla="*/ 186 h 187"/>
              <a:gd name="T2" fmla="*/ 31 w 218"/>
              <a:gd name="T3" fmla="*/ 186 h 187"/>
              <a:gd name="T4" fmla="*/ 62 w 218"/>
              <a:gd name="T5" fmla="*/ 155 h 187"/>
              <a:gd name="T6" fmla="*/ 62 w 218"/>
              <a:gd name="T7" fmla="*/ 155 h 187"/>
              <a:gd name="T8" fmla="*/ 62 w 218"/>
              <a:gd name="T9" fmla="*/ 155 h 187"/>
              <a:gd name="T10" fmla="*/ 93 w 218"/>
              <a:gd name="T11" fmla="*/ 155 h 187"/>
              <a:gd name="T12" fmla="*/ 93 w 218"/>
              <a:gd name="T13" fmla="*/ 155 h 187"/>
              <a:gd name="T14" fmla="*/ 93 w 218"/>
              <a:gd name="T15" fmla="*/ 155 h 187"/>
              <a:gd name="T16" fmla="*/ 93 w 218"/>
              <a:gd name="T17" fmla="*/ 124 h 187"/>
              <a:gd name="T18" fmla="*/ 93 w 218"/>
              <a:gd name="T19" fmla="*/ 124 h 187"/>
              <a:gd name="T20" fmla="*/ 124 w 218"/>
              <a:gd name="T21" fmla="*/ 93 h 187"/>
              <a:gd name="T22" fmla="*/ 124 w 218"/>
              <a:gd name="T23" fmla="*/ 93 h 187"/>
              <a:gd name="T24" fmla="*/ 124 w 218"/>
              <a:gd name="T25" fmla="*/ 93 h 187"/>
              <a:gd name="T26" fmla="*/ 124 w 218"/>
              <a:gd name="T27" fmla="*/ 93 h 187"/>
              <a:gd name="T28" fmla="*/ 124 w 218"/>
              <a:gd name="T29" fmla="*/ 93 h 187"/>
              <a:gd name="T30" fmla="*/ 155 w 218"/>
              <a:gd name="T31" fmla="*/ 62 h 187"/>
              <a:gd name="T32" fmla="*/ 155 w 218"/>
              <a:gd name="T33" fmla="*/ 62 h 187"/>
              <a:gd name="T34" fmla="*/ 155 w 218"/>
              <a:gd name="T35" fmla="*/ 31 h 187"/>
              <a:gd name="T36" fmla="*/ 186 w 218"/>
              <a:gd name="T37" fmla="*/ 0 h 187"/>
              <a:gd name="T38" fmla="*/ 186 w 218"/>
              <a:gd name="T39" fmla="*/ 0 h 187"/>
              <a:gd name="T40" fmla="*/ 186 w 218"/>
              <a:gd name="T41" fmla="*/ 0 h 187"/>
              <a:gd name="T42" fmla="*/ 186 w 218"/>
              <a:gd name="T43" fmla="*/ 0 h 187"/>
              <a:gd name="T44" fmla="*/ 186 w 218"/>
              <a:gd name="T45" fmla="*/ 0 h 187"/>
              <a:gd name="T46" fmla="*/ 217 w 218"/>
              <a:gd name="T47" fmla="*/ 0 h 187"/>
              <a:gd name="T48" fmla="*/ 217 w 218"/>
              <a:gd name="T49" fmla="*/ 0 h 187"/>
              <a:gd name="T50" fmla="*/ 217 w 218"/>
              <a:gd name="T51" fmla="*/ 0 h 187"/>
              <a:gd name="T52" fmla="*/ 186 w 218"/>
              <a:gd name="T53" fmla="*/ 0 h 187"/>
              <a:gd name="T54" fmla="*/ 186 w 218"/>
              <a:gd name="T55" fmla="*/ 0 h 187"/>
              <a:gd name="T56" fmla="*/ 186 w 218"/>
              <a:gd name="T57" fmla="*/ 0 h 187"/>
              <a:gd name="T58" fmla="*/ 155 w 218"/>
              <a:gd name="T59" fmla="*/ 0 h 187"/>
              <a:gd name="T60" fmla="*/ 155 w 218"/>
              <a:gd name="T61" fmla="*/ 0 h 187"/>
              <a:gd name="T62" fmla="*/ 155 w 218"/>
              <a:gd name="T63" fmla="*/ 0 h 187"/>
              <a:gd name="T64" fmla="*/ 124 w 218"/>
              <a:gd name="T65" fmla="*/ 0 h 187"/>
              <a:gd name="T66" fmla="*/ 124 w 218"/>
              <a:gd name="T67" fmla="*/ 31 h 187"/>
              <a:gd name="T68" fmla="*/ 93 w 218"/>
              <a:gd name="T69" fmla="*/ 93 h 187"/>
              <a:gd name="T70" fmla="*/ 62 w 218"/>
              <a:gd name="T71" fmla="*/ 93 h 187"/>
              <a:gd name="T72" fmla="*/ 62 w 218"/>
              <a:gd name="T73" fmla="*/ 93 h 187"/>
              <a:gd name="T74" fmla="*/ 62 w 218"/>
              <a:gd name="T75" fmla="*/ 93 h 187"/>
              <a:gd name="T76" fmla="*/ 31 w 218"/>
              <a:gd name="T77" fmla="*/ 124 h 187"/>
              <a:gd name="T78" fmla="*/ 0 w 218"/>
              <a:gd name="T79" fmla="*/ 155 h 187"/>
              <a:gd name="T80" fmla="*/ 31 w 218"/>
              <a:gd name="T81"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8" h="187">
                <a:moveTo>
                  <a:pt x="31" y="186"/>
                </a:moveTo>
                <a:lnTo>
                  <a:pt x="31" y="186"/>
                </a:lnTo>
                <a:cubicBezTo>
                  <a:pt x="31" y="155"/>
                  <a:pt x="62" y="155"/>
                  <a:pt x="62" y="155"/>
                </a:cubicBezTo>
                <a:lnTo>
                  <a:pt x="62" y="155"/>
                </a:lnTo>
                <a:lnTo>
                  <a:pt x="62" y="155"/>
                </a:lnTo>
                <a:cubicBezTo>
                  <a:pt x="93" y="155"/>
                  <a:pt x="93" y="155"/>
                  <a:pt x="93" y="155"/>
                </a:cubicBezTo>
                <a:lnTo>
                  <a:pt x="93" y="155"/>
                </a:lnTo>
                <a:lnTo>
                  <a:pt x="93" y="155"/>
                </a:lnTo>
                <a:cubicBezTo>
                  <a:pt x="93" y="124"/>
                  <a:pt x="93" y="124"/>
                  <a:pt x="93" y="124"/>
                </a:cubicBezTo>
                <a:lnTo>
                  <a:pt x="93" y="124"/>
                </a:lnTo>
                <a:lnTo>
                  <a:pt x="124" y="93"/>
                </a:lnTo>
                <a:lnTo>
                  <a:pt x="124" y="93"/>
                </a:lnTo>
                <a:lnTo>
                  <a:pt x="124" y="93"/>
                </a:lnTo>
                <a:lnTo>
                  <a:pt x="124" y="93"/>
                </a:lnTo>
                <a:lnTo>
                  <a:pt x="124" y="93"/>
                </a:lnTo>
                <a:lnTo>
                  <a:pt x="155" y="62"/>
                </a:lnTo>
                <a:lnTo>
                  <a:pt x="155" y="62"/>
                </a:lnTo>
                <a:lnTo>
                  <a:pt x="155" y="31"/>
                </a:lnTo>
                <a:cubicBezTo>
                  <a:pt x="155" y="31"/>
                  <a:pt x="155" y="0"/>
                  <a:pt x="186" y="0"/>
                </a:cubicBezTo>
                <a:lnTo>
                  <a:pt x="186" y="0"/>
                </a:lnTo>
                <a:lnTo>
                  <a:pt x="186" y="0"/>
                </a:lnTo>
                <a:lnTo>
                  <a:pt x="186" y="0"/>
                </a:lnTo>
                <a:lnTo>
                  <a:pt x="186" y="0"/>
                </a:lnTo>
                <a:lnTo>
                  <a:pt x="217" y="0"/>
                </a:lnTo>
                <a:lnTo>
                  <a:pt x="217" y="0"/>
                </a:lnTo>
                <a:lnTo>
                  <a:pt x="217" y="0"/>
                </a:lnTo>
                <a:lnTo>
                  <a:pt x="186" y="0"/>
                </a:lnTo>
                <a:lnTo>
                  <a:pt x="186" y="0"/>
                </a:lnTo>
                <a:lnTo>
                  <a:pt x="186" y="0"/>
                </a:lnTo>
                <a:cubicBezTo>
                  <a:pt x="155" y="0"/>
                  <a:pt x="155" y="0"/>
                  <a:pt x="155" y="0"/>
                </a:cubicBezTo>
                <a:lnTo>
                  <a:pt x="155" y="0"/>
                </a:lnTo>
                <a:lnTo>
                  <a:pt x="155" y="0"/>
                </a:lnTo>
                <a:cubicBezTo>
                  <a:pt x="124" y="0"/>
                  <a:pt x="124" y="0"/>
                  <a:pt x="124" y="0"/>
                </a:cubicBezTo>
                <a:lnTo>
                  <a:pt x="124" y="31"/>
                </a:lnTo>
                <a:cubicBezTo>
                  <a:pt x="124" y="62"/>
                  <a:pt x="93" y="93"/>
                  <a:pt x="93" y="93"/>
                </a:cubicBezTo>
                <a:cubicBezTo>
                  <a:pt x="93" y="93"/>
                  <a:pt x="93" y="93"/>
                  <a:pt x="62" y="93"/>
                </a:cubicBezTo>
                <a:lnTo>
                  <a:pt x="62" y="93"/>
                </a:lnTo>
                <a:lnTo>
                  <a:pt x="62" y="93"/>
                </a:lnTo>
                <a:cubicBezTo>
                  <a:pt x="62" y="124"/>
                  <a:pt x="62" y="124"/>
                  <a:pt x="31" y="124"/>
                </a:cubicBezTo>
                <a:cubicBezTo>
                  <a:pt x="31" y="155"/>
                  <a:pt x="31" y="155"/>
                  <a:pt x="0" y="155"/>
                </a:cubicBezTo>
                <a:cubicBezTo>
                  <a:pt x="0" y="155"/>
                  <a:pt x="31" y="155"/>
                  <a:pt x="31" y="186"/>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96" name="Freeform 114"/>
          <p:cNvSpPr>
            <a:spLocks noChangeArrowheads="1"/>
          </p:cNvSpPr>
          <p:nvPr/>
        </p:nvSpPr>
        <p:spPr bwMode="auto">
          <a:xfrm>
            <a:off x="6126184" y="1925004"/>
            <a:ext cx="51096" cy="44667"/>
          </a:xfrm>
          <a:custGeom>
            <a:avLst/>
            <a:gdLst>
              <a:gd name="T0" fmla="*/ 31 w 125"/>
              <a:gd name="T1" fmla="*/ 62 h 94"/>
              <a:gd name="T2" fmla="*/ 31 w 125"/>
              <a:gd name="T3" fmla="*/ 62 h 94"/>
              <a:gd name="T4" fmla="*/ 62 w 125"/>
              <a:gd name="T5" fmla="*/ 62 h 94"/>
              <a:gd name="T6" fmla="*/ 93 w 125"/>
              <a:gd name="T7" fmla="*/ 93 h 94"/>
              <a:gd name="T8" fmla="*/ 93 w 125"/>
              <a:gd name="T9" fmla="*/ 93 h 94"/>
              <a:gd name="T10" fmla="*/ 93 w 125"/>
              <a:gd name="T11" fmla="*/ 93 h 94"/>
              <a:gd name="T12" fmla="*/ 93 w 125"/>
              <a:gd name="T13" fmla="*/ 93 h 94"/>
              <a:gd name="T14" fmla="*/ 124 w 125"/>
              <a:gd name="T15" fmla="*/ 62 h 94"/>
              <a:gd name="T16" fmla="*/ 124 w 125"/>
              <a:gd name="T17" fmla="*/ 62 h 94"/>
              <a:gd name="T18" fmla="*/ 93 w 125"/>
              <a:gd name="T19" fmla="*/ 31 h 94"/>
              <a:gd name="T20" fmla="*/ 93 w 125"/>
              <a:gd name="T21" fmla="*/ 31 h 94"/>
              <a:gd name="T22" fmla="*/ 93 w 125"/>
              <a:gd name="T23" fmla="*/ 31 h 94"/>
              <a:gd name="T24" fmla="*/ 93 w 125"/>
              <a:gd name="T25" fmla="*/ 0 h 94"/>
              <a:gd name="T26" fmla="*/ 93 w 125"/>
              <a:gd name="T27" fmla="*/ 0 h 94"/>
              <a:gd name="T28" fmla="*/ 62 w 125"/>
              <a:gd name="T29" fmla="*/ 31 h 94"/>
              <a:gd name="T30" fmla="*/ 62 w 125"/>
              <a:gd name="T31" fmla="*/ 31 h 94"/>
              <a:gd name="T32" fmla="*/ 31 w 125"/>
              <a:gd name="T33" fmla="*/ 62 h 94"/>
              <a:gd name="T34" fmla="*/ 0 w 125"/>
              <a:gd name="T35" fmla="*/ 62 h 94"/>
              <a:gd name="T36" fmla="*/ 0 w 125"/>
              <a:gd name="T37" fmla="*/ 62 h 94"/>
              <a:gd name="T38" fmla="*/ 0 w 125"/>
              <a:gd name="T39" fmla="*/ 62 h 94"/>
              <a:gd name="T40" fmla="*/ 0 w 125"/>
              <a:gd name="T41" fmla="*/ 62 h 94"/>
              <a:gd name="T42" fmla="*/ 31 w 125"/>
              <a:gd name="T43" fmla="*/ 6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5" h="94">
                <a:moveTo>
                  <a:pt x="31" y="62"/>
                </a:moveTo>
                <a:lnTo>
                  <a:pt x="31" y="62"/>
                </a:lnTo>
                <a:cubicBezTo>
                  <a:pt x="31" y="62"/>
                  <a:pt x="31" y="62"/>
                  <a:pt x="62" y="62"/>
                </a:cubicBezTo>
                <a:cubicBezTo>
                  <a:pt x="62" y="62"/>
                  <a:pt x="62" y="93"/>
                  <a:pt x="93" y="93"/>
                </a:cubicBezTo>
                <a:lnTo>
                  <a:pt x="93" y="93"/>
                </a:lnTo>
                <a:lnTo>
                  <a:pt x="93" y="93"/>
                </a:lnTo>
                <a:lnTo>
                  <a:pt x="93" y="93"/>
                </a:lnTo>
                <a:cubicBezTo>
                  <a:pt x="124" y="62"/>
                  <a:pt x="124" y="62"/>
                  <a:pt x="124" y="62"/>
                </a:cubicBezTo>
                <a:lnTo>
                  <a:pt x="124" y="62"/>
                </a:lnTo>
                <a:cubicBezTo>
                  <a:pt x="93" y="62"/>
                  <a:pt x="93" y="62"/>
                  <a:pt x="93" y="31"/>
                </a:cubicBezTo>
                <a:lnTo>
                  <a:pt x="93" y="31"/>
                </a:lnTo>
                <a:lnTo>
                  <a:pt x="93" y="31"/>
                </a:lnTo>
                <a:cubicBezTo>
                  <a:pt x="93" y="0"/>
                  <a:pt x="93" y="0"/>
                  <a:pt x="93" y="0"/>
                </a:cubicBezTo>
                <a:lnTo>
                  <a:pt x="93" y="0"/>
                </a:lnTo>
                <a:cubicBezTo>
                  <a:pt x="62" y="31"/>
                  <a:pt x="62" y="31"/>
                  <a:pt x="62" y="31"/>
                </a:cubicBezTo>
                <a:lnTo>
                  <a:pt x="62" y="31"/>
                </a:lnTo>
                <a:cubicBezTo>
                  <a:pt x="62" y="31"/>
                  <a:pt x="62" y="31"/>
                  <a:pt x="31" y="62"/>
                </a:cubicBezTo>
                <a:cubicBezTo>
                  <a:pt x="31" y="62"/>
                  <a:pt x="31" y="62"/>
                  <a:pt x="0" y="62"/>
                </a:cubicBezTo>
                <a:lnTo>
                  <a:pt x="0" y="62"/>
                </a:lnTo>
                <a:lnTo>
                  <a:pt x="0" y="62"/>
                </a:lnTo>
                <a:lnTo>
                  <a:pt x="0" y="62"/>
                </a:lnTo>
                <a:lnTo>
                  <a:pt x="31" y="62"/>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97" name="Freeform 115"/>
          <p:cNvSpPr>
            <a:spLocks noChangeArrowheads="1"/>
          </p:cNvSpPr>
          <p:nvPr/>
        </p:nvSpPr>
        <p:spPr bwMode="auto">
          <a:xfrm>
            <a:off x="7845161" y="1595310"/>
            <a:ext cx="129564" cy="59558"/>
          </a:xfrm>
          <a:custGeom>
            <a:avLst/>
            <a:gdLst>
              <a:gd name="T0" fmla="*/ 279 w 312"/>
              <a:gd name="T1" fmla="*/ 62 h 125"/>
              <a:gd name="T2" fmla="*/ 279 w 312"/>
              <a:gd name="T3" fmla="*/ 62 h 125"/>
              <a:gd name="T4" fmla="*/ 279 w 312"/>
              <a:gd name="T5" fmla="*/ 62 h 125"/>
              <a:gd name="T6" fmla="*/ 279 w 312"/>
              <a:gd name="T7" fmla="*/ 93 h 125"/>
              <a:gd name="T8" fmla="*/ 248 w 312"/>
              <a:gd name="T9" fmla="*/ 93 h 125"/>
              <a:gd name="T10" fmla="*/ 217 w 312"/>
              <a:gd name="T11" fmla="*/ 62 h 125"/>
              <a:gd name="T12" fmla="*/ 217 w 312"/>
              <a:gd name="T13" fmla="*/ 31 h 125"/>
              <a:gd name="T14" fmla="*/ 217 w 312"/>
              <a:gd name="T15" fmla="*/ 0 h 125"/>
              <a:gd name="T16" fmla="*/ 217 w 312"/>
              <a:gd name="T17" fmla="*/ 0 h 125"/>
              <a:gd name="T18" fmla="*/ 156 w 312"/>
              <a:gd name="T19" fmla="*/ 0 h 125"/>
              <a:gd name="T20" fmla="*/ 124 w 312"/>
              <a:gd name="T21" fmla="*/ 0 h 125"/>
              <a:gd name="T22" fmla="*/ 124 w 312"/>
              <a:gd name="T23" fmla="*/ 0 h 125"/>
              <a:gd name="T24" fmla="*/ 93 w 312"/>
              <a:gd name="T25" fmla="*/ 0 h 125"/>
              <a:gd name="T26" fmla="*/ 93 w 312"/>
              <a:gd name="T27" fmla="*/ 0 h 125"/>
              <a:gd name="T28" fmla="*/ 32 w 312"/>
              <a:gd name="T29" fmla="*/ 0 h 125"/>
              <a:gd name="T30" fmla="*/ 32 w 312"/>
              <a:gd name="T31" fmla="*/ 0 h 125"/>
              <a:gd name="T32" fmla="*/ 0 w 312"/>
              <a:gd name="T33" fmla="*/ 0 h 125"/>
              <a:gd name="T34" fmla="*/ 0 w 312"/>
              <a:gd name="T35" fmla="*/ 0 h 125"/>
              <a:gd name="T36" fmla="*/ 0 w 312"/>
              <a:gd name="T37" fmla="*/ 31 h 125"/>
              <a:gd name="T38" fmla="*/ 0 w 312"/>
              <a:gd name="T39" fmla="*/ 31 h 125"/>
              <a:gd name="T40" fmla="*/ 32 w 312"/>
              <a:gd name="T41" fmla="*/ 31 h 125"/>
              <a:gd name="T42" fmla="*/ 32 w 312"/>
              <a:gd name="T43" fmla="*/ 31 h 125"/>
              <a:gd name="T44" fmla="*/ 32 w 312"/>
              <a:gd name="T45" fmla="*/ 31 h 125"/>
              <a:gd name="T46" fmla="*/ 63 w 312"/>
              <a:gd name="T47" fmla="*/ 31 h 125"/>
              <a:gd name="T48" fmla="*/ 93 w 312"/>
              <a:gd name="T49" fmla="*/ 0 h 125"/>
              <a:gd name="T50" fmla="*/ 93 w 312"/>
              <a:gd name="T51" fmla="*/ 0 h 125"/>
              <a:gd name="T52" fmla="*/ 124 w 312"/>
              <a:gd name="T53" fmla="*/ 31 h 125"/>
              <a:gd name="T54" fmla="*/ 93 w 312"/>
              <a:gd name="T55" fmla="*/ 93 h 125"/>
              <a:gd name="T56" fmla="*/ 156 w 312"/>
              <a:gd name="T57" fmla="*/ 93 h 125"/>
              <a:gd name="T58" fmla="*/ 156 w 312"/>
              <a:gd name="T59" fmla="*/ 93 h 125"/>
              <a:gd name="T60" fmla="*/ 156 w 312"/>
              <a:gd name="T61" fmla="*/ 93 h 125"/>
              <a:gd name="T62" fmla="*/ 217 w 312"/>
              <a:gd name="T63" fmla="*/ 93 h 125"/>
              <a:gd name="T64" fmla="*/ 248 w 312"/>
              <a:gd name="T65" fmla="*/ 93 h 125"/>
              <a:gd name="T66" fmla="*/ 248 w 312"/>
              <a:gd name="T67" fmla="*/ 93 h 125"/>
              <a:gd name="T68" fmla="*/ 248 w 312"/>
              <a:gd name="T69" fmla="*/ 93 h 125"/>
              <a:gd name="T70" fmla="*/ 279 w 312"/>
              <a:gd name="T71" fmla="*/ 93 h 125"/>
              <a:gd name="T72" fmla="*/ 279 w 312"/>
              <a:gd name="T73" fmla="*/ 93 h 125"/>
              <a:gd name="T74" fmla="*/ 279 w 312"/>
              <a:gd name="T75" fmla="*/ 124 h 125"/>
              <a:gd name="T76" fmla="*/ 311 w 312"/>
              <a:gd name="T77" fmla="*/ 93 h 125"/>
              <a:gd name="T78" fmla="*/ 311 w 312"/>
              <a:gd name="T79" fmla="*/ 93 h 125"/>
              <a:gd name="T80" fmla="*/ 279 w 312"/>
              <a:gd name="T81"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2" h="125">
                <a:moveTo>
                  <a:pt x="279" y="62"/>
                </a:moveTo>
                <a:lnTo>
                  <a:pt x="279" y="62"/>
                </a:lnTo>
                <a:lnTo>
                  <a:pt x="279" y="62"/>
                </a:lnTo>
                <a:cubicBezTo>
                  <a:pt x="279" y="62"/>
                  <a:pt x="279" y="62"/>
                  <a:pt x="279" y="93"/>
                </a:cubicBezTo>
                <a:cubicBezTo>
                  <a:pt x="248" y="93"/>
                  <a:pt x="248" y="93"/>
                  <a:pt x="248" y="93"/>
                </a:cubicBezTo>
                <a:lnTo>
                  <a:pt x="217" y="62"/>
                </a:lnTo>
                <a:lnTo>
                  <a:pt x="217" y="31"/>
                </a:lnTo>
                <a:lnTo>
                  <a:pt x="217" y="0"/>
                </a:lnTo>
                <a:lnTo>
                  <a:pt x="217" y="0"/>
                </a:lnTo>
                <a:cubicBezTo>
                  <a:pt x="187" y="0"/>
                  <a:pt x="187" y="0"/>
                  <a:pt x="156" y="0"/>
                </a:cubicBezTo>
                <a:cubicBezTo>
                  <a:pt x="156" y="0"/>
                  <a:pt x="156" y="0"/>
                  <a:pt x="124" y="0"/>
                </a:cubicBezTo>
                <a:lnTo>
                  <a:pt x="124" y="0"/>
                </a:lnTo>
                <a:cubicBezTo>
                  <a:pt x="124" y="0"/>
                  <a:pt x="124" y="0"/>
                  <a:pt x="93" y="0"/>
                </a:cubicBezTo>
                <a:lnTo>
                  <a:pt x="93" y="0"/>
                </a:lnTo>
                <a:cubicBezTo>
                  <a:pt x="93" y="0"/>
                  <a:pt x="63" y="0"/>
                  <a:pt x="32" y="0"/>
                </a:cubicBezTo>
                <a:lnTo>
                  <a:pt x="32" y="0"/>
                </a:lnTo>
                <a:lnTo>
                  <a:pt x="0" y="0"/>
                </a:lnTo>
                <a:lnTo>
                  <a:pt x="0" y="0"/>
                </a:lnTo>
                <a:lnTo>
                  <a:pt x="0" y="31"/>
                </a:lnTo>
                <a:lnTo>
                  <a:pt x="0" y="31"/>
                </a:lnTo>
                <a:cubicBezTo>
                  <a:pt x="32" y="31"/>
                  <a:pt x="32" y="31"/>
                  <a:pt x="32" y="31"/>
                </a:cubicBezTo>
                <a:lnTo>
                  <a:pt x="32" y="31"/>
                </a:lnTo>
                <a:lnTo>
                  <a:pt x="32" y="31"/>
                </a:lnTo>
                <a:lnTo>
                  <a:pt x="63" y="31"/>
                </a:lnTo>
                <a:cubicBezTo>
                  <a:pt x="63" y="0"/>
                  <a:pt x="63" y="0"/>
                  <a:pt x="93" y="0"/>
                </a:cubicBezTo>
                <a:lnTo>
                  <a:pt x="93" y="0"/>
                </a:lnTo>
                <a:lnTo>
                  <a:pt x="124" y="31"/>
                </a:lnTo>
                <a:cubicBezTo>
                  <a:pt x="124" y="62"/>
                  <a:pt x="93" y="62"/>
                  <a:pt x="93" y="93"/>
                </a:cubicBezTo>
                <a:cubicBezTo>
                  <a:pt x="93" y="93"/>
                  <a:pt x="124" y="93"/>
                  <a:pt x="156" y="93"/>
                </a:cubicBezTo>
                <a:lnTo>
                  <a:pt x="156" y="93"/>
                </a:lnTo>
                <a:lnTo>
                  <a:pt x="156" y="93"/>
                </a:lnTo>
                <a:cubicBezTo>
                  <a:pt x="187" y="93"/>
                  <a:pt x="217" y="93"/>
                  <a:pt x="217" y="93"/>
                </a:cubicBezTo>
                <a:lnTo>
                  <a:pt x="248" y="93"/>
                </a:lnTo>
                <a:lnTo>
                  <a:pt x="248" y="93"/>
                </a:lnTo>
                <a:lnTo>
                  <a:pt x="248" y="93"/>
                </a:lnTo>
                <a:cubicBezTo>
                  <a:pt x="279" y="93"/>
                  <a:pt x="279" y="93"/>
                  <a:pt x="279" y="93"/>
                </a:cubicBezTo>
                <a:lnTo>
                  <a:pt x="279" y="93"/>
                </a:lnTo>
                <a:lnTo>
                  <a:pt x="279" y="124"/>
                </a:lnTo>
                <a:cubicBezTo>
                  <a:pt x="279" y="93"/>
                  <a:pt x="279" y="93"/>
                  <a:pt x="311" y="93"/>
                </a:cubicBezTo>
                <a:lnTo>
                  <a:pt x="311" y="93"/>
                </a:lnTo>
                <a:lnTo>
                  <a:pt x="279" y="62"/>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98" name="Freeform 116"/>
          <p:cNvSpPr>
            <a:spLocks noChangeArrowheads="1"/>
          </p:cNvSpPr>
          <p:nvPr/>
        </p:nvSpPr>
        <p:spPr bwMode="auto">
          <a:xfrm>
            <a:off x="8857935" y="1744204"/>
            <a:ext cx="155109" cy="29779"/>
          </a:xfrm>
          <a:custGeom>
            <a:avLst/>
            <a:gdLst>
              <a:gd name="T0" fmla="*/ 217 w 373"/>
              <a:gd name="T1" fmla="*/ 31 h 63"/>
              <a:gd name="T2" fmla="*/ 217 w 373"/>
              <a:gd name="T3" fmla="*/ 31 h 63"/>
              <a:gd name="T4" fmla="*/ 217 w 373"/>
              <a:gd name="T5" fmla="*/ 31 h 63"/>
              <a:gd name="T6" fmla="*/ 248 w 373"/>
              <a:gd name="T7" fmla="*/ 31 h 63"/>
              <a:gd name="T8" fmla="*/ 248 w 373"/>
              <a:gd name="T9" fmla="*/ 31 h 63"/>
              <a:gd name="T10" fmla="*/ 279 w 373"/>
              <a:gd name="T11" fmla="*/ 31 h 63"/>
              <a:gd name="T12" fmla="*/ 279 w 373"/>
              <a:gd name="T13" fmla="*/ 31 h 63"/>
              <a:gd name="T14" fmla="*/ 310 w 373"/>
              <a:gd name="T15" fmla="*/ 31 h 63"/>
              <a:gd name="T16" fmla="*/ 372 w 373"/>
              <a:gd name="T17" fmla="*/ 31 h 63"/>
              <a:gd name="T18" fmla="*/ 372 w 373"/>
              <a:gd name="T19" fmla="*/ 31 h 63"/>
              <a:gd name="T20" fmla="*/ 341 w 373"/>
              <a:gd name="T21" fmla="*/ 31 h 63"/>
              <a:gd name="T22" fmla="*/ 310 w 373"/>
              <a:gd name="T23" fmla="*/ 31 h 63"/>
              <a:gd name="T24" fmla="*/ 310 w 373"/>
              <a:gd name="T25" fmla="*/ 31 h 63"/>
              <a:gd name="T26" fmla="*/ 279 w 373"/>
              <a:gd name="T27" fmla="*/ 31 h 63"/>
              <a:gd name="T28" fmla="*/ 248 w 373"/>
              <a:gd name="T29" fmla="*/ 31 h 63"/>
              <a:gd name="T30" fmla="*/ 217 w 373"/>
              <a:gd name="T31" fmla="*/ 0 h 63"/>
              <a:gd name="T32" fmla="*/ 217 w 373"/>
              <a:gd name="T33" fmla="*/ 0 h 63"/>
              <a:gd name="T34" fmla="*/ 217 w 373"/>
              <a:gd name="T35" fmla="*/ 31 h 63"/>
              <a:gd name="T36" fmla="*/ 155 w 373"/>
              <a:gd name="T37" fmla="*/ 31 h 63"/>
              <a:gd name="T38" fmla="*/ 124 w 373"/>
              <a:gd name="T39" fmla="*/ 31 h 63"/>
              <a:gd name="T40" fmla="*/ 93 w 373"/>
              <a:gd name="T41" fmla="*/ 31 h 63"/>
              <a:gd name="T42" fmla="*/ 93 w 373"/>
              <a:gd name="T43" fmla="*/ 0 h 63"/>
              <a:gd name="T44" fmla="*/ 62 w 373"/>
              <a:gd name="T45" fmla="*/ 0 h 63"/>
              <a:gd name="T46" fmla="*/ 31 w 373"/>
              <a:gd name="T47" fmla="*/ 0 h 63"/>
              <a:gd name="T48" fmla="*/ 0 w 373"/>
              <a:gd name="T49" fmla="*/ 31 h 63"/>
              <a:gd name="T50" fmla="*/ 0 w 373"/>
              <a:gd name="T51" fmla="*/ 31 h 63"/>
              <a:gd name="T52" fmla="*/ 0 w 373"/>
              <a:gd name="T53" fmla="*/ 31 h 63"/>
              <a:gd name="T54" fmla="*/ 31 w 373"/>
              <a:gd name="T55" fmla="*/ 62 h 63"/>
              <a:gd name="T56" fmla="*/ 31 w 373"/>
              <a:gd name="T57" fmla="*/ 31 h 63"/>
              <a:gd name="T58" fmla="*/ 62 w 373"/>
              <a:gd name="T59" fmla="*/ 31 h 63"/>
              <a:gd name="T60" fmla="*/ 62 w 373"/>
              <a:gd name="T61" fmla="*/ 31 h 63"/>
              <a:gd name="T62" fmla="*/ 62 w 373"/>
              <a:gd name="T63" fmla="*/ 31 h 63"/>
              <a:gd name="T64" fmla="*/ 62 w 373"/>
              <a:gd name="T65" fmla="*/ 31 h 63"/>
              <a:gd name="T66" fmla="*/ 93 w 373"/>
              <a:gd name="T67" fmla="*/ 31 h 63"/>
              <a:gd name="T68" fmla="*/ 124 w 373"/>
              <a:gd name="T69" fmla="*/ 31 h 63"/>
              <a:gd name="T70" fmla="*/ 124 w 373"/>
              <a:gd name="T71" fmla="*/ 31 h 63"/>
              <a:gd name="T72" fmla="*/ 186 w 373"/>
              <a:gd name="T73" fmla="*/ 31 h 63"/>
              <a:gd name="T74" fmla="*/ 217 w 373"/>
              <a:gd name="T75"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3" h="63">
                <a:moveTo>
                  <a:pt x="217" y="31"/>
                </a:moveTo>
                <a:lnTo>
                  <a:pt x="217" y="31"/>
                </a:lnTo>
                <a:lnTo>
                  <a:pt x="217" y="31"/>
                </a:lnTo>
                <a:cubicBezTo>
                  <a:pt x="248" y="31"/>
                  <a:pt x="248" y="31"/>
                  <a:pt x="248" y="31"/>
                </a:cubicBezTo>
                <a:lnTo>
                  <a:pt x="248" y="31"/>
                </a:lnTo>
                <a:lnTo>
                  <a:pt x="279" y="31"/>
                </a:lnTo>
                <a:lnTo>
                  <a:pt x="279" y="31"/>
                </a:lnTo>
                <a:cubicBezTo>
                  <a:pt x="310" y="31"/>
                  <a:pt x="310" y="31"/>
                  <a:pt x="310" y="31"/>
                </a:cubicBezTo>
                <a:cubicBezTo>
                  <a:pt x="341" y="31"/>
                  <a:pt x="341" y="31"/>
                  <a:pt x="372" y="31"/>
                </a:cubicBezTo>
                <a:lnTo>
                  <a:pt x="372" y="31"/>
                </a:lnTo>
                <a:cubicBezTo>
                  <a:pt x="341" y="31"/>
                  <a:pt x="341" y="31"/>
                  <a:pt x="341" y="31"/>
                </a:cubicBezTo>
                <a:lnTo>
                  <a:pt x="310" y="31"/>
                </a:lnTo>
                <a:lnTo>
                  <a:pt x="310" y="31"/>
                </a:lnTo>
                <a:lnTo>
                  <a:pt x="279" y="31"/>
                </a:lnTo>
                <a:lnTo>
                  <a:pt x="248" y="31"/>
                </a:lnTo>
                <a:lnTo>
                  <a:pt x="217" y="0"/>
                </a:lnTo>
                <a:lnTo>
                  <a:pt x="217" y="0"/>
                </a:lnTo>
                <a:lnTo>
                  <a:pt x="217" y="31"/>
                </a:lnTo>
                <a:cubicBezTo>
                  <a:pt x="186" y="31"/>
                  <a:pt x="186" y="31"/>
                  <a:pt x="155" y="31"/>
                </a:cubicBezTo>
                <a:cubicBezTo>
                  <a:pt x="155" y="31"/>
                  <a:pt x="155" y="31"/>
                  <a:pt x="124" y="31"/>
                </a:cubicBezTo>
                <a:cubicBezTo>
                  <a:pt x="124" y="31"/>
                  <a:pt x="124" y="31"/>
                  <a:pt x="93" y="31"/>
                </a:cubicBezTo>
                <a:cubicBezTo>
                  <a:pt x="93" y="0"/>
                  <a:pt x="93" y="0"/>
                  <a:pt x="93" y="0"/>
                </a:cubicBezTo>
                <a:lnTo>
                  <a:pt x="62" y="0"/>
                </a:lnTo>
                <a:cubicBezTo>
                  <a:pt x="62" y="0"/>
                  <a:pt x="62" y="0"/>
                  <a:pt x="31" y="0"/>
                </a:cubicBezTo>
                <a:cubicBezTo>
                  <a:pt x="31" y="0"/>
                  <a:pt x="31" y="0"/>
                  <a:pt x="0" y="31"/>
                </a:cubicBezTo>
                <a:lnTo>
                  <a:pt x="0" y="31"/>
                </a:lnTo>
                <a:lnTo>
                  <a:pt x="0" y="31"/>
                </a:lnTo>
                <a:cubicBezTo>
                  <a:pt x="0" y="31"/>
                  <a:pt x="31" y="31"/>
                  <a:pt x="31" y="62"/>
                </a:cubicBezTo>
                <a:lnTo>
                  <a:pt x="31" y="31"/>
                </a:lnTo>
                <a:cubicBezTo>
                  <a:pt x="31" y="31"/>
                  <a:pt x="31" y="31"/>
                  <a:pt x="62" y="31"/>
                </a:cubicBezTo>
                <a:lnTo>
                  <a:pt x="62" y="31"/>
                </a:lnTo>
                <a:lnTo>
                  <a:pt x="62" y="31"/>
                </a:lnTo>
                <a:lnTo>
                  <a:pt x="62" y="31"/>
                </a:lnTo>
                <a:cubicBezTo>
                  <a:pt x="93" y="31"/>
                  <a:pt x="93" y="31"/>
                  <a:pt x="93" y="31"/>
                </a:cubicBezTo>
                <a:lnTo>
                  <a:pt x="124" y="31"/>
                </a:lnTo>
                <a:lnTo>
                  <a:pt x="124" y="31"/>
                </a:lnTo>
                <a:cubicBezTo>
                  <a:pt x="155" y="31"/>
                  <a:pt x="186" y="31"/>
                  <a:pt x="186" y="31"/>
                </a:cubicBezTo>
                <a:cubicBezTo>
                  <a:pt x="186" y="31"/>
                  <a:pt x="186" y="31"/>
                  <a:pt x="217" y="31"/>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399" name="Freeform 117"/>
          <p:cNvSpPr>
            <a:spLocks noChangeArrowheads="1"/>
          </p:cNvSpPr>
          <p:nvPr/>
        </p:nvSpPr>
        <p:spPr bwMode="auto">
          <a:xfrm>
            <a:off x="7011221" y="1759094"/>
            <a:ext cx="76643" cy="44667"/>
          </a:xfrm>
          <a:custGeom>
            <a:avLst/>
            <a:gdLst>
              <a:gd name="T0" fmla="*/ 30 w 187"/>
              <a:gd name="T1" fmla="*/ 93 h 94"/>
              <a:gd name="T2" fmla="*/ 30 w 187"/>
              <a:gd name="T3" fmla="*/ 93 h 94"/>
              <a:gd name="T4" fmla="*/ 30 w 187"/>
              <a:gd name="T5" fmla="*/ 93 h 94"/>
              <a:gd name="T6" fmla="*/ 62 w 187"/>
              <a:gd name="T7" fmla="*/ 62 h 94"/>
              <a:gd name="T8" fmla="*/ 62 w 187"/>
              <a:gd name="T9" fmla="*/ 62 h 94"/>
              <a:gd name="T10" fmla="*/ 93 w 187"/>
              <a:gd name="T11" fmla="*/ 31 h 94"/>
              <a:gd name="T12" fmla="*/ 93 w 187"/>
              <a:gd name="T13" fmla="*/ 31 h 94"/>
              <a:gd name="T14" fmla="*/ 93 w 187"/>
              <a:gd name="T15" fmla="*/ 31 h 94"/>
              <a:gd name="T16" fmla="*/ 124 w 187"/>
              <a:gd name="T17" fmla="*/ 31 h 94"/>
              <a:gd name="T18" fmla="*/ 154 w 187"/>
              <a:gd name="T19" fmla="*/ 31 h 94"/>
              <a:gd name="T20" fmla="*/ 154 w 187"/>
              <a:gd name="T21" fmla="*/ 31 h 94"/>
              <a:gd name="T22" fmla="*/ 186 w 187"/>
              <a:gd name="T23" fmla="*/ 0 h 94"/>
              <a:gd name="T24" fmla="*/ 186 w 187"/>
              <a:gd name="T25" fmla="*/ 0 h 94"/>
              <a:gd name="T26" fmla="*/ 154 w 187"/>
              <a:gd name="T27" fmla="*/ 0 h 94"/>
              <a:gd name="T28" fmla="*/ 154 w 187"/>
              <a:gd name="T29" fmla="*/ 0 h 94"/>
              <a:gd name="T30" fmla="*/ 154 w 187"/>
              <a:gd name="T31" fmla="*/ 0 h 94"/>
              <a:gd name="T32" fmla="*/ 124 w 187"/>
              <a:gd name="T33" fmla="*/ 0 h 94"/>
              <a:gd name="T34" fmla="*/ 124 w 187"/>
              <a:gd name="T35" fmla="*/ 0 h 94"/>
              <a:gd name="T36" fmla="*/ 93 w 187"/>
              <a:gd name="T37" fmla="*/ 0 h 94"/>
              <a:gd name="T38" fmla="*/ 93 w 187"/>
              <a:gd name="T39" fmla="*/ 0 h 94"/>
              <a:gd name="T40" fmla="*/ 62 w 187"/>
              <a:gd name="T41" fmla="*/ 0 h 94"/>
              <a:gd name="T42" fmla="*/ 62 w 187"/>
              <a:gd name="T43" fmla="*/ 0 h 94"/>
              <a:gd name="T44" fmla="*/ 30 w 187"/>
              <a:gd name="T45" fmla="*/ 31 h 94"/>
              <a:gd name="T46" fmla="*/ 30 w 187"/>
              <a:gd name="T47" fmla="*/ 31 h 94"/>
              <a:gd name="T48" fmla="*/ 0 w 187"/>
              <a:gd name="T49" fmla="*/ 62 h 94"/>
              <a:gd name="T50" fmla="*/ 0 w 187"/>
              <a:gd name="T51" fmla="*/ 62 h 94"/>
              <a:gd name="T52" fmla="*/ 0 w 187"/>
              <a:gd name="T53" fmla="*/ 62 h 94"/>
              <a:gd name="T54" fmla="*/ 0 w 187"/>
              <a:gd name="T55" fmla="*/ 62 h 94"/>
              <a:gd name="T56" fmla="*/ 30 w 187"/>
              <a:gd name="T57" fmla="*/ 9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7" h="94">
                <a:moveTo>
                  <a:pt x="30" y="93"/>
                </a:moveTo>
                <a:lnTo>
                  <a:pt x="30" y="93"/>
                </a:lnTo>
                <a:lnTo>
                  <a:pt x="30" y="93"/>
                </a:lnTo>
                <a:cubicBezTo>
                  <a:pt x="30" y="62"/>
                  <a:pt x="30" y="62"/>
                  <a:pt x="62" y="62"/>
                </a:cubicBezTo>
                <a:lnTo>
                  <a:pt x="62" y="62"/>
                </a:lnTo>
                <a:cubicBezTo>
                  <a:pt x="62" y="62"/>
                  <a:pt x="62" y="31"/>
                  <a:pt x="93" y="31"/>
                </a:cubicBezTo>
                <a:lnTo>
                  <a:pt x="93" y="31"/>
                </a:lnTo>
                <a:lnTo>
                  <a:pt x="93" y="31"/>
                </a:lnTo>
                <a:cubicBezTo>
                  <a:pt x="93" y="31"/>
                  <a:pt x="93" y="31"/>
                  <a:pt x="124" y="31"/>
                </a:cubicBezTo>
                <a:cubicBezTo>
                  <a:pt x="124" y="0"/>
                  <a:pt x="154" y="31"/>
                  <a:pt x="154" y="31"/>
                </a:cubicBezTo>
                <a:lnTo>
                  <a:pt x="154" y="31"/>
                </a:lnTo>
                <a:cubicBezTo>
                  <a:pt x="154" y="31"/>
                  <a:pt x="154" y="0"/>
                  <a:pt x="186" y="0"/>
                </a:cubicBezTo>
                <a:lnTo>
                  <a:pt x="186" y="0"/>
                </a:lnTo>
                <a:cubicBezTo>
                  <a:pt x="154" y="0"/>
                  <a:pt x="154" y="0"/>
                  <a:pt x="154" y="0"/>
                </a:cubicBezTo>
                <a:lnTo>
                  <a:pt x="154" y="0"/>
                </a:lnTo>
                <a:lnTo>
                  <a:pt x="154" y="0"/>
                </a:lnTo>
                <a:lnTo>
                  <a:pt x="124" y="0"/>
                </a:lnTo>
                <a:lnTo>
                  <a:pt x="124" y="0"/>
                </a:lnTo>
                <a:cubicBezTo>
                  <a:pt x="124" y="0"/>
                  <a:pt x="124" y="0"/>
                  <a:pt x="93" y="0"/>
                </a:cubicBezTo>
                <a:lnTo>
                  <a:pt x="93" y="0"/>
                </a:lnTo>
                <a:lnTo>
                  <a:pt x="62" y="0"/>
                </a:lnTo>
                <a:lnTo>
                  <a:pt x="62" y="0"/>
                </a:lnTo>
                <a:cubicBezTo>
                  <a:pt x="62" y="31"/>
                  <a:pt x="62" y="31"/>
                  <a:pt x="30" y="31"/>
                </a:cubicBezTo>
                <a:lnTo>
                  <a:pt x="30" y="31"/>
                </a:lnTo>
                <a:lnTo>
                  <a:pt x="0" y="62"/>
                </a:lnTo>
                <a:lnTo>
                  <a:pt x="0" y="62"/>
                </a:lnTo>
                <a:lnTo>
                  <a:pt x="0" y="62"/>
                </a:lnTo>
                <a:lnTo>
                  <a:pt x="0" y="62"/>
                </a:lnTo>
                <a:lnTo>
                  <a:pt x="30" y="93"/>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00" name="Freeform 118"/>
          <p:cNvSpPr>
            <a:spLocks noChangeArrowheads="1"/>
          </p:cNvSpPr>
          <p:nvPr/>
        </p:nvSpPr>
        <p:spPr bwMode="auto">
          <a:xfrm>
            <a:off x="6919980" y="1833540"/>
            <a:ext cx="65694" cy="59558"/>
          </a:xfrm>
          <a:custGeom>
            <a:avLst/>
            <a:gdLst>
              <a:gd name="T0" fmla="*/ 63 w 157"/>
              <a:gd name="T1" fmla="*/ 93 h 125"/>
              <a:gd name="T2" fmla="*/ 63 w 157"/>
              <a:gd name="T3" fmla="*/ 93 h 125"/>
              <a:gd name="T4" fmla="*/ 63 w 157"/>
              <a:gd name="T5" fmla="*/ 124 h 125"/>
              <a:gd name="T6" fmla="*/ 63 w 157"/>
              <a:gd name="T7" fmla="*/ 124 h 125"/>
              <a:gd name="T8" fmla="*/ 63 w 157"/>
              <a:gd name="T9" fmla="*/ 124 h 125"/>
              <a:gd name="T10" fmla="*/ 63 w 157"/>
              <a:gd name="T11" fmla="*/ 124 h 125"/>
              <a:gd name="T12" fmla="*/ 94 w 157"/>
              <a:gd name="T13" fmla="*/ 124 h 125"/>
              <a:gd name="T14" fmla="*/ 156 w 157"/>
              <a:gd name="T15" fmla="*/ 124 h 125"/>
              <a:gd name="T16" fmla="*/ 156 w 157"/>
              <a:gd name="T17" fmla="*/ 124 h 125"/>
              <a:gd name="T18" fmla="*/ 156 w 157"/>
              <a:gd name="T19" fmla="*/ 124 h 125"/>
              <a:gd name="T20" fmla="*/ 156 w 157"/>
              <a:gd name="T21" fmla="*/ 124 h 125"/>
              <a:gd name="T22" fmla="*/ 94 w 157"/>
              <a:gd name="T23" fmla="*/ 62 h 125"/>
              <a:gd name="T24" fmla="*/ 94 w 157"/>
              <a:gd name="T25" fmla="*/ 31 h 125"/>
              <a:gd name="T26" fmla="*/ 94 w 157"/>
              <a:gd name="T27" fmla="*/ 31 h 125"/>
              <a:gd name="T28" fmla="*/ 94 w 157"/>
              <a:gd name="T29" fmla="*/ 0 h 125"/>
              <a:gd name="T30" fmla="*/ 94 w 157"/>
              <a:gd name="T31" fmla="*/ 0 h 125"/>
              <a:gd name="T32" fmla="*/ 63 w 157"/>
              <a:gd name="T33" fmla="*/ 0 h 125"/>
              <a:gd name="T34" fmla="*/ 63 w 157"/>
              <a:gd name="T35" fmla="*/ 0 h 125"/>
              <a:gd name="T36" fmla="*/ 63 w 157"/>
              <a:gd name="T37" fmla="*/ 0 h 125"/>
              <a:gd name="T38" fmla="*/ 32 w 157"/>
              <a:gd name="T39" fmla="*/ 31 h 125"/>
              <a:gd name="T40" fmla="*/ 0 w 157"/>
              <a:gd name="T41" fmla="*/ 62 h 125"/>
              <a:gd name="T42" fmla="*/ 0 w 157"/>
              <a:gd name="T43" fmla="*/ 62 h 125"/>
              <a:gd name="T44" fmla="*/ 63 w 157"/>
              <a:gd name="T45" fmla="*/ 9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7" h="125">
                <a:moveTo>
                  <a:pt x="63" y="93"/>
                </a:moveTo>
                <a:lnTo>
                  <a:pt x="63" y="93"/>
                </a:lnTo>
                <a:lnTo>
                  <a:pt x="63" y="124"/>
                </a:lnTo>
                <a:lnTo>
                  <a:pt x="63" y="124"/>
                </a:lnTo>
                <a:lnTo>
                  <a:pt x="63" y="124"/>
                </a:lnTo>
                <a:lnTo>
                  <a:pt x="63" y="124"/>
                </a:lnTo>
                <a:cubicBezTo>
                  <a:pt x="94" y="124"/>
                  <a:pt x="94" y="124"/>
                  <a:pt x="94" y="124"/>
                </a:cubicBezTo>
                <a:cubicBezTo>
                  <a:pt x="124" y="124"/>
                  <a:pt x="124" y="124"/>
                  <a:pt x="156" y="124"/>
                </a:cubicBezTo>
                <a:lnTo>
                  <a:pt x="156" y="124"/>
                </a:lnTo>
                <a:lnTo>
                  <a:pt x="156" y="124"/>
                </a:lnTo>
                <a:lnTo>
                  <a:pt x="156" y="124"/>
                </a:lnTo>
                <a:cubicBezTo>
                  <a:pt x="124" y="124"/>
                  <a:pt x="124" y="93"/>
                  <a:pt x="94" y="62"/>
                </a:cubicBezTo>
                <a:lnTo>
                  <a:pt x="94" y="31"/>
                </a:lnTo>
                <a:lnTo>
                  <a:pt x="94" y="31"/>
                </a:lnTo>
                <a:lnTo>
                  <a:pt x="94" y="0"/>
                </a:lnTo>
                <a:lnTo>
                  <a:pt x="94" y="0"/>
                </a:lnTo>
                <a:cubicBezTo>
                  <a:pt x="94" y="0"/>
                  <a:pt x="94" y="0"/>
                  <a:pt x="63" y="0"/>
                </a:cubicBezTo>
                <a:lnTo>
                  <a:pt x="63" y="0"/>
                </a:lnTo>
                <a:lnTo>
                  <a:pt x="63" y="0"/>
                </a:lnTo>
                <a:lnTo>
                  <a:pt x="32" y="31"/>
                </a:lnTo>
                <a:cubicBezTo>
                  <a:pt x="32" y="31"/>
                  <a:pt x="32" y="62"/>
                  <a:pt x="0" y="62"/>
                </a:cubicBezTo>
                <a:lnTo>
                  <a:pt x="0" y="62"/>
                </a:lnTo>
                <a:cubicBezTo>
                  <a:pt x="32" y="62"/>
                  <a:pt x="32" y="62"/>
                  <a:pt x="63" y="93"/>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01" name="Freeform 119"/>
          <p:cNvSpPr>
            <a:spLocks noChangeArrowheads="1"/>
          </p:cNvSpPr>
          <p:nvPr/>
        </p:nvSpPr>
        <p:spPr bwMode="auto">
          <a:xfrm>
            <a:off x="8600634" y="2926848"/>
            <a:ext cx="63870" cy="89337"/>
          </a:xfrm>
          <a:custGeom>
            <a:avLst/>
            <a:gdLst>
              <a:gd name="T0" fmla="*/ 93 w 156"/>
              <a:gd name="T1" fmla="*/ 0 h 186"/>
              <a:gd name="T2" fmla="*/ 93 w 156"/>
              <a:gd name="T3" fmla="*/ 0 h 186"/>
              <a:gd name="T4" fmla="*/ 93 w 156"/>
              <a:gd name="T5" fmla="*/ 0 h 186"/>
              <a:gd name="T6" fmla="*/ 93 w 156"/>
              <a:gd name="T7" fmla="*/ 0 h 186"/>
              <a:gd name="T8" fmla="*/ 62 w 156"/>
              <a:gd name="T9" fmla="*/ 0 h 186"/>
              <a:gd name="T10" fmla="*/ 62 w 156"/>
              <a:gd name="T11" fmla="*/ 0 h 186"/>
              <a:gd name="T12" fmla="*/ 62 w 156"/>
              <a:gd name="T13" fmla="*/ 0 h 186"/>
              <a:gd name="T14" fmla="*/ 62 w 156"/>
              <a:gd name="T15" fmla="*/ 0 h 186"/>
              <a:gd name="T16" fmla="*/ 31 w 156"/>
              <a:gd name="T17" fmla="*/ 0 h 186"/>
              <a:gd name="T18" fmla="*/ 62 w 156"/>
              <a:gd name="T19" fmla="*/ 31 h 186"/>
              <a:gd name="T20" fmla="*/ 62 w 156"/>
              <a:gd name="T21" fmla="*/ 92 h 186"/>
              <a:gd name="T22" fmla="*/ 31 w 156"/>
              <a:gd name="T23" fmla="*/ 92 h 186"/>
              <a:gd name="T24" fmla="*/ 31 w 156"/>
              <a:gd name="T25" fmla="*/ 155 h 186"/>
              <a:gd name="T26" fmla="*/ 0 w 156"/>
              <a:gd name="T27" fmla="*/ 185 h 186"/>
              <a:gd name="T28" fmla="*/ 31 w 156"/>
              <a:gd name="T29" fmla="*/ 185 h 186"/>
              <a:gd name="T30" fmla="*/ 62 w 156"/>
              <a:gd name="T31" fmla="*/ 155 h 186"/>
              <a:gd name="T32" fmla="*/ 62 w 156"/>
              <a:gd name="T33" fmla="*/ 155 h 186"/>
              <a:gd name="T34" fmla="*/ 93 w 156"/>
              <a:gd name="T35" fmla="*/ 124 h 186"/>
              <a:gd name="T36" fmla="*/ 93 w 156"/>
              <a:gd name="T37" fmla="*/ 124 h 186"/>
              <a:gd name="T38" fmla="*/ 124 w 156"/>
              <a:gd name="T39" fmla="*/ 124 h 186"/>
              <a:gd name="T40" fmla="*/ 155 w 156"/>
              <a:gd name="T41" fmla="*/ 124 h 186"/>
              <a:gd name="T42" fmla="*/ 155 w 156"/>
              <a:gd name="T43" fmla="*/ 124 h 186"/>
              <a:gd name="T44" fmla="*/ 155 w 156"/>
              <a:gd name="T45" fmla="*/ 61 h 186"/>
              <a:gd name="T46" fmla="*/ 124 w 156"/>
              <a:gd name="T47" fmla="*/ 0 h 186"/>
              <a:gd name="T48" fmla="*/ 93 w 156"/>
              <a:gd name="T4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6" h="186">
                <a:moveTo>
                  <a:pt x="93" y="0"/>
                </a:moveTo>
                <a:lnTo>
                  <a:pt x="93" y="0"/>
                </a:lnTo>
                <a:lnTo>
                  <a:pt x="93" y="0"/>
                </a:lnTo>
                <a:lnTo>
                  <a:pt x="93" y="0"/>
                </a:lnTo>
                <a:cubicBezTo>
                  <a:pt x="93" y="0"/>
                  <a:pt x="93" y="0"/>
                  <a:pt x="62" y="0"/>
                </a:cubicBezTo>
                <a:lnTo>
                  <a:pt x="62" y="0"/>
                </a:lnTo>
                <a:lnTo>
                  <a:pt x="62" y="0"/>
                </a:lnTo>
                <a:lnTo>
                  <a:pt x="62" y="0"/>
                </a:lnTo>
                <a:lnTo>
                  <a:pt x="31" y="0"/>
                </a:lnTo>
                <a:cubicBezTo>
                  <a:pt x="62" y="0"/>
                  <a:pt x="62" y="31"/>
                  <a:pt x="62" y="31"/>
                </a:cubicBezTo>
                <a:cubicBezTo>
                  <a:pt x="62" y="61"/>
                  <a:pt x="62" y="61"/>
                  <a:pt x="62" y="92"/>
                </a:cubicBezTo>
                <a:cubicBezTo>
                  <a:pt x="31" y="92"/>
                  <a:pt x="31" y="92"/>
                  <a:pt x="31" y="92"/>
                </a:cubicBezTo>
                <a:cubicBezTo>
                  <a:pt x="31" y="124"/>
                  <a:pt x="31" y="124"/>
                  <a:pt x="31" y="155"/>
                </a:cubicBezTo>
                <a:cubicBezTo>
                  <a:pt x="31" y="155"/>
                  <a:pt x="31" y="185"/>
                  <a:pt x="0" y="185"/>
                </a:cubicBezTo>
                <a:cubicBezTo>
                  <a:pt x="31" y="185"/>
                  <a:pt x="31" y="185"/>
                  <a:pt x="31" y="185"/>
                </a:cubicBezTo>
                <a:cubicBezTo>
                  <a:pt x="62" y="155"/>
                  <a:pt x="62" y="155"/>
                  <a:pt x="62" y="155"/>
                </a:cubicBezTo>
                <a:lnTo>
                  <a:pt x="62" y="155"/>
                </a:lnTo>
                <a:lnTo>
                  <a:pt x="93" y="124"/>
                </a:lnTo>
                <a:lnTo>
                  <a:pt x="93" y="124"/>
                </a:lnTo>
                <a:cubicBezTo>
                  <a:pt x="124" y="124"/>
                  <a:pt x="124" y="124"/>
                  <a:pt x="124" y="124"/>
                </a:cubicBezTo>
                <a:cubicBezTo>
                  <a:pt x="124" y="124"/>
                  <a:pt x="124" y="124"/>
                  <a:pt x="155" y="124"/>
                </a:cubicBezTo>
                <a:lnTo>
                  <a:pt x="155" y="124"/>
                </a:lnTo>
                <a:cubicBezTo>
                  <a:pt x="155" y="124"/>
                  <a:pt x="155" y="92"/>
                  <a:pt x="155" y="61"/>
                </a:cubicBezTo>
                <a:cubicBezTo>
                  <a:pt x="155" y="31"/>
                  <a:pt x="124" y="31"/>
                  <a:pt x="124" y="0"/>
                </a:cubicBezTo>
                <a:cubicBezTo>
                  <a:pt x="124" y="0"/>
                  <a:pt x="124" y="0"/>
                  <a:pt x="93" y="0"/>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02" name="Freeform 120"/>
          <p:cNvSpPr>
            <a:spLocks noChangeArrowheads="1"/>
          </p:cNvSpPr>
          <p:nvPr/>
        </p:nvSpPr>
        <p:spPr bwMode="auto">
          <a:xfrm>
            <a:off x="8549540" y="3807452"/>
            <a:ext cx="38323" cy="89337"/>
          </a:xfrm>
          <a:custGeom>
            <a:avLst/>
            <a:gdLst>
              <a:gd name="T0" fmla="*/ 93 w 94"/>
              <a:gd name="T1" fmla="*/ 32 h 187"/>
              <a:gd name="T2" fmla="*/ 93 w 94"/>
              <a:gd name="T3" fmla="*/ 32 h 187"/>
              <a:gd name="T4" fmla="*/ 63 w 94"/>
              <a:gd name="T5" fmla="*/ 32 h 187"/>
              <a:gd name="T6" fmla="*/ 31 w 94"/>
              <a:gd name="T7" fmla="*/ 62 h 187"/>
              <a:gd name="T8" fmla="*/ 31 w 94"/>
              <a:gd name="T9" fmla="*/ 62 h 187"/>
              <a:gd name="T10" fmla="*/ 0 w 94"/>
              <a:gd name="T11" fmla="*/ 93 h 187"/>
              <a:gd name="T12" fmla="*/ 0 w 94"/>
              <a:gd name="T13" fmla="*/ 93 h 187"/>
              <a:gd name="T14" fmla="*/ 0 w 94"/>
              <a:gd name="T15" fmla="*/ 93 h 187"/>
              <a:gd name="T16" fmla="*/ 0 w 94"/>
              <a:gd name="T17" fmla="*/ 156 h 187"/>
              <a:gd name="T18" fmla="*/ 0 w 94"/>
              <a:gd name="T19" fmla="*/ 156 h 187"/>
              <a:gd name="T20" fmla="*/ 0 w 94"/>
              <a:gd name="T21" fmla="*/ 156 h 187"/>
              <a:gd name="T22" fmla="*/ 0 w 94"/>
              <a:gd name="T23" fmla="*/ 186 h 187"/>
              <a:gd name="T24" fmla="*/ 0 w 94"/>
              <a:gd name="T25" fmla="*/ 186 h 187"/>
              <a:gd name="T26" fmla="*/ 0 w 94"/>
              <a:gd name="T27" fmla="*/ 186 h 187"/>
              <a:gd name="T28" fmla="*/ 31 w 94"/>
              <a:gd name="T29" fmla="*/ 186 h 187"/>
              <a:gd name="T30" fmla="*/ 63 w 94"/>
              <a:gd name="T31" fmla="*/ 186 h 187"/>
              <a:gd name="T32" fmla="*/ 63 w 94"/>
              <a:gd name="T33" fmla="*/ 186 h 187"/>
              <a:gd name="T34" fmla="*/ 31 w 94"/>
              <a:gd name="T35" fmla="*/ 156 h 187"/>
              <a:gd name="T36" fmla="*/ 63 w 94"/>
              <a:gd name="T37" fmla="*/ 124 h 187"/>
              <a:gd name="T38" fmla="*/ 93 w 94"/>
              <a:gd name="T39" fmla="*/ 124 h 187"/>
              <a:gd name="T40" fmla="*/ 93 w 94"/>
              <a:gd name="T41" fmla="*/ 124 h 187"/>
              <a:gd name="T42" fmla="*/ 93 w 94"/>
              <a:gd name="T43" fmla="*/ 124 h 187"/>
              <a:gd name="T44" fmla="*/ 93 w 94"/>
              <a:gd name="T45" fmla="*/ 124 h 187"/>
              <a:gd name="T46" fmla="*/ 93 w 94"/>
              <a:gd name="T47" fmla="*/ 124 h 187"/>
              <a:gd name="T48" fmla="*/ 93 w 94"/>
              <a:gd name="T49" fmla="*/ 93 h 187"/>
              <a:gd name="T50" fmla="*/ 93 w 94"/>
              <a:gd name="T51" fmla="*/ 62 h 187"/>
              <a:gd name="T52" fmla="*/ 93 w 94"/>
              <a:gd name="T53" fmla="*/ 32 h 187"/>
              <a:gd name="T54" fmla="*/ 93 w 94"/>
              <a:gd name="T55" fmla="*/ 32 h 187"/>
              <a:gd name="T56" fmla="*/ 93 w 94"/>
              <a:gd name="T57" fmla="*/ 32 h 187"/>
              <a:gd name="T58" fmla="*/ 93 w 94"/>
              <a:gd name="T59" fmla="*/ 32 h 187"/>
              <a:gd name="T60" fmla="*/ 93 w 94"/>
              <a:gd name="T61" fmla="*/ 32 h 187"/>
              <a:gd name="T62" fmla="*/ 93 w 94"/>
              <a:gd name="T63" fmla="*/ 0 h 187"/>
              <a:gd name="T64" fmla="*/ 93 w 94"/>
              <a:gd name="T65" fmla="*/ 32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187">
                <a:moveTo>
                  <a:pt x="93" y="32"/>
                </a:moveTo>
                <a:lnTo>
                  <a:pt x="93" y="32"/>
                </a:lnTo>
                <a:cubicBezTo>
                  <a:pt x="63" y="32"/>
                  <a:pt x="63" y="32"/>
                  <a:pt x="63" y="32"/>
                </a:cubicBezTo>
                <a:cubicBezTo>
                  <a:pt x="63" y="32"/>
                  <a:pt x="63" y="32"/>
                  <a:pt x="31" y="62"/>
                </a:cubicBezTo>
                <a:lnTo>
                  <a:pt x="31" y="62"/>
                </a:lnTo>
                <a:cubicBezTo>
                  <a:pt x="31" y="93"/>
                  <a:pt x="0" y="93"/>
                  <a:pt x="0" y="93"/>
                </a:cubicBezTo>
                <a:lnTo>
                  <a:pt x="0" y="93"/>
                </a:lnTo>
                <a:lnTo>
                  <a:pt x="0" y="93"/>
                </a:lnTo>
                <a:cubicBezTo>
                  <a:pt x="31" y="124"/>
                  <a:pt x="31" y="124"/>
                  <a:pt x="0" y="156"/>
                </a:cubicBezTo>
                <a:lnTo>
                  <a:pt x="0" y="156"/>
                </a:lnTo>
                <a:lnTo>
                  <a:pt x="0" y="156"/>
                </a:lnTo>
                <a:lnTo>
                  <a:pt x="0" y="186"/>
                </a:lnTo>
                <a:lnTo>
                  <a:pt x="0" y="186"/>
                </a:lnTo>
                <a:lnTo>
                  <a:pt x="0" y="186"/>
                </a:lnTo>
                <a:lnTo>
                  <a:pt x="31" y="186"/>
                </a:lnTo>
                <a:lnTo>
                  <a:pt x="63" y="186"/>
                </a:lnTo>
                <a:lnTo>
                  <a:pt x="63" y="186"/>
                </a:lnTo>
                <a:cubicBezTo>
                  <a:pt x="31" y="186"/>
                  <a:pt x="31" y="156"/>
                  <a:pt x="31" y="156"/>
                </a:cubicBezTo>
                <a:cubicBezTo>
                  <a:pt x="63" y="124"/>
                  <a:pt x="63" y="124"/>
                  <a:pt x="63" y="124"/>
                </a:cubicBezTo>
                <a:cubicBezTo>
                  <a:pt x="63" y="124"/>
                  <a:pt x="63" y="124"/>
                  <a:pt x="93" y="124"/>
                </a:cubicBezTo>
                <a:lnTo>
                  <a:pt x="93" y="124"/>
                </a:lnTo>
                <a:lnTo>
                  <a:pt x="93" y="124"/>
                </a:lnTo>
                <a:lnTo>
                  <a:pt x="93" y="124"/>
                </a:lnTo>
                <a:lnTo>
                  <a:pt x="93" y="124"/>
                </a:lnTo>
                <a:cubicBezTo>
                  <a:pt x="93" y="93"/>
                  <a:pt x="93" y="93"/>
                  <a:pt x="93" y="93"/>
                </a:cubicBezTo>
                <a:lnTo>
                  <a:pt x="93" y="62"/>
                </a:lnTo>
                <a:cubicBezTo>
                  <a:pt x="93" y="62"/>
                  <a:pt x="93" y="62"/>
                  <a:pt x="93" y="32"/>
                </a:cubicBezTo>
                <a:lnTo>
                  <a:pt x="93" y="32"/>
                </a:lnTo>
                <a:lnTo>
                  <a:pt x="93" y="32"/>
                </a:lnTo>
                <a:lnTo>
                  <a:pt x="93" y="32"/>
                </a:lnTo>
                <a:lnTo>
                  <a:pt x="93" y="32"/>
                </a:lnTo>
                <a:lnTo>
                  <a:pt x="93" y="0"/>
                </a:lnTo>
                <a:lnTo>
                  <a:pt x="93" y="32"/>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03" name="Freeform 121"/>
          <p:cNvSpPr>
            <a:spLocks noChangeArrowheads="1"/>
          </p:cNvSpPr>
          <p:nvPr/>
        </p:nvSpPr>
        <p:spPr bwMode="auto">
          <a:xfrm>
            <a:off x="8434577" y="4137146"/>
            <a:ext cx="40146" cy="74447"/>
          </a:xfrm>
          <a:custGeom>
            <a:avLst/>
            <a:gdLst>
              <a:gd name="T0" fmla="*/ 62 w 95"/>
              <a:gd name="T1" fmla="*/ 0 h 156"/>
              <a:gd name="T2" fmla="*/ 62 w 95"/>
              <a:gd name="T3" fmla="*/ 0 h 156"/>
              <a:gd name="T4" fmla="*/ 31 w 95"/>
              <a:gd name="T5" fmla="*/ 0 h 156"/>
              <a:gd name="T6" fmla="*/ 31 w 95"/>
              <a:gd name="T7" fmla="*/ 0 h 156"/>
              <a:gd name="T8" fmla="*/ 31 w 95"/>
              <a:gd name="T9" fmla="*/ 0 h 156"/>
              <a:gd name="T10" fmla="*/ 31 w 95"/>
              <a:gd name="T11" fmla="*/ 31 h 156"/>
              <a:gd name="T12" fmla="*/ 31 w 95"/>
              <a:gd name="T13" fmla="*/ 31 h 156"/>
              <a:gd name="T14" fmla="*/ 31 w 95"/>
              <a:gd name="T15" fmla="*/ 62 h 156"/>
              <a:gd name="T16" fmla="*/ 31 w 95"/>
              <a:gd name="T17" fmla="*/ 93 h 156"/>
              <a:gd name="T18" fmla="*/ 0 w 95"/>
              <a:gd name="T19" fmla="*/ 93 h 156"/>
              <a:gd name="T20" fmla="*/ 0 w 95"/>
              <a:gd name="T21" fmla="*/ 93 h 156"/>
              <a:gd name="T22" fmla="*/ 0 w 95"/>
              <a:gd name="T23" fmla="*/ 93 h 156"/>
              <a:gd name="T24" fmla="*/ 31 w 95"/>
              <a:gd name="T25" fmla="*/ 124 h 156"/>
              <a:gd name="T26" fmla="*/ 31 w 95"/>
              <a:gd name="T27" fmla="*/ 155 h 156"/>
              <a:gd name="T28" fmla="*/ 31 w 95"/>
              <a:gd name="T29" fmla="*/ 155 h 156"/>
              <a:gd name="T30" fmla="*/ 31 w 95"/>
              <a:gd name="T31" fmla="*/ 155 h 156"/>
              <a:gd name="T32" fmla="*/ 31 w 95"/>
              <a:gd name="T33" fmla="*/ 155 h 156"/>
              <a:gd name="T34" fmla="*/ 31 w 95"/>
              <a:gd name="T35" fmla="*/ 124 h 156"/>
              <a:gd name="T36" fmla="*/ 31 w 95"/>
              <a:gd name="T37" fmla="*/ 124 h 156"/>
              <a:gd name="T38" fmla="*/ 31 w 95"/>
              <a:gd name="T39" fmla="*/ 93 h 156"/>
              <a:gd name="T40" fmla="*/ 62 w 95"/>
              <a:gd name="T41" fmla="*/ 62 h 156"/>
              <a:gd name="T42" fmla="*/ 62 w 95"/>
              <a:gd name="T43" fmla="*/ 62 h 156"/>
              <a:gd name="T44" fmla="*/ 94 w 95"/>
              <a:gd name="T45" fmla="*/ 62 h 156"/>
              <a:gd name="T46" fmla="*/ 94 w 95"/>
              <a:gd name="T47" fmla="*/ 62 h 156"/>
              <a:gd name="T48" fmla="*/ 94 w 95"/>
              <a:gd name="T49" fmla="*/ 31 h 156"/>
              <a:gd name="T50" fmla="*/ 94 w 95"/>
              <a:gd name="T51" fmla="*/ 31 h 156"/>
              <a:gd name="T52" fmla="*/ 94 w 95"/>
              <a:gd name="T53" fmla="*/ 31 h 156"/>
              <a:gd name="T54" fmla="*/ 62 w 95"/>
              <a:gd name="T5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5" h="156">
                <a:moveTo>
                  <a:pt x="62" y="0"/>
                </a:moveTo>
                <a:lnTo>
                  <a:pt x="62" y="0"/>
                </a:lnTo>
                <a:cubicBezTo>
                  <a:pt x="31" y="0"/>
                  <a:pt x="31" y="0"/>
                  <a:pt x="31" y="0"/>
                </a:cubicBezTo>
                <a:lnTo>
                  <a:pt x="31" y="0"/>
                </a:lnTo>
                <a:lnTo>
                  <a:pt x="31" y="0"/>
                </a:lnTo>
                <a:lnTo>
                  <a:pt x="31" y="31"/>
                </a:lnTo>
                <a:lnTo>
                  <a:pt x="31" y="31"/>
                </a:lnTo>
                <a:cubicBezTo>
                  <a:pt x="31" y="62"/>
                  <a:pt x="31" y="62"/>
                  <a:pt x="31" y="62"/>
                </a:cubicBezTo>
                <a:cubicBezTo>
                  <a:pt x="31" y="62"/>
                  <a:pt x="31" y="62"/>
                  <a:pt x="31" y="93"/>
                </a:cubicBezTo>
                <a:lnTo>
                  <a:pt x="0" y="93"/>
                </a:lnTo>
                <a:lnTo>
                  <a:pt x="0" y="93"/>
                </a:lnTo>
                <a:lnTo>
                  <a:pt x="0" y="93"/>
                </a:lnTo>
                <a:cubicBezTo>
                  <a:pt x="31" y="93"/>
                  <a:pt x="31" y="124"/>
                  <a:pt x="31" y="124"/>
                </a:cubicBezTo>
                <a:cubicBezTo>
                  <a:pt x="31" y="124"/>
                  <a:pt x="31" y="124"/>
                  <a:pt x="31" y="155"/>
                </a:cubicBezTo>
                <a:lnTo>
                  <a:pt x="31" y="155"/>
                </a:lnTo>
                <a:lnTo>
                  <a:pt x="31" y="155"/>
                </a:lnTo>
                <a:lnTo>
                  <a:pt x="31" y="155"/>
                </a:lnTo>
                <a:cubicBezTo>
                  <a:pt x="31" y="155"/>
                  <a:pt x="31" y="155"/>
                  <a:pt x="31" y="124"/>
                </a:cubicBezTo>
                <a:lnTo>
                  <a:pt x="31" y="124"/>
                </a:lnTo>
                <a:cubicBezTo>
                  <a:pt x="31" y="124"/>
                  <a:pt x="31" y="124"/>
                  <a:pt x="31" y="93"/>
                </a:cubicBezTo>
                <a:lnTo>
                  <a:pt x="62" y="62"/>
                </a:lnTo>
                <a:lnTo>
                  <a:pt x="62" y="62"/>
                </a:lnTo>
                <a:lnTo>
                  <a:pt x="94" y="62"/>
                </a:lnTo>
                <a:lnTo>
                  <a:pt x="94" y="62"/>
                </a:lnTo>
                <a:cubicBezTo>
                  <a:pt x="94" y="31"/>
                  <a:pt x="94" y="31"/>
                  <a:pt x="94" y="31"/>
                </a:cubicBezTo>
                <a:lnTo>
                  <a:pt x="94" y="31"/>
                </a:lnTo>
                <a:lnTo>
                  <a:pt x="94" y="31"/>
                </a:lnTo>
                <a:cubicBezTo>
                  <a:pt x="62" y="31"/>
                  <a:pt x="62" y="31"/>
                  <a:pt x="62" y="0"/>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04" name="Freeform 122"/>
          <p:cNvSpPr>
            <a:spLocks noChangeArrowheads="1"/>
          </p:cNvSpPr>
          <p:nvPr/>
        </p:nvSpPr>
        <p:spPr bwMode="auto">
          <a:xfrm>
            <a:off x="8717423" y="4122257"/>
            <a:ext cx="51096" cy="29779"/>
          </a:xfrm>
          <a:custGeom>
            <a:avLst/>
            <a:gdLst>
              <a:gd name="T0" fmla="*/ 31 w 125"/>
              <a:gd name="T1" fmla="*/ 62 h 63"/>
              <a:gd name="T2" fmla="*/ 31 w 125"/>
              <a:gd name="T3" fmla="*/ 62 h 63"/>
              <a:gd name="T4" fmla="*/ 31 w 125"/>
              <a:gd name="T5" fmla="*/ 62 h 63"/>
              <a:gd name="T6" fmla="*/ 31 w 125"/>
              <a:gd name="T7" fmla="*/ 62 h 63"/>
              <a:gd name="T8" fmla="*/ 62 w 125"/>
              <a:gd name="T9" fmla="*/ 62 h 63"/>
              <a:gd name="T10" fmla="*/ 62 w 125"/>
              <a:gd name="T11" fmla="*/ 62 h 63"/>
              <a:gd name="T12" fmla="*/ 62 w 125"/>
              <a:gd name="T13" fmla="*/ 62 h 63"/>
              <a:gd name="T14" fmla="*/ 124 w 125"/>
              <a:gd name="T15" fmla="*/ 62 h 63"/>
              <a:gd name="T16" fmla="*/ 124 w 125"/>
              <a:gd name="T17" fmla="*/ 62 h 63"/>
              <a:gd name="T18" fmla="*/ 124 w 125"/>
              <a:gd name="T19" fmla="*/ 31 h 63"/>
              <a:gd name="T20" fmla="*/ 124 w 125"/>
              <a:gd name="T21" fmla="*/ 31 h 63"/>
              <a:gd name="T22" fmla="*/ 124 w 125"/>
              <a:gd name="T23" fmla="*/ 31 h 63"/>
              <a:gd name="T24" fmla="*/ 124 w 125"/>
              <a:gd name="T25" fmla="*/ 0 h 63"/>
              <a:gd name="T26" fmla="*/ 124 w 125"/>
              <a:gd name="T27" fmla="*/ 0 h 63"/>
              <a:gd name="T28" fmla="*/ 124 w 125"/>
              <a:gd name="T29" fmla="*/ 0 h 63"/>
              <a:gd name="T30" fmla="*/ 62 w 125"/>
              <a:gd name="T31" fmla="*/ 0 h 63"/>
              <a:gd name="T32" fmla="*/ 62 w 125"/>
              <a:gd name="T33" fmla="*/ 0 h 63"/>
              <a:gd name="T34" fmla="*/ 62 w 125"/>
              <a:gd name="T35" fmla="*/ 0 h 63"/>
              <a:gd name="T36" fmla="*/ 62 w 125"/>
              <a:gd name="T37" fmla="*/ 0 h 63"/>
              <a:gd name="T38" fmla="*/ 31 w 125"/>
              <a:gd name="T39" fmla="*/ 0 h 63"/>
              <a:gd name="T40" fmla="*/ 0 w 125"/>
              <a:gd name="T41" fmla="*/ 0 h 63"/>
              <a:gd name="T42" fmla="*/ 0 w 125"/>
              <a:gd name="T43" fmla="*/ 0 h 63"/>
              <a:gd name="T44" fmla="*/ 31 w 125"/>
              <a:gd name="T45" fmla="*/ 6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 h="63">
                <a:moveTo>
                  <a:pt x="31" y="62"/>
                </a:moveTo>
                <a:lnTo>
                  <a:pt x="31" y="62"/>
                </a:lnTo>
                <a:lnTo>
                  <a:pt x="31" y="62"/>
                </a:lnTo>
                <a:lnTo>
                  <a:pt x="31" y="62"/>
                </a:lnTo>
                <a:lnTo>
                  <a:pt x="62" y="62"/>
                </a:lnTo>
                <a:lnTo>
                  <a:pt x="62" y="62"/>
                </a:lnTo>
                <a:lnTo>
                  <a:pt x="62" y="62"/>
                </a:lnTo>
                <a:cubicBezTo>
                  <a:pt x="93" y="62"/>
                  <a:pt x="93" y="62"/>
                  <a:pt x="124" y="62"/>
                </a:cubicBezTo>
                <a:lnTo>
                  <a:pt x="124" y="62"/>
                </a:lnTo>
                <a:cubicBezTo>
                  <a:pt x="124" y="62"/>
                  <a:pt x="124" y="62"/>
                  <a:pt x="124" y="31"/>
                </a:cubicBezTo>
                <a:lnTo>
                  <a:pt x="124" y="31"/>
                </a:lnTo>
                <a:lnTo>
                  <a:pt x="124" y="31"/>
                </a:lnTo>
                <a:lnTo>
                  <a:pt x="124" y="0"/>
                </a:lnTo>
                <a:lnTo>
                  <a:pt x="124" y="0"/>
                </a:lnTo>
                <a:lnTo>
                  <a:pt x="124" y="0"/>
                </a:lnTo>
                <a:cubicBezTo>
                  <a:pt x="93" y="0"/>
                  <a:pt x="93" y="0"/>
                  <a:pt x="62" y="0"/>
                </a:cubicBezTo>
                <a:lnTo>
                  <a:pt x="62" y="0"/>
                </a:lnTo>
                <a:lnTo>
                  <a:pt x="62" y="0"/>
                </a:lnTo>
                <a:lnTo>
                  <a:pt x="62" y="0"/>
                </a:lnTo>
                <a:cubicBezTo>
                  <a:pt x="31" y="0"/>
                  <a:pt x="31" y="0"/>
                  <a:pt x="31" y="0"/>
                </a:cubicBezTo>
                <a:lnTo>
                  <a:pt x="0" y="0"/>
                </a:lnTo>
                <a:lnTo>
                  <a:pt x="0" y="0"/>
                </a:lnTo>
                <a:cubicBezTo>
                  <a:pt x="31" y="31"/>
                  <a:pt x="31" y="31"/>
                  <a:pt x="31" y="62"/>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05" name="Freeform 123"/>
          <p:cNvSpPr>
            <a:spLocks noChangeArrowheads="1"/>
          </p:cNvSpPr>
          <p:nvPr/>
        </p:nvSpPr>
        <p:spPr bwMode="auto">
          <a:xfrm>
            <a:off x="8755744" y="4152035"/>
            <a:ext cx="167883" cy="195691"/>
          </a:xfrm>
          <a:custGeom>
            <a:avLst/>
            <a:gdLst>
              <a:gd name="T0" fmla="*/ 31 w 404"/>
              <a:gd name="T1" fmla="*/ 62 h 404"/>
              <a:gd name="T2" fmla="*/ 0 w 404"/>
              <a:gd name="T3" fmla="*/ 62 h 404"/>
              <a:gd name="T4" fmla="*/ 0 w 404"/>
              <a:gd name="T5" fmla="*/ 124 h 404"/>
              <a:gd name="T6" fmla="*/ 31 w 404"/>
              <a:gd name="T7" fmla="*/ 93 h 404"/>
              <a:gd name="T8" fmla="*/ 62 w 404"/>
              <a:gd name="T9" fmla="*/ 124 h 404"/>
              <a:gd name="T10" fmla="*/ 62 w 404"/>
              <a:gd name="T11" fmla="*/ 124 h 404"/>
              <a:gd name="T12" fmla="*/ 93 w 404"/>
              <a:gd name="T13" fmla="*/ 124 h 404"/>
              <a:gd name="T14" fmla="*/ 124 w 404"/>
              <a:gd name="T15" fmla="*/ 155 h 404"/>
              <a:gd name="T16" fmla="*/ 155 w 404"/>
              <a:gd name="T17" fmla="*/ 155 h 404"/>
              <a:gd name="T18" fmla="*/ 186 w 404"/>
              <a:gd name="T19" fmla="*/ 155 h 404"/>
              <a:gd name="T20" fmla="*/ 248 w 404"/>
              <a:gd name="T21" fmla="*/ 186 h 404"/>
              <a:gd name="T22" fmla="*/ 279 w 404"/>
              <a:gd name="T23" fmla="*/ 217 h 404"/>
              <a:gd name="T24" fmla="*/ 279 w 404"/>
              <a:gd name="T25" fmla="*/ 248 h 404"/>
              <a:gd name="T26" fmla="*/ 310 w 404"/>
              <a:gd name="T27" fmla="*/ 310 h 404"/>
              <a:gd name="T28" fmla="*/ 310 w 404"/>
              <a:gd name="T29" fmla="*/ 341 h 404"/>
              <a:gd name="T30" fmla="*/ 279 w 404"/>
              <a:gd name="T31" fmla="*/ 372 h 404"/>
              <a:gd name="T32" fmla="*/ 279 w 404"/>
              <a:gd name="T33" fmla="*/ 403 h 404"/>
              <a:gd name="T34" fmla="*/ 310 w 404"/>
              <a:gd name="T35" fmla="*/ 403 h 404"/>
              <a:gd name="T36" fmla="*/ 310 w 404"/>
              <a:gd name="T37" fmla="*/ 403 h 404"/>
              <a:gd name="T38" fmla="*/ 341 w 404"/>
              <a:gd name="T39" fmla="*/ 372 h 404"/>
              <a:gd name="T40" fmla="*/ 403 w 404"/>
              <a:gd name="T41" fmla="*/ 403 h 404"/>
              <a:gd name="T42" fmla="*/ 403 w 404"/>
              <a:gd name="T43" fmla="*/ 341 h 404"/>
              <a:gd name="T44" fmla="*/ 403 w 404"/>
              <a:gd name="T45" fmla="*/ 310 h 404"/>
              <a:gd name="T46" fmla="*/ 403 w 404"/>
              <a:gd name="T47" fmla="*/ 310 h 404"/>
              <a:gd name="T48" fmla="*/ 403 w 404"/>
              <a:gd name="T49" fmla="*/ 279 h 404"/>
              <a:gd name="T50" fmla="*/ 403 w 404"/>
              <a:gd name="T51" fmla="*/ 279 h 404"/>
              <a:gd name="T52" fmla="*/ 372 w 404"/>
              <a:gd name="T53" fmla="*/ 62 h 404"/>
              <a:gd name="T54" fmla="*/ 372 w 404"/>
              <a:gd name="T55" fmla="*/ 62 h 404"/>
              <a:gd name="T56" fmla="*/ 341 w 404"/>
              <a:gd name="T57" fmla="*/ 62 h 404"/>
              <a:gd name="T58" fmla="*/ 310 w 404"/>
              <a:gd name="T59" fmla="*/ 31 h 404"/>
              <a:gd name="T60" fmla="*/ 248 w 404"/>
              <a:gd name="T61" fmla="*/ 0 h 404"/>
              <a:gd name="T62" fmla="*/ 217 w 404"/>
              <a:gd name="T63" fmla="*/ 62 h 404"/>
              <a:gd name="T64" fmla="*/ 186 w 404"/>
              <a:gd name="T65" fmla="*/ 62 h 404"/>
              <a:gd name="T66" fmla="*/ 186 w 404"/>
              <a:gd name="T67" fmla="*/ 93 h 404"/>
              <a:gd name="T68" fmla="*/ 93 w 404"/>
              <a:gd name="T69" fmla="*/ 124 h 404"/>
              <a:gd name="T70" fmla="*/ 62 w 404"/>
              <a:gd name="T71" fmla="*/ 93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4" h="404">
                <a:moveTo>
                  <a:pt x="31" y="62"/>
                </a:moveTo>
                <a:lnTo>
                  <a:pt x="31" y="62"/>
                </a:lnTo>
                <a:cubicBezTo>
                  <a:pt x="0" y="62"/>
                  <a:pt x="0" y="62"/>
                  <a:pt x="0" y="62"/>
                </a:cubicBezTo>
                <a:lnTo>
                  <a:pt x="0" y="62"/>
                </a:lnTo>
                <a:cubicBezTo>
                  <a:pt x="0" y="62"/>
                  <a:pt x="0" y="62"/>
                  <a:pt x="0" y="93"/>
                </a:cubicBezTo>
                <a:cubicBezTo>
                  <a:pt x="0" y="93"/>
                  <a:pt x="0" y="93"/>
                  <a:pt x="0" y="124"/>
                </a:cubicBezTo>
                <a:lnTo>
                  <a:pt x="0" y="124"/>
                </a:lnTo>
                <a:cubicBezTo>
                  <a:pt x="0" y="93"/>
                  <a:pt x="31" y="93"/>
                  <a:pt x="31" y="93"/>
                </a:cubicBezTo>
                <a:lnTo>
                  <a:pt x="31" y="93"/>
                </a:lnTo>
                <a:cubicBezTo>
                  <a:pt x="31" y="93"/>
                  <a:pt x="62" y="93"/>
                  <a:pt x="62" y="124"/>
                </a:cubicBezTo>
                <a:lnTo>
                  <a:pt x="62" y="124"/>
                </a:lnTo>
                <a:lnTo>
                  <a:pt x="62" y="124"/>
                </a:lnTo>
                <a:lnTo>
                  <a:pt x="62" y="124"/>
                </a:lnTo>
                <a:cubicBezTo>
                  <a:pt x="93" y="124"/>
                  <a:pt x="93" y="124"/>
                  <a:pt x="93" y="124"/>
                </a:cubicBezTo>
                <a:lnTo>
                  <a:pt x="124" y="124"/>
                </a:lnTo>
                <a:cubicBezTo>
                  <a:pt x="124" y="155"/>
                  <a:pt x="124" y="155"/>
                  <a:pt x="124" y="155"/>
                </a:cubicBezTo>
                <a:lnTo>
                  <a:pt x="124" y="155"/>
                </a:lnTo>
                <a:cubicBezTo>
                  <a:pt x="124" y="155"/>
                  <a:pt x="124" y="155"/>
                  <a:pt x="155" y="155"/>
                </a:cubicBezTo>
                <a:lnTo>
                  <a:pt x="186" y="155"/>
                </a:lnTo>
                <a:lnTo>
                  <a:pt x="186" y="155"/>
                </a:lnTo>
                <a:cubicBezTo>
                  <a:pt x="186" y="155"/>
                  <a:pt x="186" y="155"/>
                  <a:pt x="217" y="155"/>
                </a:cubicBezTo>
                <a:cubicBezTo>
                  <a:pt x="217" y="155"/>
                  <a:pt x="217" y="155"/>
                  <a:pt x="248" y="186"/>
                </a:cubicBezTo>
                <a:cubicBezTo>
                  <a:pt x="248" y="217"/>
                  <a:pt x="248" y="217"/>
                  <a:pt x="248" y="217"/>
                </a:cubicBezTo>
                <a:cubicBezTo>
                  <a:pt x="279" y="217"/>
                  <a:pt x="279" y="217"/>
                  <a:pt x="279" y="217"/>
                </a:cubicBezTo>
                <a:cubicBezTo>
                  <a:pt x="279" y="248"/>
                  <a:pt x="279" y="248"/>
                  <a:pt x="279" y="248"/>
                </a:cubicBezTo>
                <a:lnTo>
                  <a:pt x="279" y="248"/>
                </a:lnTo>
                <a:cubicBezTo>
                  <a:pt x="310" y="248"/>
                  <a:pt x="310" y="248"/>
                  <a:pt x="310" y="279"/>
                </a:cubicBezTo>
                <a:cubicBezTo>
                  <a:pt x="310" y="279"/>
                  <a:pt x="310" y="279"/>
                  <a:pt x="310" y="310"/>
                </a:cubicBezTo>
                <a:lnTo>
                  <a:pt x="310" y="310"/>
                </a:lnTo>
                <a:cubicBezTo>
                  <a:pt x="341" y="341"/>
                  <a:pt x="341" y="341"/>
                  <a:pt x="310" y="341"/>
                </a:cubicBezTo>
                <a:cubicBezTo>
                  <a:pt x="310" y="372"/>
                  <a:pt x="310" y="372"/>
                  <a:pt x="279" y="372"/>
                </a:cubicBezTo>
                <a:lnTo>
                  <a:pt x="279" y="372"/>
                </a:lnTo>
                <a:cubicBezTo>
                  <a:pt x="279" y="403"/>
                  <a:pt x="279" y="403"/>
                  <a:pt x="279" y="403"/>
                </a:cubicBezTo>
                <a:lnTo>
                  <a:pt x="279" y="403"/>
                </a:lnTo>
                <a:cubicBezTo>
                  <a:pt x="279" y="403"/>
                  <a:pt x="279" y="403"/>
                  <a:pt x="310" y="403"/>
                </a:cubicBezTo>
                <a:lnTo>
                  <a:pt x="310" y="403"/>
                </a:lnTo>
                <a:lnTo>
                  <a:pt x="310" y="403"/>
                </a:lnTo>
                <a:lnTo>
                  <a:pt x="310" y="403"/>
                </a:lnTo>
                <a:cubicBezTo>
                  <a:pt x="310" y="372"/>
                  <a:pt x="310" y="372"/>
                  <a:pt x="341" y="372"/>
                </a:cubicBezTo>
                <a:lnTo>
                  <a:pt x="341" y="372"/>
                </a:lnTo>
                <a:lnTo>
                  <a:pt x="372" y="372"/>
                </a:lnTo>
                <a:cubicBezTo>
                  <a:pt x="372" y="372"/>
                  <a:pt x="403" y="372"/>
                  <a:pt x="403" y="403"/>
                </a:cubicBezTo>
                <a:lnTo>
                  <a:pt x="403" y="403"/>
                </a:lnTo>
                <a:cubicBezTo>
                  <a:pt x="403" y="341"/>
                  <a:pt x="403" y="341"/>
                  <a:pt x="403" y="341"/>
                </a:cubicBezTo>
                <a:lnTo>
                  <a:pt x="403" y="341"/>
                </a:lnTo>
                <a:cubicBezTo>
                  <a:pt x="403" y="341"/>
                  <a:pt x="403" y="341"/>
                  <a:pt x="403" y="310"/>
                </a:cubicBezTo>
                <a:lnTo>
                  <a:pt x="403" y="310"/>
                </a:lnTo>
                <a:lnTo>
                  <a:pt x="403" y="310"/>
                </a:lnTo>
                <a:lnTo>
                  <a:pt x="403" y="279"/>
                </a:lnTo>
                <a:lnTo>
                  <a:pt x="403" y="279"/>
                </a:lnTo>
                <a:lnTo>
                  <a:pt x="403" y="279"/>
                </a:lnTo>
                <a:lnTo>
                  <a:pt x="403" y="279"/>
                </a:lnTo>
                <a:cubicBezTo>
                  <a:pt x="403" y="62"/>
                  <a:pt x="403" y="62"/>
                  <a:pt x="403" y="62"/>
                </a:cubicBezTo>
                <a:cubicBezTo>
                  <a:pt x="403" y="62"/>
                  <a:pt x="403" y="62"/>
                  <a:pt x="372" y="62"/>
                </a:cubicBezTo>
                <a:lnTo>
                  <a:pt x="372" y="62"/>
                </a:lnTo>
                <a:lnTo>
                  <a:pt x="372" y="62"/>
                </a:lnTo>
                <a:cubicBezTo>
                  <a:pt x="341" y="62"/>
                  <a:pt x="341" y="62"/>
                  <a:pt x="341" y="62"/>
                </a:cubicBezTo>
                <a:lnTo>
                  <a:pt x="341" y="62"/>
                </a:lnTo>
                <a:cubicBezTo>
                  <a:pt x="310" y="62"/>
                  <a:pt x="310" y="31"/>
                  <a:pt x="310" y="31"/>
                </a:cubicBezTo>
                <a:lnTo>
                  <a:pt x="310" y="31"/>
                </a:lnTo>
                <a:cubicBezTo>
                  <a:pt x="279" y="0"/>
                  <a:pt x="279" y="0"/>
                  <a:pt x="279" y="0"/>
                </a:cubicBezTo>
                <a:lnTo>
                  <a:pt x="248" y="0"/>
                </a:lnTo>
                <a:lnTo>
                  <a:pt x="248" y="0"/>
                </a:lnTo>
                <a:cubicBezTo>
                  <a:pt x="248" y="31"/>
                  <a:pt x="217" y="62"/>
                  <a:pt x="217" y="62"/>
                </a:cubicBezTo>
                <a:lnTo>
                  <a:pt x="186" y="62"/>
                </a:lnTo>
                <a:lnTo>
                  <a:pt x="186" y="62"/>
                </a:lnTo>
                <a:lnTo>
                  <a:pt x="186" y="62"/>
                </a:lnTo>
                <a:cubicBezTo>
                  <a:pt x="186" y="62"/>
                  <a:pt x="186" y="62"/>
                  <a:pt x="186" y="93"/>
                </a:cubicBezTo>
                <a:cubicBezTo>
                  <a:pt x="155" y="93"/>
                  <a:pt x="124" y="124"/>
                  <a:pt x="124" y="124"/>
                </a:cubicBezTo>
                <a:lnTo>
                  <a:pt x="93" y="124"/>
                </a:lnTo>
                <a:lnTo>
                  <a:pt x="62" y="93"/>
                </a:lnTo>
                <a:lnTo>
                  <a:pt x="62" y="93"/>
                </a:lnTo>
                <a:lnTo>
                  <a:pt x="31" y="62"/>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06" name="Freeform 124"/>
          <p:cNvSpPr>
            <a:spLocks noChangeArrowheads="1"/>
          </p:cNvSpPr>
          <p:nvPr/>
        </p:nvSpPr>
        <p:spPr bwMode="auto">
          <a:xfrm>
            <a:off x="7947351" y="3477758"/>
            <a:ext cx="167883" cy="225469"/>
          </a:xfrm>
          <a:custGeom>
            <a:avLst/>
            <a:gdLst>
              <a:gd name="T0" fmla="*/ 310 w 405"/>
              <a:gd name="T1" fmla="*/ 309 h 466"/>
              <a:gd name="T2" fmla="*/ 341 w 405"/>
              <a:gd name="T3" fmla="*/ 341 h 466"/>
              <a:gd name="T4" fmla="*/ 404 w 405"/>
              <a:gd name="T5" fmla="*/ 341 h 466"/>
              <a:gd name="T6" fmla="*/ 404 w 405"/>
              <a:gd name="T7" fmla="*/ 309 h 466"/>
              <a:gd name="T8" fmla="*/ 404 w 405"/>
              <a:gd name="T9" fmla="*/ 279 h 466"/>
              <a:gd name="T10" fmla="*/ 404 w 405"/>
              <a:gd name="T11" fmla="*/ 248 h 466"/>
              <a:gd name="T12" fmla="*/ 372 w 405"/>
              <a:gd name="T13" fmla="*/ 218 h 466"/>
              <a:gd name="T14" fmla="*/ 372 w 405"/>
              <a:gd name="T15" fmla="*/ 186 h 466"/>
              <a:gd name="T16" fmla="*/ 341 w 405"/>
              <a:gd name="T17" fmla="*/ 155 h 466"/>
              <a:gd name="T18" fmla="*/ 310 w 405"/>
              <a:gd name="T19" fmla="*/ 124 h 466"/>
              <a:gd name="T20" fmla="*/ 310 w 405"/>
              <a:gd name="T21" fmla="*/ 124 h 466"/>
              <a:gd name="T22" fmla="*/ 280 w 405"/>
              <a:gd name="T23" fmla="*/ 155 h 466"/>
              <a:gd name="T24" fmla="*/ 280 w 405"/>
              <a:gd name="T25" fmla="*/ 155 h 466"/>
              <a:gd name="T26" fmla="*/ 248 w 405"/>
              <a:gd name="T27" fmla="*/ 124 h 466"/>
              <a:gd name="T28" fmla="*/ 217 w 405"/>
              <a:gd name="T29" fmla="*/ 155 h 466"/>
              <a:gd name="T30" fmla="*/ 186 w 405"/>
              <a:gd name="T31" fmla="*/ 186 h 466"/>
              <a:gd name="T32" fmla="*/ 186 w 405"/>
              <a:gd name="T33" fmla="*/ 186 h 466"/>
              <a:gd name="T34" fmla="*/ 156 w 405"/>
              <a:gd name="T35" fmla="*/ 155 h 466"/>
              <a:gd name="T36" fmla="*/ 156 w 405"/>
              <a:gd name="T37" fmla="*/ 94 h 466"/>
              <a:gd name="T38" fmla="*/ 156 w 405"/>
              <a:gd name="T39" fmla="*/ 94 h 466"/>
              <a:gd name="T40" fmla="*/ 156 w 405"/>
              <a:gd name="T41" fmla="*/ 62 h 466"/>
              <a:gd name="T42" fmla="*/ 156 w 405"/>
              <a:gd name="T43" fmla="*/ 62 h 466"/>
              <a:gd name="T44" fmla="*/ 156 w 405"/>
              <a:gd name="T45" fmla="*/ 31 h 466"/>
              <a:gd name="T46" fmla="*/ 124 w 405"/>
              <a:gd name="T47" fmla="*/ 0 h 466"/>
              <a:gd name="T48" fmla="*/ 124 w 405"/>
              <a:gd name="T49" fmla="*/ 0 h 466"/>
              <a:gd name="T50" fmla="*/ 124 w 405"/>
              <a:gd name="T51" fmla="*/ 0 h 466"/>
              <a:gd name="T52" fmla="*/ 93 w 405"/>
              <a:gd name="T53" fmla="*/ 0 h 466"/>
              <a:gd name="T54" fmla="*/ 31 w 405"/>
              <a:gd name="T55" fmla="*/ 31 h 466"/>
              <a:gd name="T56" fmla="*/ 31 w 405"/>
              <a:gd name="T57" fmla="*/ 31 h 466"/>
              <a:gd name="T58" fmla="*/ 31 w 405"/>
              <a:gd name="T59" fmla="*/ 31 h 466"/>
              <a:gd name="T60" fmla="*/ 31 w 405"/>
              <a:gd name="T61" fmla="*/ 62 h 466"/>
              <a:gd name="T62" fmla="*/ 0 w 405"/>
              <a:gd name="T63" fmla="*/ 124 h 466"/>
              <a:gd name="T64" fmla="*/ 31 w 405"/>
              <a:gd name="T65" fmla="*/ 124 h 466"/>
              <a:gd name="T66" fmla="*/ 31 w 405"/>
              <a:gd name="T67" fmla="*/ 155 h 466"/>
              <a:gd name="T68" fmla="*/ 63 w 405"/>
              <a:gd name="T69" fmla="*/ 186 h 466"/>
              <a:gd name="T70" fmla="*/ 93 w 405"/>
              <a:gd name="T71" fmla="*/ 248 h 466"/>
              <a:gd name="T72" fmla="*/ 63 w 405"/>
              <a:gd name="T73" fmla="*/ 248 h 466"/>
              <a:gd name="T74" fmla="*/ 63 w 405"/>
              <a:gd name="T75" fmla="*/ 309 h 466"/>
              <a:gd name="T76" fmla="*/ 63 w 405"/>
              <a:gd name="T77" fmla="*/ 341 h 466"/>
              <a:gd name="T78" fmla="*/ 93 w 405"/>
              <a:gd name="T79" fmla="*/ 433 h 466"/>
              <a:gd name="T80" fmla="*/ 93 w 405"/>
              <a:gd name="T81" fmla="*/ 433 h 466"/>
              <a:gd name="T82" fmla="*/ 124 w 405"/>
              <a:gd name="T83" fmla="*/ 465 h 466"/>
              <a:gd name="T84" fmla="*/ 93 w 405"/>
              <a:gd name="T85" fmla="*/ 433 h 466"/>
              <a:gd name="T86" fmla="*/ 186 w 405"/>
              <a:gd name="T87" fmla="*/ 402 h 466"/>
              <a:gd name="T88" fmla="*/ 186 w 405"/>
              <a:gd name="T89" fmla="*/ 433 h 466"/>
              <a:gd name="T90" fmla="*/ 248 w 405"/>
              <a:gd name="T91" fmla="*/ 433 h 466"/>
              <a:gd name="T92" fmla="*/ 248 w 405"/>
              <a:gd name="T93" fmla="*/ 402 h 466"/>
              <a:gd name="T94" fmla="*/ 310 w 405"/>
              <a:gd name="T95" fmla="*/ 309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5" h="466">
                <a:moveTo>
                  <a:pt x="310" y="309"/>
                </a:moveTo>
                <a:lnTo>
                  <a:pt x="310" y="309"/>
                </a:lnTo>
                <a:lnTo>
                  <a:pt x="341" y="309"/>
                </a:lnTo>
                <a:cubicBezTo>
                  <a:pt x="341" y="341"/>
                  <a:pt x="341" y="341"/>
                  <a:pt x="341" y="341"/>
                </a:cubicBezTo>
                <a:cubicBezTo>
                  <a:pt x="372" y="309"/>
                  <a:pt x="372" y="309"/>
                  <a:pt x="372" y="309"/>
                </a:cubicBezTo>
                <a:cubicBezTo>
                  <a:pt x="372" y="309"/>
                  <a:pt x="404" y="309"/>
                  <a:pt x="404" y="341"/>
                </a:cubicBezTo>
                <a:cubicBezTo>
                  <a:pt x="404" y="309"/>
                  <a:pt x="404" y="309"/>
                  <a:pt x="404" y="309"/>
                </a:cubicBezTo>
                <a:lnTo>
                  <a:pt x="404" y="309"/>
                </a:lnTo>
                <a:lnTo>
                  <a:pt x="404" y="279"/>
                </a:lnTo>
                <a:lnTo>
                  <a:pt x="404" y="279"/>
                </a:lnTo>
                <a:cubicBezTo>
                  <a:pt x="404" y="279"/>
                  <a:pt x="404" y="279"/>
                  <a:pt x="404" y="248"/>
                </a:cubicBezTo>
                <a:lnTo>
                  <a:pt x="404" y="248"/>
                </a:lnTo>
                <a:lnTo>
                  <a:pt x="404" y="248"/>
                </a:lnTo>
                <a:cubicBezTo>
                  <a:pt x="372" y="248"/>
                  <a:pt x="372" y="218"/>
                  <a:pt x="372" y="218"/>
                </a:cubicBezTo>
                <a:lnTo>
                  <a:pt x="372" y="186"/>
                </a:lnTo>
                <a:lnTo>
                  <a:pt x="372" y="186"/>
                </a:lnTo>
                <a:lnTo>
                  <a:pt x="372" y="155"/>
                </a:lnTo>
                <a:lnTo>
                  <a:pt x="341" y="155"/>
                </a:lnTo>
                <a:lnTo>
                  <a:pt x="341" y="124"/>
                </a:lnTo>
                <a:cubicBezTo>
                  <a:pt x="341" y="124"/>
                  <a:pt x="341" y="124"/>
                  <a:pt x="310" y="124"/>
                </a:cubicBezTo>
                <a:lnTo>
                  <a:pt x="310" y="124"/>
                </a:lnTo>
                <a:lnTo>
                  <a:pt x="310" y="124"/>
                </a:lnTo>
                <a:lnTo>
                  <a:pt x="310" y="124"/>
                </a:lnTo>
                <a:lnTo>
                  <a:pt x="280" y="155"/>
                </a:lnTo>
                <a:lnTo>
                  <a:pt x="280" y="155"/>
                </a:lnTo>
                <a:lnTo>
                  <a:pt x="280" y="155"/>
                </a:lnTo>
                <a:lnTo>
                  <a:pt x="280" y="155"/>
                </a:lnTo>
                <a:cubicBezTo>
                  <a:pt x="248" y="155"/>
                  <a:pt x="248" y="155"/>
                  <a:pt x="248" y="124"/>
                </a:cubicBezTo>
                <a:cubicBezTo>
                  <a:pt x="248" y="124"/>
                  <a:pt x="248" y="124"/>
                  <a:pt x="217" y="124"/>
                </a:cubicBezTo>
                <a:lnTo>
                  <a:pt x="217" y="155"/>
                </a:lnTo>
                <a:lnTo>
                  <a:pt x="217" y="155"/>
                </a:lnTo>
                <a:cubicBezTo>
                  <a:pt x="217" y="155"/>
                  <a:pt x="217" y="186"/>
                  <a:pt x="186" y="186"/>
                </a:cubicBezTo>
                <a:lnTo>
                  <a:pt x="186" y="186"/>
                </a:lnTo>
                <a:lnTo>
                  <a:pt x="186" y="186"/>
                </a:lnTo>
                <a:lnTo>
                  <a:pt x="186" y="186"/>
                </a:lnTo>
                <a:cubicBezTo>
                  <a:pt x="156" y="186"/>
                  <a:pt x="156" y="155"/>
                  <a:pt x="156" y="155"/>
                </a:cubicBezTo>
                <a:cubicBezTo>
                  <a:pt x="156" y="124"/>
                  <a:pt x="156" y="124"/>
                  <a:pt x="156" y="124"/>
                </a:cubicBezTo>
                <a:cubicBezTo>
                  <a:pt x="156" y="124"/>
                  <a:pt x="156" y="124"/>
                  <a:pt x="156" y="94"/>
                </a:cubicBezTo>
                <a:lnTo>
                  <a:pt x="156" y="94"/>
                </a:lnTo>
                <a:lnTo>
                  <a:pt x="156" y="94"/>
                </a:lnTo>
                <a:cubicBezTo>
                  <a:pt x="156" y="94"/>
                  <a:pt x="156" y="94"/>
                  <a:pt x="156" y="62"/>
                </a:cubicBezTo>
                <a:lnTo>
                  <a:pt x="156" y="62"/>
                </a:lnTo>
                <a:lnTo>
                  <a:pt x="156" y="62"/>
                </a:lnTo>
                <a:lnTo>
                  <a:pt x="156" y="62"/>
                </a:lnTo>
                <a:lnTo>
                  <a:pt x="156" y="62"/>
                </a:lnTo>
                <a:cubicBezTo>
                  <a:pt x="156" y="62"/>
                  <a:pt x="156" y="62"/>
                  <a:pt x="156" y="31"/>
                </a:cubicBezTo>
                <a:cubicBezTo>
                  <a:pt x="124" y="31"/>
                  <a:pt x="124" y="31"/>
                  <a:pt x="124" y="31"/>
                </a:cubicBezTo>
                <a:cubicBezTo>
                  <a:pt x="124" y="0"/>
                  <a:pt x="124" y="0"/>
                  <a:pt x="124" y="0"/>
                </a:cubicBezTo>
                <a:lnTo>
                  <a:pt x="124" y="0"/>
                </a:lnTo>
                <a:lnTo>
                  <a:pt x="124" y="0"/>
                </a:lnTo>
                <a:lnTo>
                  <a:pt x="124" y="0"/>
                </a:lnTo>
                <a:lnTo>
                  <a:pt x="124" y="0"/>
                </a:lnTo>
                <a:cubicBezTo>
                  <a:pt x="93" y="0"/>
                  <a:pt x="93" y="0"/>
                  <a:pt x="93" y="0"/>
                </a:cubicBezTo>
                <a:lnTo>
                  <a:pt x="93" y="0"/>
                </a:lnTo>
                <a:cubicBezTo>
                  <a:pt x="93" y="31"/>
                  <a:pt x="63" y="31"/>
                  <a:pt x="63" y="31"/>
                </a:cubicBezTo>
                <a:cubicBezTo>
                  <a:pt x="63" y="31"/>
                  <a:pt x="63" y="31"/>
                  <a:pt x="31" y="31"/>
                </a:cubicBezTo>
                <a:lnTo>
                  <a:pt x="31" y="31"/>
                </a:lnTo>
                <a:lnTo>
                  <a:pt x="31" y="31"/>
                </a:lnTo>
                <a:lnTo>
                  <a:pt x="31" y="31"/>
                </a:lnTo>
                <a:lnTo>
                  <a:pt x="31" y="31"/>
                </a:lnTo>
                <a:cubicBezTo>
                  <a:pt x="31" y="62"/>
                  <a:pt x="31" y="62"/>
                  <a:pt x="31" y="62"/>
                </a:cubicBezTo>
                <a:lnTo>
                  <a:pt x="31" y="62"/>
                </a:lnTo>
                <a:cubicBezTo>
                  <a:pt x="31" y="94"/>
                  <a:pt x="31" y="94"/>
                  <a:pt x="0" y="94"/>
                </a:cubicBezTo>
                <a:cubicBezTo>
                  <a:pt x="0" y="94"/>
                  <a:pt x="0" y="94"/>
                  <a:pt x="0" y="124"/>
                </a:cubicBezTo>
                <a:lnTo>
                  <a:pt x="0" y="124"/>
                </a:lnTo>
                <a:cubicBezTo>
                  <a:pt x="31" y="124"/>
                  <a:pt x="31" y="124"/>
                  <a:pt x="31" y="124"/>
                </a:cubicBezTo>
                <a:lnTo>
                  <a:pt x="31" y="124"/>
                </a:lnTo>
                <a:cubicBezTo>
                  <a:pt x="31" y="124"/>
                  <a:pt x="31" y="124"/>
                  <a:pt x="31" y="155"/>
                </a:cubicBezTo>
                <a:cubicBezTo>
                  <a:pt x="63" y="155"/>
                  <a:pt x="63" y="186"/>
                  <a:pt x="63" y="186"/>
                </a:cubicBezTo>
                <a:lnTo>
                  <a:pt x="63" y="186"/>
                </a:lnTo>
                <a:lnTo>
                  <a:pt x="63" y="218"/>
                </a:lnTo>
                <a:cubicBezTo>
                  <a:pt x="63" y="218"/>
                  <a:pt x="93" y="218"/>
                  <a:pt x="93" y="248"/>
                </a:cubicBezTo>
                <a:lnTo>
                  <a:pt x="93" y="248"/>
                </a:lnTo>
                <a:cubicBezTo>
                  <a:pt x="93" y="248"/>
                  <a:pt x="93" y="248"/>
                  <a:pt x="63" y="248"/>
                </a:cubicBezTo>
                <a:cubicBezTo>
                  <a:pt x="63" y="279"/>
                  <a:pt x="63" y="279"/>
                  <a:pt x="63" y="279"/>
                </a:cubicBezTo>
                <a:lnTo>
                  <a:pt x="63" y="309"/>
                </a:lnTo>
                <a:lnTo>
                  <a:pt x="63" y="341"/>
                </a:lnTo>
                <a:lnTo>
                  <a:pt x="63" y="341"/>
                </a:lnTo>
                <a:cubicBezTo>
                  <a:pt x="93" y="341"/>
                  <a:pt x="93" y="402"/>
                  <a:pt x="93" y="433"/>
                </a:cubicBezTo>
                <a:lnTo>
                  <a:pt x="93" y="433"/>
                </a:lnTo>
                <a:lnTo>
                  <a:pt x="93" y="433"/>
                </a:lnTo>
                <a:lnTo>
                  <a:pt x="93" y="433"/>
                </a:lnTo>
                <a:cubicBezTo>
                  <a:pt x="93" y="465"/>
                  <a:pt x="93" y="465"/>
                  <a:pt x="93" y="465"/>
                </a:cubicBezTo>
                <a:cubicBezTo>
                  <a:pt x="93" y="465"/>
                  <a:pt x="93" y="465"/>
                  <a:pt x="124" y="465"/>
                </a:cubicBezTo>
                <a:cubicBezTo>
                  <a:pt x="124" y="465"/>
                  <a:pt x="93" y="465"/>
                  <a:pt x="93" y="433"/>
                </a:cubicBezTo>
                <a:lnTo>
                  <a:pt x="93" y="433"/>
                </a:lnTo>
                <a:cubicBezTo>
                  <a:pt x="93" y="433"/>
                  <a:pt x="124" y="371"/>
                  <a:pt x="156" y="371"/>
                </a:cubicBezTo>
                <a:cubicBezTo>
                  <a:pt x="156" y="371"/>
                  <a:pt x="186" y="371"/>
                  <a:pt x="186" y="402"/>
                </a:cubicBezTo>
                <a:lnTo>
                  <a:pt x="186" y="402"/>
                </a:lnTo>
                <a:cubicBezTo>
                  <a:pt x="217" y="402"/>
                  <a:pt x="186" y="433"/>
                  <a:pt x="186" y="433"/>
                </a:cubicBezTo>
                <a:cubicBezTo>
                  <a:pt x="217" y="433"/>
                  <a:pt x="217" y="433"/>
                  <a:pt x="217" y="433"/>
                </a:cubicBezTo>
                <a:cubicBezTo>
                  <a:pt x="217" y="433"/>
                  <a:pt x="217" y="433"/>
                  <a:pt x="248" y="433"/>
                </a:cubicBezTo>
                <a:cubicBezTo>
                  <a:pt x="248" y="433"/>
                  <a:pt x="248" y="433"/>
                  <a:pt x="248" y="402"/>
                </a:cubicBezTo>
                <a:lnTo>
                  <a:pt x="248" y="402"/>
                </a:lnTo>
                <a:cubicBezTo>
                  <a:pt x="248" y="371"/>
                  <a:pt x="248" y="371"/>
                  <a:pt x="280" y="341"/>
                </a:cubicBezTo>
                <a:lnTo>
                  <a:pt x="310" y="309"/>
                </a:lnTo>
              </a:path>
            </a:pathLst>
          </a:custGeom>
          <a:solidFill>
            <a:schemeClr val="accent4"/>
          </a:solidFill>
          <a:ln>
            <a:noFill/>
          </a:ln>
          <a:effec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07" name="Freeform 125"/>
          <p:cNvSpPr>
            <a:spLocks noChangeArrowheads="1"/>
          </p:cNvSpPr>
          <p:nvPr/>
        </p:nvSpPr>
        <p:spPr bwMode="auto">
          <a:xfrm>
            <a:off x="8011219" y="3926568"/>
            <a:ext cx="63869" cy="104227"/>
          </a:xfrm>
          <a:custGeom>
            <a:avLst/>
            <a:gdLst>
              <a:gd name="T0" fmla="*/ 61 w 155"/>
              <a:gd name="T1" fmla="*/ 0 h 218"/>
              <a:gd name="T2" fmla="*/ 61 w 155"/>
              <a:gd name="T3" fmla="*/ 0 h 218"/>
              <a:gd name="T4" fmla="*/ 61 w 155"/>
              <a:gd name="T5" fmla="*/ 0 h 218"/>
              <a:gd name="T6" fmla="*/ 61 w 155"/>
              <a:gd name="T7" fmla="*/ 0 h 218"/>
              <a:gd name="T8" fmla="*/ 61 w 155"/>
              <a:gd name="T9" fmla="*/ 0 h 218"/>
              <a:gd name="T10" fmla="*/ 61 w 155"/>
              <a:gd name="T11" fmla="*/ 0 h 218"/>
              <a:gd name="T12" fmla="*/ 30 w 155"/>
              <a:gd name="T13" fmla="*/ 31 h 218"/>
              <a:gd name="T14" fmla="*/ 30 w 155"/>
              <a:gd name="T15" fmla="*/ 31 h 218"/>
              <a:gd name="T16" fmla="*/ 30 w 155"/>
              <a:gd name="T17" fmla="*/ 31 h 218"/>
              <a:gd name="T18" fmla="*/ 0 w 155"/>
              <a:gd name="T19" fmla="*/ 0 h 218"/>
              <a:gd name="T20" fmla="*/ 30 w 155"/>
              <a:gd name="T21" fmla="*/ 62 h 218"/>
              <a:gd name="T22" fmla="*/ 30 w 155"/>
              <a:gd name="T23" fmla="*/ 62 h 218"/>
              <a:gd name="T24" fmla="*/ 30 w 155"/>
              <a:gd name="T25" fmla="*/ 62 h 218"/>
              <a:gd name="T26" fmla="*/ 61 w 155"/>
              <a:gd name="T27" fmla="*/ 93 h 218"/>
              <a:gd name="T28" fmla="*/ 61 w 155"/>
              <a:gd name="T29" fmla="*/ 155 h 218"/>
              <a:gd name="T30" fmla="*/ 61 w 155"/>
              <a:gd name="T31" fmla="*/ 155 h 218"/>
              <a:gd name="T32" fmla="*/ 92 w 155"/>
              <a:gd name="T33" fmla="*/ 155 h 218"/>
              <a:gd name="T34" fmla="*/ 92 w 155"/>
              <a:gd name="T35" fmla="*/ 186 h 218"/>
              <a:gd name="T36" fmla="*/ 124 w 155"/>
              <a:gd name="T37" fmla="*/ 217 h 218"/>
              <a:gd name="T38" fmla="*/ 154 w 155"/>
              <a:gd name="T39" fmla="*/ 217 h 218"/>
              <a:gd name="T40" fmla="*/ 154 w 155"/>
              <a:gd name="T41" fmla="*/ 217 h 218"/>
              <a:gd name="T42" fmla="*/ 154 w 155"/>
              <a:gd name="T43" fmla="*/ 186 h 218"/>
              <a:gd name="T44" fmla="*/ 154 w 155"/>
              <a:gd name="T45" fmla="*/ 186 h 218"/>
              <a:gd name="T46" fmla="*/ 124 w 155"/>
              <a:gd name="T47" fmla="*/ 155 h 218"/>
              <a:gd name="T48" fmla="*/ 124 w 155"/>
              <a:gd name="T49" fmla="*/ 93 h 218"/>
              <a:gd name="T50" fmla="*/ 124 w 155"/>
              <a:gd name="T51" fmla="*/ 31 h 218"/>
              <a:gd name="T52" fmla="*/ 92 w 155"/>
              <a:gd name="T53" fmla="*/ 0 h 218"/>
              <a:gd name="T54" fmla="*/ 92 w 155"/>
              <a:gd name="T55" fmla="*/ 0 h 218"/>
              <a:gd name="T56" fmla="*/ 61 w 155"/>
              <a:gd name="T5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 h="218">
                <a:moveTo>
                  <a:pt x="61" y="0"/>
                </a:moveTo>
                <a:lnTo>
                  <a:pt x="61" y="0"/>
                </a:lnTo>
                <a:lnTo>
                  <a:pt x="61" y="0"/>
                </a:lnTo>
                <a:lnTo>
                  <a:pt x="61" y="0"/>
                </a:lnTo>
                <a:lnTo>
                  <a:pt x="61" y="0"/>
                </a:lnTo>
                <a:lnTo>
                  <a:pt x="61" y="0"/>
                </a:lnTo>
                <a:cubicBezTo>
                  <a:pt x="61" y="31"/>
                  <a:pt x="30" y="31"/>
                  <a:pt x="30" y="31"/>
                </a:cubicBezTo>
                <a:lnTo>
                  <a:pt x="30" y="31"/>
                </a:lnTo>
                <a:lnTo>
                  <a:pt x="30" y="31"/>
                </a:lnTo>
                <a:cubicBezTo>
                  <a:pt x="30" y="31"/>
                  <a:pt x="30" y="31"/>
                  <a:pt x="0" y="0"/>
                </a:cubicBezTo>
                <a:cubicBezTo>
                  <a:pt x="30" y="31"/>
                  <a:pt x="30" y="31"/>
                  <a:pt x="30" y="62"/>
                </a:cubicBezTo>
                <a:lnTo>
                  <a:pt x="30" y="62"/>
                </a:lnTo>
                <a:lnTo>
                  <a:pt x="30" y="62"/>
                </a:lnTo>
                <a:cubicBezTo>
                  <a:pt x="30" y="62"/>
                  <a:pt x="30" y="93"/>
                  <a:pt x="61" y="93"/>
                </a:cubicBezTo>
                <a:cubicBezTo>
                  <a:pt x="61" y="93"/>
                  <a:pt x="61" y="124"/>
                  <a:pt x="61" y="155"/>
                </a:cubicBezTo>
                <a:lnTo>
                  <a:pt x="61" y="155"/>
                </a:lnTo>
                <a:cubicBezTo>
                  <a:pt x="61" y="155"/>
                  <a:pt x="61" y="155"/>
                  <a:pt x="92" y="155"/>
                </a:cubicBezTo>
                <a:cubicBezTo>
                  <a:pt x="92" y="186"/>
                  <a:pt x="92" y="186"/>
                  <a:pt x="92" y="186"/>
                </a:cubicBezTo>
                <a:cubicBezTo>
                  <a:pt x="124" y="186"/>
                  <a:pt x="124" y="186"/>
                  <a:pt x="124" y="217"/>
                </a:cubicBezTo>
                <a:cubicBezTo>
                  <a:pt x="154" y="217"/>
                  <a:pt x="154" y="217"/>
                  <a:pt x="154" y="217"/>
                </a:cubicBezTo>
                <a:lnTo>
                  <a:pt x="154" y="217"/>
                </a:lnTo>
                <a:cubicBezTo>
                  <a:pt x="154" y="186"/>
                  <a:pt x="154" y="186"/>
                  <a:pt x="154" y="186"/>
                </a:cubicBezTo>
                <a:lnTo>
                  <a:pt x="154" y="186"/>
                </a:lnTo>
                <a:cubicBezTo>
                  <a:pt x="154" y="186"/>
                  <a:pt x="154" y="186"/>
                  <a:pt x="124" y="155"/>
                </a:cubicBezTo>
                <a:cubicBezTo>
                  <a:pt x="124" y="155"/>
                  <a:pt x="124" y="124"/>
                  <a:pt x="124" y="93"/>
                </a:cubicBezTo>
                <a:cubicBezTo>
                  <a:pt x="124" y="62"/>
                  <a:pt x="124" y="62"/>
                  <a:pt x="124" y="31"/>
                </a:cubicBezTo>
                <a:cubicBezTo>
                  <a:pt x="124" y="31"/>
                  <a:pt x="124" y="0"/>
                  <a:pt x="92" y="0"/>
                </a:cubicBezTo>
                <a:lnTo>
                  <a:pt x="92" y="0"/>
                </a:lnTo>
                <a:cubicBezTo>
                  <a:pt x="92" y="0"/>
                  <a:pt x="92" y="0"/>
                  <a:pt x="61" y="0"/>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08" name="Freeform 126"/>
          <p:cNvSpPr>
            <a:spLocks noChangeArrowheads="1"/>
          </p:cNvSpPr>
          <p:nvPr/>
        </p:nvSpPr>
        <p:spPr bwMode="auto">
          <a:xfrm>
            <a:off x="8113410" y="3539442"/>
            <a:ext cx="51096" cy="89337"/>
          </a:xfrm>
          <a:custGeom>
            <a:avLst/>
            <a:gdLst>
              <a:gd name="T0" fmla="*/ 0 w 125"/>
              <a:gd name="T1" fmla="*/ 62 h 186"/>
              <a:gd name="T2" fmla="*/ 0 w 125"/>
              <a:gd name="T3" fmla="*/ 62 h 186"/>
              <a:gd name="T4" fmla="*/ 0 w 125"/>
              <a:gd name="T5" fmla="*/ 94 h 186"/>
              <a:gd name="T6" fmla="*/ 0 w 125"/>
              <a:gd name="T7" fmla="*/ 94 h 186"/>
              <a:gd name="T8" fmla="*/ 30 w 125"/>
              <a:gd name="T9" fmla="*/ 94 h 186"/>
              <a:gd name="T10" fmla="*/ 30 w 125"/>
              <a:gd name="T11" fmla="*/ 94 h 186"/>
              <a:gd name="T12" fmla="*/ 61 w 125"/>
              <a:gd name="T13" fmla="*/ 124 h 186"/>
              <a:gd name="T14" fmla="*/ 61 w 125"/>
              <a:gd name="T15" fmla="*/ 124 h 186"/>
              <a:gd name="T16" fmla="*/ 61 w 125"/>
              <a:gd name="T17" fmla="*/ 155 h 186"/>
              <a:gd name="T18" fmla="*/ 61 w 125"/>
              <a:gd name="T19" fmla="*/ 185 h 186"/>
              <a:gd name="T20" fmla="*/ 61 w 125"/>
              <a:gd name="T21" fmla="*/ 185 h 186"/>
              <a:gd name="T22" fmla="*/ 61 w 125"/>
              <a:gd name="T23" fmla="*/ 185 h 186"/>
              <a:gd name="T24" fmla="*/ 61 w 125"/>
              <a:gd name="T25" fmla="*/ 185 h 186"/>
              <a:gd name="T26" fmla="*/ 92 w 125"/>
              <a:gd name="T27" fmla="*/ 185 h 186"/>
              <a:gd name="T28" fmla="*/ 92 w 125"/>
              <a:gd name="T29" fmla="*/ 185 h 186"/>
              <a:gd name="T30" fmla="*/ 92 w 125"/>
              <a:gd name="T31" fmla="*/ 185 h 186"/>
              <a:gd name="T32" fmla="*/ 92 w 125"/>
              <a:gd name="T33" fmla="*/ 185 h 186"/>
              <a:gd name="T34" fmla="*/ 124 w 125"/>
              <a:gd name="T35" fmla="*/ 185 h 186"/>
              <a:gd name="T36" fmla="*/ 124 w 125"/>
              <a:gd name="T37" fmla="*/ 185 h 186"/>
              <a:gd name="T38" fmla="*/ 124 w 125"/>
              <a:gd name="T39" fmla="*/ 185 h 186"/>
              <a:gd name="T40" fmla="*/ 92 w 125"/>
              <a:gd name="T41" fmla="*/ 155 h 186"/>
              <a:gd name="T42" fmla="*/ 92 w 125"/>
              <a:gd name="T43" fmla="*/ 155 h 186"/>
              <a:gd name="T44" fmla="*/ 92 w 125"/>
              <a:gd name="T45" fmla="*/ 124 h 186"/>
              <a:gd name="T46" fmla="*/ 92 w 125"/>
              <a:gd name="T47" fmla="*/ 124 h 186"/>
              <a:gd name="T48" fmla="*/ 61 w 125"/>
              <a:gd name="T49" fmla="*/ 94 h 186"/>
              <a:gd name="T50" fmla="*/ 30 w 125"/>
              <a:gd name="T51" fmla="*/ 62 h 186"/>
              <a:gd name="T52" fmla="*/ 0 w 125"/>
              <a:gd name="T53" fmla="*/ 0 h 186"/>
              <a:gd name="T54" fmla="*/ 0 w 125"/>
              <a:gd name="T55" fmla="*/ 0 h 186"/>
              <a:gd name="T56" fmla="*/ 0 w 125"/>
              <a:gd name="T57" fmla="*/ 0 h 186"/>
              <a:gd name="T58" fmla="*/ 0 w 125"/>
              <a:gd name="T59" fmla="*/ 0 h 186"/>
              <a:gd name="T60" fmla="*/ 0 w 125"/>
              <a:gd name="T61" fmla="*/ 0 h 186"/>
              <a:gd name="T62" fmla="*/ 0 w 125"/>
              <a:gd name="T63" fmla="*/ 0 h 186"/>
              <a:gd name="T64" fmla="*/ 0 w 125"/>
              <a:gd name="T65" fmla="*/ 0 h 186"/>
              <a:gd name="T66" fmla="*/ 0 w 125"/>
              <a:gd name="T67" fmla="*/ 6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5" h="186">
                <a:moveTo>
                  <a:pt x="0" y="62"/>
                </a:moveTo>
                <a:lnTo>
                  <a:pt x="0" y="62"/>
                </a:lnTo>
                <a:cubicBezTo>
                  <a:pt x="0" y="62"/>
                  <a:pt x="0" y="62"/>
                  <a:pt x="0" y="94"/>
                </a:cubicBezTo>
                <a:lnTo>
                  <a:pt x="0" y="94"/>
                </a:lnTo>
                <a:cubicBezTo>
                  <a:pt x="30" y="94"/>
                  <a:pt x="30" y="94"/>
                  <a:pt x="30" y="94"/>
                </a:cubicBezTo>
                <a:lnTo>
                  <a:pt x="30" y="94"/>
                </a:lnTo>
                <a:cubicBezTo>
                  <a:pt x="30" y="94"/>
                  <a:pt x="61" y="94"/>
                  <a:pt x="61" y="124"/>
                </a:cubicBezTo>
                <a:lnTo>
                  <a:pt x="61" y="124"/>
                </a:lnTo>
                <a:cubicBezTo>
                  <a:pt x="61" y="124"/>
                  <a:pt x="61" y="124"/>
                  <a:pt x="61" y="155"/>
                </a:cubicBezTo>
                <a:cubicBezTo>
                  <a:pt x="61" y="155"/>
                  <a:pt x="61" y="155"/>
                  <a:pt x="61" y="185"/>
                </a:cubicBezTo>
                <a:lnTo>
                  <a:pt x="61" y="185"/>
                </a:lnTo>
                <a:lnTo>
                  <a:pt x="61" y="185"/>
                </a:lnTo>
                <a:lnTo>
                  <a:pt x="61" y="185"/>
                </a:lnTo>
                <a:cubicBezTo>
                  <a:pt x="92" y="185"/>
                  <a:pt x="92" y="185"/>
                  <a:pt x="92" y="185"/>
                </a:cubicBezTo>
                <a:lnTo>
                  <a:pt x="92" y="185"/>
                </a:lnTo>
                <a:lnTo>
                  <a:pt x="92" y="185"/>
                </a:lnTo>
                <a:lnTo>
                  <a:pt x="92" y="185"/>
                </a:lnTo>
                <a:cubicBezTo>
                  <a:pt x="92" y="185"/>
                  <a:pt x="92" y="185"/>
                  <a:pt x="124" y="185"/>
                </a:cubicBezTo>
                <a:lnTo>
                  <a:pt x="124" y="185"/>
                </a:lnTo>
                <a:lnTo>
                  <a:pt x="124" y="185"/>
                </a:lnTo>
                <a:lnTo>
                  <a:pt x="92" y="155"/>
                </a:lnTo>
                <a:lnTo>
                  <a:pt x="92" y="155"/>
                </a:lnTo>
                <a:lnTo>
                  <a:pt x="92" y="124"/>
                </a:lnTo>
                <a:lnTo>
                  <a:pt x="92" y="124"/>
                </a:lnTo>
                <a:cubicBezTo>
                  <a:pt x="92" y="124"/>
                  <a:pt x="61" y="124"/>
                  <a:pt x="61" y="94"/>
                </a:cubicBezTo>
                <a:lnTo>
                  <a:pt x="30" y="62"/>
                </a:lnTo>
                <a:cubicBezTo>
                  <a:pt x="30" y="31"/>
                  <a:pt x="0" y="31"/>
                  <a:pt x="0" y="0"/>
                </a:cubicBezTo>
                <a:lnTo>
                  <a:pt x="0" y="0"/>
                </a:lnTo>
                <a:lnTo>
                  <a:pt x="0" y="0"/>
                </a:lnTo>
                <a:lnTo>
                  <a:pt x="0" y="0"/>
                </a:lnTo>
                <a:lnTo>
                  <a:pt x="0" y="0"/>
                </a:lnTo>
                <a:lnTo>
                  <a:pt x="0" y="0"/>
                </a:lnTo>
                <a:lnTo>
                  <a:pt x="0" y="0"/>
                </a:lnTo>
                <a:lnTo>
                  <a:pt x="0" y="62"/>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09" name="Freeform 127"/>
          <p:cNvSpPr>
            <a:spLocks noChangeArrowheads="1"/>
          </p:cNvSpPr>
          <p:nvPr/>
        </p:nvSpPr>
        <p:spPr bwMode="auto">
          <a:xfrm>
            <a:off x="8023993" y="3418200"/>
            <a:ext cx="76643" cy="106353"/>
          </a:xfrm>
          <a:custGeom>
            <a:avLst/>
            <a:gdLst>
              <a:gd name="T0" fmla="*/ 31 w 187"/>
              <a:gd name="T1" fmla="*/ 62 h 219"/>
              <a:gd name="T2" fmla="*/ 31 w 187"/>
              <a:gd name="T3" fmla="*/ 62 h 219"/>
              <a:gd name="T4" fmla="*/ 31 w 187"/>
              <a:gd name="T5" fmla="*/ 62 h 219"/>
              <a:gd name="T6" fmla="*/ 0 w 187"/>
              <a:gd name="T7" fmla="*/ 62 h 219"/>
              <a:gd name="T8" fmla="*/ 0 w 187"/>
              <a:gd name="T9" fmla="*/ 62 h 219"/>
              <a:gd name="T10" fmla="*/ 0 w 187"/>
              <a:gd name="T11" fmla="*/ 62 h 219"/>
              <a:gd name="T12" fmla="*/ 0 w 187"/>
              <a:gd name="T13" fmla="*/ 62 h 219"/>
              <a:gd name="T14" fmla="*/ 0 w 187"/>
              <a:gd name="T15" fmla="*/ 62 h 219"/>
              <a:gd name="T16" fmla="*/ 0 w 187"/>
              <a:gd name="T17" fmla="*/ 62 h 219"/>
              <a:gd name="T18" fmla="*/ 0 w 187"/>
              <a:gd name="T19" fmla="*/ 94 h 219"/>
              <a:gd name="T20" fmla="*/ 0 w 187"/>
              <a:gd name="T21" fmla="*/ 94 h 219"/>
              <a:gd name="T22" fmla="*/ 0 w 187"/>
              <a:gd name="T23" fmla="*/ 94 h 219"/>
              <a:gd name="T24" fmla="*/ 0 w 187"/>
              <a:gd name="T25" fmla="*/ 94 h 219"/>
              <a:gd name="T26" fmla="*/ 31 w 187"/>
              <a:gd name="T27" fmla="*/ 124 h 219"/>
              <a:gd name="T28" fmla="*/ 31 w 187"/>
              <a:gd name="T29" fmla="*/ 124 h 219"/>
              <a:gd name="T30" fmla="*/ 31 w 187"/>
              <a:gd name="T31" fmla="*/ 155 h 219"/>
              <a:gd name="T32" fmla="*/ 31 w 187"/>
              <a:gd name="T33" fmla="*/ 155 h 219"/>
              <a:gd name="T34" fmla="*/ 31 w 187"/>
              <a:gd name="T35" fmla="*/ 155 h 219"/>
              <a:gd name="T36" fmla="*/ 31 w 187"/>
              <a:gd name="T37" fmla="*/ 155 h 219"/>
              <a:gd name="T38" fmla="*/ 31 w 187"/>
              <a:gd name="T39" fmla="*/ 186 h 219"/>
              <a:gd name="T40" fmla="*/ 31 w 187"/>
              <a:gd name="T41" fmla="*/ 186 h 219"/>
              <a:gd name="T42" fmla="*/ 31 w 187"/>
              <a:gd name="T43" fmla="*/ 186 h 219"/>
              <a:gd name="T44" fmla="*/ 31 w 187"/>
              <a:gd name="T45" fmla="*/ 186 h 219"/>
              <a:gd name="T46" fmla="*/ 31 w 187"/>
              <a:gd name="T47" fmla="*/ 218 h 219"/>
              <a:gd name="T48" fmla="*/ 62 w 187"/>
              <a:gd name="T49" fmla="*/ 186 h 219"/>
              <a:gd name="T50" fmla="*/ 94 w 187"/>
              <a:gd name="T51" fmla="*/ 218 h 219"/>
              <a:gd name="T52" fmla="*/ 94 w 187"/>
              <a:gd name="T53" fmla="*/ 218 h 219"/>
              <a:gd name="T54" fmla="*/ 94 w 187"/>
              <a:gd name="T55" fmla="*/ 218 h 219"/>
              <a:gd name="T56" fmla="*/ 94 w 187"/>
              <a:gd name="T57" fmla="*/ 218 h 219"/>
              <a:gd name="T58" fmla="*/ 94 w 187"/>
              <a:gd name="T59" fmla="*/ 186 h 219"/>
              <a:gd name="T60" fmla="*/ 94 w 187"/>
              <a:gd name="T61" fmla="*/ 186 h 219"/>
              <a:gd name="T62" fmla="*/ 124 w 187"/>
              <a:gd name="T63" fmla="*/ 186 h 219"/>
              <a:gd name="T64" fmla="*/ 155 w 187"/>
              <a:gd name="T65" fmla="*/ 186 h 219"/>
              <a:gd name="T66" fmla="*/ 124 w 187"/>
              <a:gd name="T67" fmla="*/ 155 h 219"/>
              <a:gd name="T68" fmla="*/ 124 w 187"/>
              <a:gd name="T69" fmla="*/ 124 h 219"/>
              <a:gd name="T70" fmla="*/ 155 w 187"/>
              <a:gd name="T71" fmla="*/ 124 h 219"/>
              <a:gd name="T72" fmla="*/ 155 w 187"/>
              <a:gd name="T73" fmla="*/ 94 h 219"/>
              <a:gd name="T74" fmla="*/ 155 w 187"/>
              <a:gd name="T75" fmla="*/ 94 h 219"/>
              <a:gd name="T76" fmla="*/ 186 w 187"/>
              <a:gd name="T77" fmla="*/ 94 h 219"/>
              <a:gd name="T78" fmla="*/ 186 w 187"/>
              <a:gd name="T79" fmla="*/ 94 h 219"/>
              <a:gd name="T80" fmla="*/ 186 w 187"/>
              <a:gd name="T81" fmla="*/ 94 h 219"/>
              <a:gd name="T82" fmla="*/ 186 w 187"/>
              <a:gd name="T83" fmla="*/ 94 h 219"/>
              <a:gd name="T84" fmla="*/ 186 w 187"/>
              <a:gd name="T85" fmla="*/ 94 h 219"/>
              <a:gd name="T86" fmla="*/ 186 w 187"/>
              <a:gd name="T87" fmla="*/ 94 h 219"/>
              <a:gd name="T88" fmla="*/ 155 w 187"/>
              <a:gd name="T89" fmla="*/ 94 h 219"/>
              <a:gd name="T90" fmla="*/ 155 w 187"/>
              <a:gd name="T91" fmla="*/ 94 h 219"/>
              <a:gd name="T92" fmla="*/ 155 w 187"/>
              <a:gd name="T93" fmla="*/ 94 h 219"/>
              <a:gd name="T94" fmla="*/ 124 w 187"/>
              <a:gd name="T95" fmla="*/ 94 h 219"/>
              <a:gd name="T96" fmla="*/ 124 w 187"/>
              <a:gd name="T97" fmla="*/ 94 h 219"/>
              <a:gd name="T98" fmla="*/ 124 w 187"/>
              <a:gd name="T99" fmla="*/ 94 h 219"/>
              <a:gd name="T100" fmla="*/ 124 w 187"/>
              <a:gd name="T101" fmla="*/ 94 h 219"/>
              <a:gd name="T102" fmla="*/ 62 w 187"/>
              <a:gd name="T103" fmla="*/ 62 h 219"/>
              <a:gd name="T104" fmla="*/ 62 w 187"/>
              <a:gd name="T105" fmla="*/ 31 h 219"/>
              <a:gd name="T106" fmla="*/ 62 w 187"/>
              <a:gd name="T107" fmla="*/ 31 h 219"/>
              <a:gd name="T108" fmla="*/ 62 w 187"/>
              <a:gd name="T109" fmla="*/ 31 h 219"/>
              <a:gd name="T110" fmla="*/ 62 w 187"/>
              <a:gd name="T111" fmla="*/ 31 h 219"/>
              <a:gd name="T112" fmla="*/ 62 w 187"/>
              <a:gd name="T113" fmla="*/ 31 h 219"/>
              <a:gd name="T114" fmla="*/ 62 w 187"/>
              <a:gd name="T115" fmla="*/ 0 h 219"/>
              <a:gd name="T116" fmla="*/ 62 w 187"/>
              <a:gd name="T117" fmla="*/ 31 h 219"/>
              <a:gd name="T118" fmla="*/ 31 w 187"/>
              <a:gd name="T119" fmla="*/ 6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7" h="219">
                <a:moveTo>
                  <a:pt x="31" y="62"/>
                </a:moveTo>
                <a:lnTo>
                  <a:pt x="31" y="62"/>
                </a:lnTo>
                <a:lnTo>
                  <a:pt x="31" y="62"/>
                </a:lnTo>
                <a:lnTo>
                  <a:pt x="0" y="62"/>
                </a:lnTo>
                <a:lnTo>
                  <a:pt x="0" y="62"/>
                </a:lnTo>
                <a:lnTo>
                  <a:pt x="0" y="62"/>
                </a:lnTo>
                <a:lnTo>
                  <a:pt x="0" y="62"/>
                </a:lnTo>
                <a:lnTo>
                  <a:pt x="0" y="62"/>
                </a:lnTo>
                <a:lnTo>
                  <a:pt x="0" y="62"/>
                </a:lnTo>
                <a:cubicBezTo>
                  <a:pt x="0" y="94"/>
                  <a:pt x="0" y="94"/>
                  <a:pt x="0" y="94"/>
                </a:cubicBezTo>
                <a:lnTo>
                  <a:pt x="0" y="94"/>
                </a:lnTo>
                <a:lnTo>
                  <a:pt x="0" y="94"/>
                </a:lnTo>
                <a:lnTo>
                  <a:pt x="0" y="94"/>
                </a:lnTo>
                <a:cubicBezTo>
                  <a:pt x="31" y="124"/>
                  <a:pt x="31" y="124"/>
                  <a:pt x="31" y="124"/>
                </a:cubicBezTo>
                <a:lnTo>
                  <a:pt x="31" y="124"/>
                </a:lnTo>
                <a:cubicBezTo>
                  <a:pt x="31" y="155"/>
                  <a:pt x="31" y="155"/>
                  <a:pt x="31" y="155"/>
                </a:cubicBezTo>
                <a:lnTo>
                  <a:pt x="31" y="155"/>
                </a:lnTo>
                <a:lnTo>
                  <a:pt x="31" y="155"/>
                </a:lnTo>
                <a:lnTo>
                  <a:pt x="31" y="155"/>
                </a:lnTo>
                <a:lnTo>
                  <a:pt x="31" y="186"/>
                </a:lnTo>
                <a:lnTo>
                  <a:pt x="31" y="186"/>
                </a:lnTo>
                <a:lnTo>
                  <a:pt x="31" y="186"/>
                </a:lnTo>
                <a:lnTo>
                  <a:pt x="31" y="186"/>
                </a:lnTo>
                <a:cubicBezTo>
                  <a:pt x="31" y="186"/>
                  <a:pt x="31" y="186"/>
                  <a:pt x="31" y="218"/>
                </a:cubicBezTo>
                <a:cubicBezTo>
                  <a:pt x="31" y="186"/>
                  <a:pt x="62" y="186"/>
                  <a:pt x="62" y="186"/>
                </a:cubicBezTo>
                <a:cubicBezTo>
                  <a:pt x="62" y="186"/>
                  <a:pt x="62" y="186"/>
                  <a:pt x="94" y="218"/>
                </a:cubicBezTo>
                <a:lnTo>
                  <a:pt x="94" y="218"/>
                </a:lnTo>
                <a:lnTo>
                  <a:pt x="94" y="218"/>
                </a:lnTo>
                <a:lnTo>
                  <a:pt x="94" y="218"/>
                </a:lnTo>
                <a:cubicBezTo>
                  <a:pt x="94" y="186"/>
                  <a:pt x="94" y="186"/>
                  <a:pt x="94" y="186"/>
                </a:cubicBezTo>
                <a:lnTo>
                  <a:pt x="94" y="186"/>
                </a:lnTo>
                <a:cubicBezTo>
                  <a:pt x="124" y="186"/>
                  <a:pt x="124" y="186"/>
                  <a:pt x="124" y="186"/>
                </a:cubicBezTo>
                <a:lnTo>
                  <a:pt x="155" y="186"/>
                </a:lnTo>
                <a:cubicBezTo>
                  <a:pt x="124" y="155"/>
                  <a:pt x="124" y="155"/>
                  <a:pt x="124" y="155"/>
                </a:cubicBezTo>
                <a:lnTo>
                  <a:pt x="124" y="124"/>
                </a:lnTo>
                <a:lnTo>
                  <a:pt x="155" y="124"/>
                </a:lnTo>
                <a:cubicBezTo>
                  <a:pt x="155" y="94"/>
                  <a:pt x="155" y="94"/>
                  <a:pt x="155" y="94"/>
                </a:cubicBezTo>
                <a:lnTo>
                  <a:pt x="155" y="94"/>
                </a:lnTo>
                <a:cubicBezTo>
                  <a:pt x="155" y="94"/>
                  <a:pt x="155" y="94"/>
                  <a:pt x="186" y="94"/>
                </a:cubicBezTo>
                <a:lnTo>
                  <a:pt x="186" y="94"/>
                </a:lnTo>
                <a:lnTo>
                  <a:pt x="186" y="94"/>
                </a:lnTo>
                <a:lnTo>
                  <a:pt x="186" y="94"/>
                </a:lnTo>
                <a:lnTo>
                  <a:pt x="186" y="94"/>
                </a:lnTo>
                <a:lnTo>
                  <a:pt x="186" y="94"/>
                </a:lnTo>
                <a:lnTo>
                  <a:pt x="155" y="94"/>
                </a:lnTo>
                <a:lnTo>
                  <a:pt x="155" y="94"/>
                </a:lnTo>
                <a:lnTo>
                  <a:pt x="155" y="94"/>
                </a:lnTo>
                <a:lnTo>
                  <a:pt x="124" y="94"/>
                </a:lnTo>
                <a:lnTo>
                  <a:pt x="124" y="94"/>
                </a:lnTo>
                <a:lnTo>
                  <a:pt x="124" y="94"/>
                </a:lnTo>
                <a:lnTo>
                  <a:pt x="124" y="94"/>
                </a:lnTo>
                <a:cubicBezTo>
                  <a:pt x="94" y="94"/>
                  <a:pt x="94" y="62"/>
                  <a:pt x="62" y="62"/>
                </a:cubicBezTo>
                <a:lnTo>
                  <a:pt x="62" y="31"/>
                </a:lnTo>
                <a:lnTo>
                  <a:pt x="62" y="31"/>
                </a:lnTo>
                <a:lnTo>
                  <a:pt x="62" y="31"/>
                </a:lnTo>
                <a:lnTo>
                  <a:pt x="62" y="31"/>
                </a:lnTo>
                <a:lnTo>
                  <a:pt x="62" y="31"/>
                </a:lnTo>
                <a:cubicBezTo>
                  <a:pt x="62" y="31"/>
                  <a:pt x="62" y="31"/>
                  <a:pt x="62" y="0"/>
                </a:cubicBezTo>
                <a:cubicBezTo>
                  <a:pt x="62" y="31"/>
                  <a:pt x="62" y="31"/>
                  <a:pt x="62" y="31"/>
                </a:cubicBezTo>
                <a:cubicBezTo>
                  <a:pt x="62" y="31"/>
                  <a:pt x="62" y="62"/>
                  <a:pt x="31" y="62"/>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10" name="Freeform 128"/>
          <p:cNvSpPr>
            <a:spLocks noChangeArrowheads="1"/>
          </p:cNvSpPr>
          <p:nvPr/>
        </p:nvSpPr>
        <p:spPr bwMode="auto">
          <a:xfrm>
            <a:off x="8357935" y="3896788"/>
            <a:ext cx="65694" cy="59558"/>
          </a:xfrm>
          <a:custGeom>
            <a:avLst/>
            <a:gdLst>
              <a:gd name="T0" fmla="*/ 0 w 157"/>
              <a:gd name="T1" fmla="*/ 93 h 125"/>
              <a:gd name="T2" fmla="*/ 0 w 157"/>
              <a:gd name="T3" fmla="*/ 93 h 125"/>
              <a:gd name="T4" fmla="*/ 0 w 157"/>
              <a:gd name="T5" fmla="*/ 93 h 125"/>
              <a:gd name="T6" fmla="*/ 93 w 157"/>
              <a:gd name="T7" fmla="*/ 124 h 125"/>
              <a:gd name="T8" fmla="*/ 93 w 157"/>
              <a:gd name="T9" fmla="*/ 93 h 125"/>
              <a:gd name="T10" fmla="*/ 124 w 157"/>
              <a:gd name="T11" fmla="*/ 93 h 125"/>
              <a:gd name="T12" fmla="*/ 124 w 157"/>
              <a:gd name="T13" fmla="*/ 93 h 125"/>
              <a:gd name="T14" fmla="*/ 156 w 157"/>
              <a:gd name="T15" fmla="*/ 62 h 125"/>
              <a:gd name="T16" fmla="*/ 156 w 157"/>
              <a:gd name="T17" fmla="*/ 62 h 125"/>
              <a:gd name="T18" fmla="*/ 124 w 157"/>
              <a:gd name="T19" fmla="*/ 62 h 125"/>
              <a:gd name="T20" fmla="*/ 124 w 157"/>
              <a:gd name="T21" fmla="*/ 31 h 125"/>
              <a:gd name="T22" fmla="*/ 124 w 157"/>
              <a:gd name="T23" fmla="*/ 31 h 125"/>
              <a:gd name="T24" fmla="*/ 124 w 157"/>
              <a:gd name="T25" fmla="*/ 62 h 125"/>
              <a:gd name="T26" fmla="*/ 93 w 157"/>
              <a:gd name="T27" fmla="*/ 31 h 125"/>
              <a:gd name="T28" fmla="*/ 93 w 157"/>
              <a:gd name="T29" fmla="*/ 0 h 125"/>
              <a:gd name="T30" fmla="*/ 93 w 157"/>
              <a:gd name="T31" fmla="*/ 0 h 125"/>
              <a:gd name="T32" fmla="*/ 62 w 157"/>
              <a:gd name="T33" fmla="*/ 0 h 125"/>
              <a:gd name="T34" fmla="*/ 62 w 157"/>
              <a:gd name="T35" fmla="*/ 0 h 125"/>
              <a:gd name="T36" fmla="*/ 62 w 157"/>
              <a:gd name="T37" fmla="*/ 0 h 125"/>
              <a:gd name="T38" fmla="*/ 0 w 157"/>
              <a:gd name="T39" fmla="*/ 62 h 125"/>
              <a:gd name="T40" fmla="*/ 0 w 157"/>
              <a:gd name="T41" fmla="*/ 9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7" h="125">
                <a:moveTo>
                  <a:pt x="0" y="93"/>
                </a:moveTo>
                <a:lnTo>
                  <a:pt x="0" y="93"/>
                </a:lnTo>
                <a:lnTo>
                  <a:pt x="0" y="93"/>
                </a:lnTo>
                <a:cubicBezTo>
                  <a:pt x="32" y="93"/>
                  <a:pt x="62" y="93"/>
                  <a:pt x="93" y="124"/>
                </a:cubicBezTo>
                <a:cubicBezTo>
                  <a:pt x="93" y="93"/>
                  <a:pt x="93" y="93"/>
                  <a:pt x="93" y="93"/>
                </a:cubicBezTo>
                <a:cubicBezTo>
                  <a:pt x="93" y="93"/>
                  <a:pt x="93" y="93"/>
                  <a:pt x="124" y="93"/>
                </a:cubicBezTo>
                <a:lnTo>
                  <a:pt x="124" y="93"/>
                </a:lnTo>
                <a:cubicBezTo>
                  <a:pt x="124" y="93"/>
                  <a:pt x="124" y="62"/>
                  <a:pt x="156" y="62"/>
                </a:cubicBezTo>
                <a:lnTo>
                  <a:pt x="156" y="62"/>
                </a:lnTo>
                <a:cubicBezTo>
                  <a:pt x="124" y="62"/>
                  <a:pt x="124" y="62"/>
                  <a:pt x="124" y="62"/>
                </a:cubicBezTo>
                <a:cubicBezTo>
                  <a:pt x="124" y="62"/>
                  <a:pt x="124" y="62"/>
                  <a:pt x="124" y="31"/>
                </a:cubicBezTo>
                <a:lnTo>
                  <a:pt x="124" y="31"/>
                </a:lnTo>
                <a:cubicBezTo>
                  <a:pt x="124" y="62"/>
                  <a:pt x="124" y="62"/>
                  <a:pt x="124" y="62"/>
                </a:cubicBezTo>
                <a:cubicBezTo>
                  <a:pt x="93" y="62"/>
                  <a:pt x="93" y="31"/>
                  <a:pt x="93" y="31"/>
                </a:cubicBezTo>
                <a:cubicBezTo>
                  <a:pt x="93" y="31"/>
                  <a:pt x="93" y="31"/>
                  <a:pt x="93" y="0"/>
                </a:cubicBezTo>
                <a:lnTo>
                  <a:pt x="93" y="0"/>
                </a:lnTo>
                <a:cubicBezTo>
                  <a:pt x="62" y="0"/>
                  <a:pt x="62" y="0"/>
                  <a:pt x="62" y="0"/>
                </a:cubicBezTo>
                <a:lnTo>
                  <a:pt x="62" y="0"/>
                </a:lnTo>
                <a:lnTo>
                  <a:pt x="62" y="0"/>
                </a:lnTo>
                <a:cubicBezTo>
                  <a:pt x="32" y="31"/>
                  <a:pt x="32" y="62"/>
                  <a:pt x="0" y="62"/>
                </a:cubicBezTo>
                <a:lnTo>
                  <a:pt x="0" y="93"/>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11" name="Freeform 129"/>
          <p:cNvSpPr>
            <a:spLocks noChangeArrowheads="1"/>
          </p:cNvSpPr>
          <p:nvPr/>
        </p:nvSpPr>
        <p:spPr bwMode="auto">
          <a:xfrm>
            <a:off x="8255746" y="3971236"/>
            <a:ext cx="89415" cy="74447"/>
          </a:xfrm>
          <a:custGeom>
            <a:avLst/>
            <a:gdLst>
              <a:gd name="T0" fmla="*/ 0 w 218"/>
              <a:gd name="T1" fmla="*/ 155 h 156"/>
              <a:gd name="T2" fmla="*/ 0 w 218"/>
              <a:gd name="T3" fmla="*/ 155 h 156"/>
              <a:gd name="T4" fmla="*/ 0 w 218"/>
              <a:gd name="T5" fmla="*/ 155 h 156"/>
              <a:gd name="T6" fmla="*/ 62 w 218"/>
              <a:gd name="T7" fmla="*/ 124 h 156"/>
              <a:gd name="T8" fmla="*/ 62 w 218"/>
              <a:gd name="T9" fmla="*/ 124 h 156"/>
              <a:gd name="T10" fmla="*/ 62 w 218"/>
              <a:gd name="T11" fmla="*/ 124 h 156"/>
              <a:gd name="T12" fmla="*/ 62 w 218"/>
              <a:gd name="T13" fmla="*/ 124 h 156"/>
              <a:gd name="T14" fmla="*/ 93 w 218"/>
              <a:gd name="T15" fmla="*/ 155 h 156"/>
              <a:gd name="T16" fmla="*/ 124 w 218"/>
              <a:gd name="T17" fmla="*/ 155 h 156"/>
              <a:gd name="T18" fmla="*/ 124 w 218"/>
              <a:gd name="T19" fmla="*/ 155 h 156"/>
              <a:gd name="T20" fmla="*/ 124 w 218"/>
              <a:gd name="T21" fmla="*/ 155 h 156"/>
              <a:gd name="T22" fmla="*/ 124 w 218"/>
              <a:gd name="T23" fmla="*/ 155 h 156"/>
              <a:gd name="T24" fmla="*/ 156 w 218"/>
              <a:gd name="T25" fmla="*/ 124 h 156"/>
              <a:gd name="T26" fmla="*/ 156 w 218"/>
              <a:gd name="T27" fmla="*/ 124 h 156"/>
              <a:gd name="T28" fmla="*/ 156 w 218"/>
              <a:gd name="T29" fmla="*/ 93 h 156"/>
              <a:gd name="T30" fmla="*/ 186 w 218"/>
              <a:gd name="T31" fmla="*/ 93 h 156"/>
              <a:gd name="T32" fmla="*/ 186 w 218"/>
              <a:gd name="T33" fmla="*/ 62 h 156"/>
              <a:gd name="T34" fmla="*/ 186 w 218"/>
              <a:gd name="T35" fmla="*/ 31 h 156"/>
              <a:gd name="T36" fmla="*/ 186 w 218"/>
              <a:gd name="T37" fmla="*/ 31 h 156"/>
              <a:gd name="T38" fmla="*/ 186 w 218"/>
              <a:gd name="T39" fmla="*/ 31 h 156"/>
              <a:gd name="T40" fmla="*/ 217 w 218"/>
              <a:gd name="T41" fmla="*/ 0 h 156"/>
              <a:gd name="T42" fmla="*/ 217 w 218"/>
              <a:gd name="T43" fmla="*/ 0 h 156"/>
              <a:gd name="T44" fmla="*/ 186 w 218"/>
              <a:gd name="T45" fmla="*/ 31 h 156"/>
              <a:gd name="T46" fmla="*/ 156 w 218"/>
              <a:gd name="T47" fmla="*/ 31 h 156"/>
              <a:gd name="T48" fmla="*/ 156 w 218"/>
              <a:gd name="T49" fmla="*/ 31 h 156"/>
              <a:gd name="T50" fmla="*/ 156 w 218"/>
              <a:gd name="T51" fmla="*/ 0 h 156"/>
              <a:gd name="T52" fmla="*/ 124 w 218"/>
              <a:gd name="T53" fmla="*/ 31 h 156"/>
              <a:gd name="T54" fmla="*/ 124 w 218"/>
              <a:gd name="T55" fmla="*/ 31 h 156"/>
              <a:gd name="T56" fmla="*/ 93 w 218"/>
              <a:gd name="T57" fmla="*/ 62 h 156"/>
              <a:gd name="T58" fmla="*/ 93 w 218"/>
              <a:gd name="T59" fmla="*/ 93 h 156"/>
              <a:gd name="T60" fmla="*/ 32 w 218"/>
              <a:gd name="T61" fmla="*/ 93 h 156"/>
              <a:gd name="T62" fmla="*/ 32 w 218"/>
              <a:gd name="T63" fmla="*/ 93 h 156"/>
              <a:gd name="T64" fmla="*/ 0 w 218"/>
              <a:gd name="T65" fmla="*/ 15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8" h="156">
                <a:moveTo>
                  <a:pt x="0" y="155"/>
                </a:moveTo>
                <a:lnTo>
                  <a:pt x="0" y="155"/>
                </a:lnTo>
                <a:lnTo>
                  <a:pt x="0" y="155"/>
                </a:lnTo>
                <a:cubicBezTo>
                  <a:pt x="32" y="155"/>
                  <a:pt x="32" y="124"/>
                  <a:pt x="62" y="124"/>
                </a:cubicBezTo>
                <a:lnTo>
                  <a:pt x="62" y="124"/>
                </a:lnTo>
                <a:lnTo>
                  <a:pt x="62" y="124"/>
                </a:lnTo>
                <a:lnTo>
                  <a:pt x="62" y="124"/>
                </a:lnTo>
                <a:cubicBezTo>
                  <a:pt x="62" y="124"/>
                  <a:pt x="93" y="124"/>
                  <a:pt x="93" y="155"/>
                </a:cubicBezTo>
                <a:cubicBezTo>
                  <a:pt x="124" y="155"/>
                  <a:pt x="124" y="155"/>
                  <a:pt x="124" y="155"/>
                </a:cubicBezTo>
                <a:lnTo>
                  <a:pt x="124" y="155"/>
                </a:lnTo>
                <a:lnTo>
                  <a:pt x="124" y="155"/>
                </a:lnTo>
                <a:lnTo>
                  <a:pt x="124" y="155"/>
                </a:lnTo>
                <a:cubicBezTo>
                  <a:pt x="124" y="155"/>
                  <a:pt x="124" y="124"/>
                  <a:pt x="156" y="124"/>
                </a:cubicBezTo>
                <a:lnTo>
                  <a:pt x="156" y="124"/>
                </a:lnTo>
                <a:cubicBezTo>
                  <a:pt x="156" y="124"/>
                  <a:pt x="156" y="124"/>
                  <a:pt x="156" y="93"/>
                </a:cubicBezTo>
                <a:cubicBezTo>
                  <a:pt x="186" y="93"/>
                  <a:pt x="186" y="93"/>
                  <a:pt x="186" y="93"/>
                </a:cubicBezTo>
                <a:cubicBezTo>
                  <a:pt x="186" y="93"/>
                  <a:pt x="186" y="93"/>
                  <a:pt x="186" y="62"/>
                </a:cubicBezTo>
                <a:lnTo>
                  <a:pt x="186" y="31"/>
                </a:lnTo>
                <a:lnTo>
                  <a:pt x="186" y="31"/>
                </a:lnTo>
                <a:lnTo>
                  <a:pt x="186" y="31"/>
                </a:lnTo>
                <a:cubicBezTo>
                  <a:pt x="186" y="31"/>
                  <a:pt x="186" y="0"/>
                  <a:pt x="217" y="0"/>
                </a:cubicBezTo>
                <a:lnTo>
                  <a:pt x="217" y="0"/>
                </a:lnTo>
                <a:cubicBezTo>
                  <a:pt x="186" y="31"/>
                  <a:pt x="186" y="31"/>
                  <a:pt x="186" y="31"/>
                </a:cubicBezTo>
                <a:lnTo>
                  <a:pt x="156" y="31"/>
                </a:lnTo>
                <a:lnTo>
                  <a:pt x="156" y="31"/>
                </a:lnTo>
                <a:lnTo>
                  <a:pt x="156" y="0"/>
                </a:lnTo>
                <a:cubicBezTo>
                  <a:pt x="156" y="31"/>
                  <a:pt x="124" y="31"/>
                  <a:pt x="124" y="31"/>
                </a:cubicBezTo>
                <a:lnTo>
                  <a:pt x="124" y="31"/>
                </a:lnTo>
                <a:cubicBezTo>
                  <a:pt x="124" y="62"/>
                  <a:pt x="124" y="62"/>
                  <a:pt x="93" y="62"/>
                </a:cubicBezTo>
                <a:lnTo>
                  <a:pt x="93" y="93"/>
                </a:lnTo>
                <a:cubicBezTo>
                  <a:pt x="62" y="93"/>
                  <a:pt x="32" y="93"/>
                  <a:pt x="32" y="93"/>
                </a:cubicBezTo>
                <a:lnTo>
                  <a:pt x="32" y="93"/>
                </a:lnTo>
                <a:cubicBezTo>
                  <a:pt x="32" y="124"/>
                  <a:pt x="0" y="124"/>
                  <a:pt x="0" y="155"/>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12" name="Freeform 130"/>
          <p:cNvSpPr>
            <a:spLocks noChangeArrowheads="1"/>
          </p:cNvSpPr>
          <p:nvPr/>
        </p:nvSpPr>
        <p:spPr bwMode="auto">
          <a:xfrm>
            <a:off x="8062314" y="3388421"/>
            <a:ext cx="102189" cy="104226"/>
          </a:xfrm>
          <a:custGeom>
            <a:avLst/>
            <a:gdLst>
              <a:gd name="T0" fmla="*/ 216 w 249"/>
              <a:gd name="T1" fmla="*/ 93 h 218"/>
              <a:gd name="T2" fmla="*/ 216 w 249"/>
              <a:gd name="T3" fmla="*/ 93 h 218"/>
              <a:gd name="T4" fmla="*/ 216 w 249"/>
              <a:gd name="T5" fmla="*/ 93 h 218"/>
              <a:gd name="T6" fmla="*/ 185 w 249"/>
              <a:gd name="T7" fmla="*/ 62 h 218"/>
              <a:gd name="T8" fmla="*/ 185 w 249"/>
              <a:gd name="T9" fmla="*/ 32 h 218"/>
              <a:gd name="T10" fmla="*/ 185 w 249"/>
              <a:gd name="T11" fmla="*/ 32 h 218"/>
              <a:gd name="T12" fmla="*/ 185 w 249"/>
              <a:gd name="T13" fmla="*/ 32 h 218"/>
              <a:gd name="T14" fmla="*/ 185 w 249"/>
              <a:gd name="T15" fmla="*/ 32 h 218"/>
              <a:gd name="T16" fmla="*/ 185 w 249"/>
              <a:gd name="T17" fmla="*/ 32 h 218"/>
              <a:gd name="T18" fmla="*/ 154 w 249"/>
              <a:gd name="T19" fmla="*/ 32 h 218"/>
              <a:gd name="T20" fmla="*/ 154 w 249"/>
              <a:gd name="T21" fmla="*/ 32 h 218"/>
              <a:gd name="T22" fmla="*/ 124 w 249"/>
              <a:gd name="T23" fmla="*/ 0 h 218"/>
              <a:gd name="T24" fmla="*/ 124 w 249"/>
              <a:gd name="T25" fmla="*/ 0 h 218"/>
              <a:gd name="T26" fmla="*/ 124 w 249"/>
              <a:gd name="T27" fmla="*/ 0 h 218"/>
              <a:gd name="T28" fmla="*/ 124 w 249"/>
              <a:gd name="T29" fmla="*/ 0 h 218"/>
              <a:gd name="T30" fmla="*/ 124 w 249"/>
              <a:gd name="T31" fmla="*/ 0 h 218"/>
              <a:gd name="T32" fmla="*/ 124 w 249"/>
              <a:gd name="T33" fmla="*/ 0 h 218"/>
              <a:gd name="T34" fmla="*/ 124 w 249"/>
              <a:gd name="T35" fmla="*/ 0 h 218"/>
              <a:gd name="T36" fmla="*/ 124 w 249"/>
              <a:gd name="T37" fmla="*/ 32 h 218"/>
              <a:gd name="T38" fmla="*/ 124 w 249"/>
              <a:gd name="T39" fmla="*/ 32 h 218"/>
              <a:gd name="T40" fmla="*/ 92 w 249"/>
              <a:gd name="T41" fmla="*/ 32 h 218"/>
              <a:gd name="T42" fmla="*/ 92 w 249"/>
              <a:gd name="T43" fmla="*/ 32 h 218"/>
              <a:gd name="T44" fmla="*/ 92 w 249"/>
              <a:gd name="T45" fmla="*/ 32 h 218"/>
              <a:gd name="T46" fmla="*/ 61 w 249"/>
              <a:gd name="T47" fmla="*/ 32 h 218"/>
              <a:gd name="T48" fmla="*/ 30 w 249"/>
              <a:gd name="T49" fmla="*/ 32 h 218"/>
              <a:gd name="T50" fmla="*/ 30 w 249"/>
              <a:gd name="T51" fmla="*/ 32 h 218"/>
              <a:gd name="T52" fmla="*/ 30 w 249"/>
              <a:gd name="T53" fmla="*/ 32 h 218"/>
              <a:gd name="T54" fmla="*/ 30 w 249"/>
              <a:gd name="T55" fmla="*/ 32 h 218"/>
              <a:gd name="T56" fmla="*/ 30 w 249"/>
              <a:gd name="T57" fmla="*/ 32 h 218"/>
              <a:gd name="T58" fmla="*/ 0 w 249"/>
              <a:gd name="T59" fmla="*/ 32 h 218"/>
              <a:gd name="T60" fmla="*/ 30 w 249"/>
              <a:gd name="T61" fmla="*/ 32 h 218"/>
              <a:gd name="T62" fmla="*/ 30 w 249"/>
              <a:gd name="T63" fmla="*/ 32 h 218"/>
              <a:gd name="T64" fmla="*/ 30 w 249"/>
              <a:gd name="T65" fmla="*/ 93 h 218"/>
              <a:gd name="T66" fmla="*/ 30 w 249"/>
              <a:gd name="T67" fmla="*/ 93 h 218"/>
              <a:gd name="T68" fmla="*/ 30 w 249"/>
              <a:gd name="T69" fmla="*/ 93 h 218"/>
              <a:gd name="T70" fmla="*/ 61 w 249"/>
              <a:gd name="T71" fmla="*/ 93 h 218"/>
              <a:gd name="T72" fmla="*/ 61 w 249"/>
              <a:gd name="T73" fmla="*/ 62 h 218"/>
              <a:gd name="T74" fmla="*/ 61 w 249"/>
              <a:gd name="T75" fmla="*/ 62 h 218"/>
              <a:gd name="T76" fmla="*/ 92 w 249"/>
              <a:gd name="T77" fmla="*/ 93 h 218"/>
              <a:gd name="T78" fmla="*/ 92 w 249"/>
              <a:gd name="T79" fmla="*/ 93 h 218"/>
              <a:gd name="T80" fmla="*/ 92 w 249"/>
              <a:gd name="T81" fmla="*/ 93 h 218"/>
              <a:gd name="T82" fmla="*/ 124 w 249"/>
              <a:gd name="T83" fmla="*/ 93 h 218"/>
              <a:gd name="T84" fmla="*/ 124 w 249"/>
              <a:gd name="T85" fmla="*/ 156 h 218"/>
              <a:gd name="T86" fmla="*/ 124 w 249"/>
              <a:gd name="T87" fmla="*/ 156 h 218"/>
              <a:gd name="T88" fmla="*/ 124 w 249"/>
              <a:gd name="T89" fmla="*/ 156 h 218"/>
              <a:gd name="T90" fmla="*/ 154 w 249"/>
              <a:gd name="T91" fmla="*/ 186 h 218"/>
              <a:gd name="T92" fmla="*/ 154 w 249"/>
              <a:gd name="T93" fmla="*/ 186 h 218"/>
              <a:gd name="T94" fmla="*/ 154 w 249"/>
              <a:gd name="T95" fmla="*/ 186 h 218"/>
              <a:gd name="T96" fmla="*/ 124 w 249"/>
              <a:gd name="T97" fmla="*/ 186 h 218"/>
              <a:gd name="T98" fmla="*/ 124 w 249"/>
              <a:gd name="T99" fmla="*/ 186 h 218"/>
              <a:gd name="T100" fmla="*/ 124 w 249"/>
              <a:gd name="T101" fmla="*/ 217 h 218"/>
              <a:gd name="T102" fmla="*/ 124 w 249"/>
              <a:gd name="T103" fmla="*/ 217 h 218"/>
              <a:gd name="T104" fmla="*/ 124 w 249"/>
              <a:gd name="T105" fmla="*/ 217 h 218"/>
              <a:gd name="T106" fmla="*/ 124 w 249"/>
              <a:gd name="T107" fmla="*/ 217 h 218"/>
              <a:gd name="T108" fmla="*/ 124 w 249"/>
              <a:gd name="T109" fmla="*/ 217 h 218"/>
              <a:gd name="T110" fmla="*/ 154 w 249"/>
              <a:gd name="T111" fmla="*/ 186 h 218"/>
              <a:gd name="T112" fmla="*/ 154 w 249"/>
              <a:gd name="T113" fmla="*/ 186 h 218"/>
              <a:gd name="T114" fmla="*/ 185 w 249"/>
              <a:gd name="T115" fmla="*/ 156 h 218"/>
              <a:gd name="T116" fmla="*/ 216 w 249"/>
              <a:gd name="T117" fmla="*/ 156 h 218"/>
              <a:gd name="T118" fmla="*/ 216 w 249"/>
              <a:gd name="T119" fmla="*/ 124 h 218"/>
              <a:gd name="T120" fmla="*/ 216 w 249"/>
              <a:gd name="T121" fmla="*/ 124 h 218"/>
              <a:gd name="T122" fmla="*/ 248 w 249"/>
              <a:gd name="T123" fmla="*/ 93 h 218"/>
              <a:gd name="T124" fmla="*/ 216 w 249"/>
              <a:gd name="T125" fmla="*/ 9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9" h="218">
                <a:moveTo>
                  <a:pt x="216" y="93"/>
                </a:moveTo>
                <a:lnTo>
                  <a:pt x="216" y="93"/>
                </a:lnTo>
                <a:lnTo>
                  <a:pt x="216" y="93"/>
                </a:lnTo>
                <a:cubicBezTo>
                  <a:pt x="185" y="62"/>
                  <a:pt x="185" y="62"/>
                  <a:pt x="185" y="62"/>
                </a:cubicBezTo>
                <a:lnTo>
                  <a:pt x="185" y="32"/>
                </a:lnTo>
                <a:lnTo>
                  <a:pt x="185" y="32"/>
                </a:lnTo>
                <a:lnTo>
                  <a:pt x="185" y="32"/>
                </a:lnTo>
                <a:lnTo>
                  <a:pt x="185" y="32"/>
                </a:lnTo>
                <a:lnTo>
                  <a:pt x="185" y="32"/>
                </a:lnTo>
                <a:lnTo>
                  <a:pt x="154" y="32"/>
                </a:lnTo>
                <a:lnTo>
                  <a:pt x="154" y="32"/>
                </a:lnTo>
                <a:cubicBezTo>
                  <a:pt x="154" y="32"/>
                  <a:pt x="154" y="0"/>
                  <a:pt x="124" y="0"/>
                </a:cubicBezTo>
                <a:lnTo>
                  <a:pt x="124" y="0"/>
                </a:lnTo>
                <a:lnTo>
                  <a:pt x="124" y="0"/>
                </a:lnTo>
                <a:lnTo>
                  <a:pt x="124" y="0"/>
                </a:lnTo>
                <a:lnTo>
                  <a:pt x="124" y="0"/>
                </a:lnTo>
                <a:lnTo>
                  <a:pt x="124" y="0"/>
                </a:lnTo>
                <a:lnTo>
                  <a:pt x="124" y="0"/>
                </a:lnTo>
                <a:cubicBezTo>
                  <a:pt x="124" y="0"/>
                  <a:pt x="124" y="0"/>
                  <a:pt x="124" y="32"/>
                </a:cubicBezTo>
                <a:lnTo>
                  <a:pt x="124" y="32"/>
                </a:lnTo>
                <a:lnTo>
                  <a:pt x="92" y="32"/>
                </a:lnTo>
                <a:lnTo>
                  <a:pt x="92" y="32"/>
                </a:lnTo>
                <a:lnTo>
                  <a:pt x="92" y="32"/>
                </a:lnTo>
                <a:cubicBezTo>
                  <a:pt x="92" y="32"/>
                  <a:pt x="92" y="32"/>
                  <a:pt x="61" y="32"/>
                </a:cubicBezTo>
                <a:cubicBezTo>
                  <a:pt x="61" y="32"/>
                  <a:pt x="61" y="32"/>
                  <a:pt x="30" y="32"/>
                </a:cubicBezTo>
                <a:lnTo>
                  <a:pt x="30" y="32"/>
                </a:lnTo>
                <a:lnTo>
                  <a:pt x="30" y="32"/>
                </a:lnTo>
                <a:lnTo>
                  <a:pt x="30" y="32"/>
                </a:lnTo>
                <a:lnTo>
                  <a:pt x="30" y="32"/>
                </a:lnTo>
                <a:cubicBezTo>
                  <a:pt x="30" y="32"/>
                  <a:pt x="30" y="32"/>
                  <a:pt x="0" y="32"/>
                </a:cubicBezTo>
                <a:cubicBezTo>
                  <a:pt x="0" y="32"/>
                  <a:pt x="0" y="32"/>
                  <a:pt x="30" y="32"/>
                </a:cubicBezTo>
                <a:lnTo>
                  <a:pt x="30" y="32"/>
                </a:lnTo>
                <a:cubicBezTo>
                  <a:pt x="30" y="62"/>
                  <a:pt x="30" y="62"/>
                  <a:pt x="30" y="93"/>
                </a:cubicBezTo>
                <a:lnTo>
                  <a:pt x="30" y="93"/>
                </a:lnTo>
                <a:lnTo>
                  <a:pt x="30" y="93"/>
                </a:lnTo>
                <a:cubicBezTo>
                  <a:pt x="30" y="93"/>
                  <a:pt x="30" y="93"/>
                  <a:pt x="61" y="93"/>
                </a:cubicBezTo>
                <a:lnTo>
                  <a:pt x="61" y="62"/>
                </a:lnTo>
                <a:lnTo>
                  <a:pt x="61" y="62"/>
                </a:lnTo>
                <a:cubicBezTo>
                  <a:pt x="92" y="93"/>
                  <a:pt x="92" y="93"/>
                  <a:pt x="92" y="93"/>
                </a:cubicBezTo>
                <a:lnTo>
                  <a:pt x="92" y="93"/>
                </a:lnTo>
                <a:lnTo>
                  <a:pt x="92" y="93"/>
                </a:lnTo>
                <a:lnTo>
                  <a:pt x="124" y="93"/>
                </a:lnTo>
                <a:cubicBezTo>
                  <a:pt x="124" y="124"/>
                  <a:pt x="124" y="124"/>
                  <a:pt x="124" y="156"/>
                </a:cubicBezTo>
                <a:lnTo>
                  <a:pt x="124" y="156"/>
                </a:lnTo>
                <a:lnTo>
                  <a:pt x="124" y="156"/>
                </a:lnTo>
                <a:cubicBezTo>
                  <a:pt x="154" y="156"/>
                  <a:pt x="154" y="156"/>
                  <a:pt x="154" y="186"/>
                </a:cubicBezTo>
                <a:lnTo>
                  <a:pt x="154" y="186"/>
                </a:lnTo>
                <a:lnTo>
                  <a:pt x="154" y="186"/>
                </a:lnTo>
                <a:lnTo>
                  <a:pt x="124" y="186"/>
                </a:lnTo>
                <a:lnTo>
                  <a:pt x="124" y="186"/>
                </a:lnTo>
                <a:lnTo>
                  <a:pt x="124" y="217"/>
                </a:lnTo>
                <a:lnTo>
                  <a:pt x="124" y="217"/>
                </a:lnTo>
                <a:lnTo>
                  <a:pt x="124" y="217"/>
                </a:lnTo>
                <a:lnTo>
                  <a:pt x="124" y="217"/>
                </a:lnTo>
                <a:lnTo>
                  <a:pt x="124" y="217"/>
                </a:lnTo>
                <a:lnTo>
                  <a:pt x="154" y="186"/>
                </a:lnTo>
                <a:lnTo>
                  <a:pt x="154" y="186"/>
                </a:lnTo>
                <a:cubicBezTo>
                  <a:pt x="154" y="156"/>
                  <a:pt x="185" y="156"/>
                  <a:pt x="185" y="156"/>
                </a:cubicBezTo>
                <a:cubicBezTo>
                  <a:pt x="185" y="156"/>
                  <a:pt x="185" y="156"/>
                  <a:pt x="216" y="156"/>
                </a:cubicBezTo>
                <a:cubicBezTo>
                  <a:pt x="216" y="124"/>
                  <a:pt x="216" y="124"/>
                  <a:pt x="216" y="124"/>
                </a:cubicBezTo>
                <a:lnTo>
                  <a:pt x="216" y="124"/>
                </a:lnTo>
                <a:cubicBezTo>
                  <a:pt x="216" y="93"/>
                  <a:pt x="216" y="93"/>
                  <a:pt x="248" y="93"/>
                </a:cubicBezTo>
                <a:cubicBezTo>
                  <a:pt x="248" y="93"/>
                  <a:pt x="248" y="93"/>
                  <a:pt x="216" y="93"/>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13" name="Freeform 131"/>
          <p:cNvSpPr>
            <a:spLocks noChangeArrowheads="1"/>
          </p:cNvSpPr>
          <p:nvPr/>
        </p:nvSpPr>
        <p:spPr bwMode="auto">
          <a:xfrm>
            <a:off x="8138957" y="3599000"/>
            <a:ext cx="63869" cy="178673"/>
          </a:xfrm>
          <a:custGeom>
            <a:avLst/>
            <a:gdLst>
              <a:gd name="T0" fmla="*/ 63 w 156"/>
              <a:gd name="T1" fmla="*/ 278 h 372"/>
              <a:gd name="T2" fmla="*/ 63 w 156"/>
              <a:gd name="T3" fmla="*/ 278 h 372"/>
              <a:gd name="T4" fmla="*/ 63 w 156"/>
              <a:gd name="T5" fmla="*/ 278 h 372"/>
              <a:gd name="T6" fmla="*/ 63 w 156"/>
              <a:gd name="T7" fmla="*/ 278 h 372"/>
              <a:gd name="T8" fmla="*/ 31 w 156"/>
              <a:gd name="T9" fmla="*/ 309 h 372"/>
              <a:gd name="T10" fmla="*/ 31 w 156"/>
              <a:gd name="T11" fmla="*/ 309 h 372"/>
              <a:gd name="T12" fmla="*/ 31 w 156"/>
              <a:gd name="T13" fmla="*/ 309 h 372"/>
              <a:gd name="T14" fmla="*/ 31 w 156"/>
              <a:gd name="T15" fmla="*/ 309 h 372"/>
              <a:gd name="T16" fmla="*/ 31 w 156"/>
              <a:gd name="T17" fmla="*/ 309 h 372"/>
              <a:gd name="T18" fmla="*/ 0 w 156"/>
              <a:gd name="T19" fmla="*/ 341 h 372"/>
              <a:gd name="T20" fmla="*/ 0 w 156"/>
              <a:gd name="T21" fmla="*/ 341 h 372"/>
              <a:gd name="T22" fmla="*/ 0 w 156"/>
              <a:gd name="T23" fmla="*/ 341 h 372"/>
              <a:gd name="T24" fmla="*/ 0 w 156"/>
              <a:gd name="T25" fmla="*/ 341 h 372"/>
              <a:gd name="T26" fmla="*/ 31 w 156"/>
              <a:gd name="T27" fmla="*/ 371 h 372"/>
              <a:gd name="T28" fmla="*/ 31 w 156"/>
              <a:gd name="T29" fmla="*/ 371 h 372"/>
              <a:gd name="T30" fmla="*/ 93 w 156"/>
              <a:gd name="T31" fmla="*/ 341 h 372"/>
              <a:gd name="T32" fmla="*/ 93 w 156"/>
              <a:gd name="T33" fmla="*/ 341 h 372"/>
              <a:gd name="T34" fmla="*/ 93 w 156"/>
              <a:gd name="T35" fmla="*/ 309 h 372"/>
              <a:gd name="T36" fmla="*/ 93 w 156"/>
              <a:gd name="T37" fmla="*/ 309 h 372"/>
              <a:gd name="T38" fmla="*/ 155 w 156"/>
              <a:gd name="T39" fmla="*/ 247 h 372"/>
              <a:gd name="T40" fmla="*/ 155 w 156"/>
              <a:gd name="T41" fmla="*/ 247 h 372"/>
              <a:gd name="T42" fmla="*/ 155 w 156"/>
              <a:gd name="T43" fmla="*/ 217 h 372"/>
              <a:gd name="T44" fmla="*/ 155 w 156"/>
              <a:gd name="T45" fmla="*/ 185 h 372"/>
              <a:gd name="T46" fmla="*/ 155 w 156"/>
              <a:gd name="T47" fmla="*/ 154 h 372"/>
              <a:gd name="T48" fmla="*/ 155 w 156"/>
              <a:gd name="T49" fmla="*/ 154 h 372"/>
              <a:gd name="T50" fmla="*/ 155 w 156"/>
              <a:gd name="T51" fmla="*/ 123 h 372"/>
              <a:gd name="T52" fmla="*/ 155 w 156"/>
              <a:gd name="T53" fmla="*/ 123 h 372"/>
              <a:gd name="T54" fmla="*/ 124 w 156"/>
              <a:gd name="T55" fmla="*/ 31 h 372"/>
              <a:gd name="T56" fmla="*/ 124 w 156"/>
              <a:gd name="T57" fmla="*/ 31 h 372"/>
              <a:gd name="T58" fmla="*/ 93 w 156"/>
              <a:gd name="T59" fmla="*/ 31 h 372"/>
              <a:gd name="T60" fmla="*/ 93 w 156"/>
              <a:gd name="T61" fmla="*/ 0 h 372"/>
              <a:gd name="T62" fmla="*/ 93 w 156"/>
              <a:gd name="T63" fmla="*/ 31 h 372"/>
              <a:gd name="T64" fmla="*/ 93 w 156"/>
              <a:gd name="T65" fmla="*/ 31 h 372"/>
              <a:gd name="T66" fmla="*/ 93 w 156"/>
              <a:gd name="T67" fmla="*/ 31 h 372"/>
              <a:gd name="T68" fmla="*/ 93 w 156"/>
              <a:gd name="T69" fmla="*/ 31 h 372"/>
              <a:gd name="T70" fmla="*/ 93 w 156"/>
              <a:gd name="T71" fmla="*/ 31 h 372"/>
              <a:gd name="T72" fmla="*/ 93 w 156"/>
              <a:gd name="T73" fmla="*/ 61 h 372"/>
              <a:gd name="T74" fmla="*/ 93 w 156"/>
              <a:gd name="T75" fmla="*/ 93 h 372"/>
              <a:gd name="T76" fmla="*/ 93 w 156"/>
              <a:gd name="T77" fmla="*/ 93 h 372"/>
              <a:gd name="T78" fmla="*/ 93 w 156"/>
              <a:gd name="T79" fmla="*/ 93 h 372"/>
              <a:gd name="T80" fmla="*/ 93 w 156"/>
              <a:gd name="T81" fmla="*/ 93 h 372"/>
              <a:gd name="T82" fmla="*/ 93 w 156"/>
              <a:gd name="T83" fmla="*/ 123 h 372"/>
              <a:gd name="T84" fmla="*/ 93 w 156"/>
              <a:gd name="T85" fmla="*/ 154 h 372"/>
              <a:gd name="T86" fmla="*/ 93 w 156"/>
              <a:gd name="T87" fmla="*/ 185 h 372"/>
              <a:gd name="T88" fmla="*/ 93 w 156"/>
              <a:gd name="T89" fmla="*/ 217 h 372"/>
              <a:gd name="T90" fmla="*/ 93 w 156"/>
              <a:gd name="T91" fmla="*/ 247 h 372"/>
              <a:gd name="T92" fmla="*/ 93 w 156"/>
              <a:gd name="T93" fmla="*/ 278 h 372"/>
              <a:gd name="T94" fmla="*/ 93 w 156"/>
              <a:gd name="T95" fmla="*/ 278 h 372"/>
              <a:gd name="T96" fmla="*/ 63 w 156"/>
              <a:gd name="T97" fmla="*/ 278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6" h="372">
                <a:moveTo>
                  <a:pt x="63" y="278"/>
                </a:moveTo>
                <a:lnTo>
                  <a:pt x="63" y="278"/>
                </a:lnTo>
                <a:lnTo>
                  <a:pt x="63" y="278"/>
                </a:lnTo>
                <a:lnTo>
                  <a:pt x="63" y="278"/>
                </a:lnTo>
                <a:cubicBezTo>
                  <a:pt x="31" y="278"/>
                  <a:pt x="31" y="309"/>
                  <a:pt x="31" y="309"/>
                </a:cubicBezTo>
                <a:lnTo>
                  <a:pt x="31" y="309"/>
                </a:lnTo>
                <a:lnTo>
                  <a:pt x="31" y="309"/>
                </a:lnTo>
                <a:lnTo>
                  <a:pt x="31" y="309"/>
                </a:lnTo>
                <a:lnTo>
                  <a:pt x="31" y="309"/>
                </a:lnTo>
                <a:cubicBezTo>
                  <a:pt x="31" y="341"/>
                  <a:pt x="31" y="341"/>
                  <a:pt x="0" y="341"/>
                </a:cubicBezTo>
                <a:lnTo>
                  <a:pt x="0" y="341"/>
                </a:lnTo>
                <a:lnTo>
                  <a:pt x="0" y="341"/>
                </a:lnTo>
                <a:lnTo>
                  <a:pt x="0" y="341"/>
                </a:lnTo>
                <a:lnTo>
                  <a:pt x="31" y="371"/>
                </a:lnTo>
                <a:lnTo>
                  <a:pt x="31" y="371"/>
                </a:lnTo>
                <a:cubicBezTo>
                  <a:pt x="31" y="341"/>
                  <a:pt x="63" y="341"/>
                  <a:pt x="93" y="341"/>
                </a:cubicBezTo>
                <a:lnTo>
                  <a:pt x="93" y="341"/>
                </a:lnTo>
                <a:cubicBezTo>
                  <a:pt x="93" y="309"/>
                  <a:pt x="93" y="309"/>
                  <a:pt x="93" y="309"/>
                </a:cubicBezTo>
                <a:lnTo>
                  <a:pt x="93" y="309"/>
                </a:lnTo>
                <a:cubicBezTo>
                  <a:pt x="93" y="309"/>
                  <a:pt x="124" y="278"/>
                  <a:pt x="155" y="247"/>
                </a:cubicBezTo>
                <a:lnTo>
                  <a:pt x="155" y="247"/>
                </a:lnTo>
                <a:lnTo>
                  <a:pt x="155" y="217"/>
                </a:lnTo>
                <a:cubicBezTo>
                  <a:pt x="155" y="185"/>
                  <a:pt x="155" y="185"/>
                  <a:pt x="155" y="185"/>
                </a:cubicBezTo>
                <a:cubicBezTo>
                  <a:pt x="155" y="185"/>
                  <a:pt x="155" y="185"/>
                  <a:pt x="155" y="154"/>
                </a:cubicBezTo>
                <a:lnTo>
                  <a:pt x="155" y="154"/>
                </a:lnTo>
                <a:lnTo>
                  <a:pt x="155" y="123"/>
                </a:lnTo>
                <a:lnTo>
                  <a:pt x="155" y="123"/>
                </a:lnTo>
                <a:cubicBezTo>
                  <a:pt x="124" y="93"/>
                  <a:pt x="124" y="61"/>
                  <a:pt x="124" y="31"/>
                </a:cubicBezTo>
                <a:lnTo>
                  <a:pt x="124" y="31"/>
                </a:lnTo>
                <a:cubicBezTo>
                  <a:pt x="124" y="31"/>
                  <a:pt x="124" y="31"/>
                  <a:pt x="93" y="31"/>
                </a:cubicBezTo>
                <a:cubicBezTo>
                  <a:pt x="93" y="0"/>
                  <a:pt x="93" y="0"/>
                  <a:pt x="93" y="0"/>
                </a:cubicBezTo>
                <a:lnTo>
                  <a:pt x="93" y="31"/>
                </a:lnTo>
                <a:lnTo>
                  <a:pt x="93" y="31"/>
                </a:lnTo>
                <a:lnTo>
                  <a:pt x="93" y="31"/>
                </a:lnTo>
                <a:lnTo>
                  <a:pt x="93" y="31"/>
                </a:lnTo>
                <a:lnTo>
                  <a:pt x="93" y="31"/>
                </a:lnTo>
                <a:lnTo>
                  <a:pt x="93" y="61"/>
                </a:lnTo>
                <a:cubicBezTo>
                  <a:pt x="93" y="61"/>
                  <a:pt x="93" y="61"/>
                  <a:pt x="93" y="93"/>
                </a:cubicBezTo>
                <a:lnTo>
                  <a:pt x="93" y="93"/>
                </a:lnTo>
                <a:lnTo>
                  <a:pt x="93" y="93"/>
                </a:lnTo>
                <a:lnTo>
                  <a:pt x="93" y="93"/>
                </a:lnTo>
                <a:cubicBezTo>
                  <a:pt x="93" y="93"/>
                  <a:pt x="93" y="93"/>
                  <a:pt x="93" y="123"/>
                </a:cubicBezTo>
                <a:cubicBezTo>
                  <a:pt x="93" y="123"/>
                  <a:pt x="93" y="123"/>
                  <a:pt x="93" y="154"/>
                </a:cubicBezTo>
                <a:cubicBezTo>
                  <a:pt x="93" y="185"/>
                  <a:pt x="93" y="185"/>
                  <a:pt x="93" y="185"/>
                </a:cubicBezTo>
                <a:lnTo>
                  <a:pt x="93" y="217"/>
                </a:lnTo>
                <a:cubicBezTo>
                  <a:pt x="93" y="217"/>
                  <a:pt x="93" y="217"/>
                  <a:pt x="93" y="247"/>
                </a:cubicBezTo>
                <a:cubicBezTo>
                  <a:pt x="93" y="247"/>
                  <a:pt x="93" y="247"/>
                  <a:pt x="93" y="278"/>
                </a:cubicBezTo>
                <a:lnTo>
                  <a:pt x="93" y="278"/>
                </a:lnTo>
                <a:lnTo>
                  <a:pt x="63" y="27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14" name="Freeform 132"/>
          <p:cNvSpPr>
            <a:spLocks noChangeArrowheads="1"/>
          </p:cNvSpPr>
          <p:nvPr/>
        </p:nvSpPr>
        <p:spPr bwMode="auto">
          <a:xfrm>
            <a:off x="8062314" y="3658557"/>
            <a:ext cx="102189" cy="106353"/>
          </a:xfrm>
          <a:custGeom>
            <a:avLst/>
            <a:gdLst>
              <a:gd name="T0" fmla="*/ 154 w 249"/>
              <a:gd name="T1" fmla="*/ 155 h 219"/>
              <a:gd name="T2" fmla="*/ 154 w 249"/>
              <a:gd name="T3" fmla="*/ 155 h 219"/>
              <a:gd name="T4" fmla="*/ 154 w 249"/>
              <a:gd name="T5" fmla="*/ 155 h 219"/>
              <a:gd name="T6" fmla="*/ 154 w 249"/>
              <a:gd name="T7" fmla="*/ 155 h 219"/>
              <a:gd name="T8" fmla="*/ 154 w 249"/>
              <a:gd name="T9" fmla="*/ 155 h 219"/>
              <a:gd name="T10" fmla="*/ 154 w 249"/>
              <a:gd name="T11" fmla="*/ 155 h 219"/>
              <a:gd name="T12" fmla="*/ 154 w 249"/>
              <a:gd name="T13" fmla="*/ 124 h 219"/>
              <a:gd name="T14" fmla="*/ 154 w 249"/>
              <a:gd name="T15" fmla="*/ 124 h 219"/>
              <a:gd name="T16" fmla="*/ 154 w 249"/>
              <a:gd name="T17" fmla="*/ 124 h 219"/>
              <a:gd name="T18" fmla="*/ 185 w 249"/>
              <a:gd name="T19" fmla="*/ 124 h 219"/>
              <a:gd name="T20" fmla="*/ 185 w 249"/>
              <a:gd name="T21" fmla="*/ 124 h 219"/>
              <a:gd name="T22" fmla="*/ 216 w 249"/>
              <a:gd name="T23" fmla="*/ 124 h 219"/>
              <a:gd name="T24" fmla="*/ 216 w 249"/>
              <a:gd name="T25" fmla="*/ 124 h 219"/>
              <a:gd name="T26" fmla="*/ 248 w 249"/>
              <a:gd name="T27" fmla="*/ 94 h 219"/>
              <a:gd name="T28" fmla="*/ 248 w 249"/>
              <a:gd name="T29" fmla="*/ 94 h 219"/>
              <a:gd name="T30" fmla="*/ 248 w 249"/>
              <a:gd name="T31" fmla="*/ 94 h 219"/>
              <a:gd name="T32" fmla="*/ 248 w 249"/>
              <a:gd name="T33" fmla="*/ 62 h 219"/>
              <a:gd name="T34" fmla="*/ 248 w 249"/>
              <a:gd name="T35" fmla="*/ 31 h 219"/>
              <a:gd name="T36" fmla="*/ 248 w 249"/>
              <a:gd name="T37" fmla="*/ 0 h 219"/>
              <a:gd name="T38" fmla="*/ 248 w 249"/>
              <a:gd name="T39" fmla="*/ 0 h 219"/>
              <a:gd name="T40" fmla="*/ 248 w 249"/>
              <a:gd name="T41" fmla="*/ 0 h 219"/>
              <a:gd name="T42" fmla="*/ 248 w 249"/>
              <a:gd name="T43" fmla="*/ 0 h 219"/>
              <a:gd name="T44" fmla="*/ 216 w 249"/>
              <a:gd name="T45" fmla="*/ 0 h 219"/>
              <a:gd name="T46" fmla="*/ 216 w 249"/>
              <a:gd name="T47" fmla="*/ 0 h 219"/>
              <a:gd name="T48" fmla="*/ 216 w 249"/>
              <a:gd name="T49" fmla="*/ 0 h 219"/>
              <a:gd name="T50" fmla="*/ 216 w 249"/>
              <a:gd name="T51" fmla="*/ 0 h 219"/>
              <a:gd name="T52" fmla="*/ 216 w 249"/>
              <a:gd name="T53" fmla="*/ 0 h 219"/>
              <a:gd name="T54" fmla="*/ 185 w 249"/>
              <a:gd name="T55" fmla="*/ 0 h 219"/>
              <a:gd name="T56" fmla="*/ 185 w 249"/>
              <a:gd name="T57" fmla="*/ 31 h 219"/>
              <a:gd name="T58" fmla="*/ 154 w 249"/>
              <a:gd name="T59" fmla="*/ 31 h 219"/>
              <a:gd name="T60" fmla="*/ 154 w 249"/>
              <a:gd name="T61" fmla="*/ 31 h 219"/>
              <a:gd name="T62" fmla="*/ 124 w 249"/>
              <a:gd name="T63" fmla="*/ 31 h 219"/>
              <a:gd name="T64" fmla="*/ 124 w 249"/>
              <a:gd name="T65" fmla="*/ 0 h 219"/>
              <a:gd name="T66" fmla="*/ 124 w 249"/>
              <a:gd name="T67" fmla="*/ 0 h 219"/>
              <a:gd name="T68" fmla="*/ 92 w 249"/>
              <a:gd name="T69" fmla="*/ 0 h 219"/>
              <a:gd name="T70" fmla="*/ 92 w 249"/>
              <a:gd name="T71" fmla="*/ 0 h 219"/>
              <a:gd name="T72" fmla="*/ 92 w 249"/>
              <a:gd name="T73" fmla="*/ 0 h 219"/>
              <a:gd name="T74" fmla="*/ 61 w 249"/>
              <a:gd name="T75" fmla="*/ 0 h 219"/>
              <a:gd name="T76" fmla="*/ 30 w 249"/>
              <a:gd name="T77" fmla="*/ 0 h 219"/>
              <a:gd name="T78" fmla="*/ 30 w 249"/>
              <a:gd name="T79" fmla="*/ 0 h 219"/>
              <a:gd name="T80" fmla="*/ 30 w 249"/>
              <a:gd name="T81" fmla="*/ 0 h 219"/>
              <a:gd name="T82" fmla="*/ 0 w 249"/>
              <a:gd name="T83" fmla="*/ 31 h 219"/>
              <a:gd name="T84" fmla="*/ 0 w 249"/>
              <a:gd name="T85" fmla="*/ 62 h 219"/>
              <a:gd name="T86" fmla="*/ 30 w 249"/>
              <a:gd name="T87" fmla="*/ 124 h 219"/>
              <a:gd name="T88" fmla="*/ 30 w 249"/>
              <a:gd name="T89" fmla="*/ 124 h 219"/>
              <a:gd name="T90" fmla="*/ 30 w 249"/>
              <a:gd name="T91" fmla="*/ 155 h 219"/>
              <a:gd name="T92" fmla="*/ 61 w 249"/>
              <a:gd name="T93" fmla="*/ 186 h 219"/>
              <a:gd name="T94" fmla="*/ 92 w 249"/>
              <a:gd name="T95" fmla="*/ 218 h 219"/>
              <a:gd name="T96" fmla="*/ 92 w 249"/>
              <a:gd name="T97" fmla="*/ 186 h 219"/>
              <a:gd name="T98" fmla="*/ 124 w 249"/>
              <a:gd name="T99" fmla="*/ 186 h 219"/>
              <a:gd name="T100" fmla="*/ 154 w 249"/>
              <a:gd name="T101" fmla="*/ 15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9" h="219">
                <a:moveTo>
                  <a:pt x="154" y="155"/>
                </a:moveTo>
                <a:lnTo>
                  <a:pt x="154" y="155"/>
                </a:lnTo>
                <a:lnTo>
                  <a:pt x="154" y="155"/>
                </a:lnTo>
                <a:lnTo>
                  <a:pt x="154" y="155"/>
                </a:lnTo>
                <a:lnTo>
                  <a:pt x="154" y="155"/>
                </a:lnTo>
                <a:lnTo>
                  <a:pt x="154" y="155"/>
                </a:lnTo>
                <a:lnTo>
                  <a:pt x="154" y="124"/>
                </a:lnTo>
                <a:lnTo>
                  <a:pt x="154" y="124"/>
                </a:lnTo>
                <a:lnTo>
                  <a:pt x="154" y="124"/>
                </a:lnTo>
                <a:cubicBezTo>
                  <a:pt x="185" y="124"/>
                  <a:pt x="185" y="124"/>
                  <a:pt x="185" y="124"/>
                </a:cubicBezTo>
                <a:lnTo>
                  <a:pt x="185" y="124"/>
                </a:lnTo>
                <a:cubicBezTo>
                  <a:pt x="216" y="124"/>
                  <a:pt x="216" y="124"/>
                  <a:pt x="216" y="124"/>
                </a:cubicBezTo>
                <a:lnTo>
                  <a:pt x="216" y="124"/>
                </a:lnTo>
                <a:cubicBezTo>
                  <a:pt x="216" y="94"/>
                  <a:pt x="216" y="94"/>
                  <a:pt x="248" y="94"/>
                </a:cubicBezTo>
                <a:lnTo>
                  <a:pt x="248" y="94"/>
                </a:lnTo>
                <a:lnTo>
                  <a:pt x="248" y="94"/>
                </a:lnTo>
                <a:cubicBezTo>
                  <a:pt x="248" y="94"/>
                  <a:pt x="248" y="94"/>
                  <a:pt x="248" y="62"/>
                </a:cubicBezTo>
                <a:cubicBezTo>
                  <a:pt x="248" y="62"/>
                  <a:pt x="248" y="62"/>
                  <a:pt x="248" y="31"/>
                </a:cubicBezTo>
                <a:lnTo>
                  <a:pt x="248" y="0"/>
                </a:lnTo>
                <a:lnTo>
                  <a:pt x="248" y="0"/>
                </a:lnTo>
                <a:lnTo>
                  <a:pt x="248" y="0"/>
                </a:lnTo>
                <a:lnTo>
                  <a:pt x="248" y="0"/>
                </a:lnTo>
                <a:cubicBezTo>
                  <a:pt x="216" y="0"/>
                  <a:pt x="216" y="0"/>
                  <a:pt x="216" y="0"/>
                </a:cubicBezTo>
                <a:lnTo>
                  <a:pt x="216" y="0"/>
                </a:lnTo>
                <a:lnTo>
                  <a:pt x="216" y="0"/>
                </a:lnTo>
                <a:lnTo>
                  <a:pt x="216" y="0"/>
                </a:lnTo>
                <a:lnTo>
                  <a:pt x="216" y="0"/>
                </a:lnTo>
                <a:cubicBezTo>
                  <a:pt x="216" y="0"/>
                  <a:pt x="216" y="0"/>
                  <a:pt x="185" y="0"/>
                </a:cubicBezTo>
                <a:lnTo>
                  <a:pt x="185" y="31"/>
                </a:lnTo>
                <a:cubicBezTo>
                  <a:pt x="185" y="31"/>
                  <a:pt x="185" y="31"/>
                  <a:pt x="154" y="31"/>
                </a:cubicBezTo>
                <a:lnTo>
                  <a:pt x="154" y="31"/>
                </a:lnTo>
                <a:cubicBezTo>
                  <a:pt x="154" y="31"/>
                  <a:pt x="154" y="31"/>
                  <a:pt x="124" y="31"/>
                </a:cubicBezTo>
                <a:cubicBezTo>
                  <a:pt x="124" y="31"/>
                  <a:pt x="124" y="31"/>
                  <a:pt x="124" y="0"/>
                </a:cubicBezTo>
                <a:lnTo>
                  <a:pt x="124" y="0"/>
                </a:lnTo>
                <a:cubicBezTo>
                  <a:pt x="92" y="0"/>
                  <a:pt x="92" y="0"/>
                  <a:pt x="92" y="0"/>
                </a:cubicBezTo>
                <a:lnTo>
                  <a:pt x="92" y="0"/>
                </a:lnTo>
                <a:lnTo>
                  <a:pt x="92" y="0"/>
                </a:lnTo>
                <a:cubicBezTo>
                  <a:pt x="92" y="0"/>
                  <a:pt x="92" y="0"/>
                  <a:pt x="61" y="0"/>
                </a:cubicBezTo>
                <a:cubicBezTo>
                  <a:pt x="61" y="0"/>
                  <a:pt x="61" y="0"/>
                  <a:pt x="30" y="0"/>
                </a:cubicBezTo>
                <a:lnTo>
                  <a:pt x="30" y="0"/>
                </a:lnTo>
                <a:lnTo>
                  <a:pt x="30" y="0"/>
                </a:lnTo>
                <a:cubicBezTo>
                  <a:pt x="0" y="31"/>
                  <a:pt x="0" y="31"/>
                  <a:pt x="0" y="31"/>
                </a:cubicBezTo>
                <a:cubicBezTo>
                  <a:pt x="0" y="62"/>
                  <a:pt x="0" y="62"/>
                  <a:pt x="0" y="62"/>
                </a:cubicBezTo>
                <a:cubicBezTo>
                  <a:pt x="0" y="94"/>
                  <a:pt x="30" y="124"/>
                  <a:pt x="30" y="124"/>
                </a:cubicBezTo>
                <a:lnTo>
                  <a:pt x="30" y="124"/>
                </a:lnTo>
                <a:cubicBezTo>
                  <a:pt x="30" y="155"/>
                  <a:pt x="30" y="155"/>
                  <a:pt x="30" y="155"/>
                </a:cubicBezTo>
                <a:cubicBezTo>
                  <a:pt x="30" y="155"/>
                  <a:pt x="30" y="186"/>
                  <a:pt x="61" y="186"/>
                </a:cubicBezTo>
                <a:cubicBezTo>
                  <a:pt x="61" y="186"/>
                  <a:pt x="61" y="186"/>
                  <a:pt x="92" y="218"/>
                </a:cubicBezTo>
                <a:cubicBezTo>
                  <a:pt x="92" y="186"/>
                  <a:pt x="92" y="186"/>
                  <a:pt x="92" y="186"/>
                </a:cubicBezTo>
                <a:cubicBezTo>
                  <a:pt x="92" y="186"/>
                  <a:pt x="92" y="186"/>
                  <a:pt x="124" y="186"/>
                </a:cubicBezTo>
                <a:cubicBezTo>
                  <a:pt x="124" y="186"/>
                  <a:pt x="124" y="155"/>
                  <a:pt x="154" y="155"/>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15" name="Freeform 133"/>
          <p:cNvSpPr>
            <a:spLocks noChangeArrowheads="1"/>
          </p:cNvSpPr>
          <p:nvPr/>
        </p:nvSpPr>
        <p:spPr bwMode="auto">
          <a:xfrm>
            <a:off x="8202825" y="3971236"/>
            <a:ext cx="193430" cy="240357"/>
          </a:xfrm>
          <a:custGeom>
            <a:avLst/>
            <a:gdLst>
              <a:gd name="T0" fmla="*/ 32 w 466"/>
              <a:gd name="T1" fmla="*/ 310 h 497"/>
              <a:gd name="T2" fmla="*/ 62 w 466"/>
              <a:gd name="T3" fmla="*/ 341 h 497"/>
              <a:gd name="T4" fmla="*/ 62 w 466"/>
              <a:gd name="T5" fmla="*/ 372 h 497"/>
              <a:gd name="T6" fmla="*/ 62 w 466"/>
              <a:gd name="T7" fmla="*/ 403 h 497"/>
              <a:gd name="T8" fmla="*/ 62 w 466"/>
              <a:gd name="T9" fmla="*/ 434 h 497"/>
              <a:gd name="T10" fmla="*/ 93 w 466"/>
              <a:gd name="T11" fmla="*/ 434 h 497"/>
              <a:gd name="T12" fmla="*/ 124 w 466"/>
              <a:gd name="T13" fmla="*/ 434 h 497"/>
              <a:gd name="T14" fmla="*/ 156 w 466"/>
              <a:gd name="T15" fmla="*/ 434 h 497"/>
              <a:gd name="T16" fmla="*/ 217 w 466"/>
              <a:gd name="T17" fmla="*/ 434 h 497"/>
              <a:gd name="T18" fmla="*/ 248 w 466"/>
              <a:gd name="T19" fmla="*/ 434 h 497"/>
              <a:gd name="T20" fmla="*/ 248 w 466"/>
              <a:gd name="T21" fmla="*/ 434 h 497"/>
              <a:gd name="T22" fmla="*/ 280 w 466"/>
              <a:gd name="T23" fmla="*/ 434 h 497"/>
              <a:gd name="T24" fmla="*/ 310 w 466"/>
              <a:gd name="T25" fmla="*/ 465 h 497"/>
              <a:gd name="T26" fmla="*/ 310 w 466"/>
              <a:gd name="T27" fmla="*/ 496 h 497"/>
              <a:gd name="T28" fmla="*/ 372 w 466"/>
              <a:gd name="T29" fmla="*/ 465 h 497"/>
              <a:gd name="T30" fmla="*/ 372 w 466"/>
              <a:gd name="T31" fmla="*/ 403 h 497"/>
              <a:gd name="T32" fmla="*/ 372 w 466"/>
              <a:gd name="T33" fmla="*/ 403 h 497"/>
              <a:gd name="T34" fmla="*/ 434 w 466"/>
              <a:gd name="T35" fmla="*/ 310 h 497"/>
              <a:gd name="T36" fmla="*/ 434 w 466"/>
              <a:gd name="T37" fmla="*/ 279 h 497"/>
              <a:gd name="T38" fmla="*/ 434 w 466"/>
              <a:gd name="T39" fmla="*/ 217 h 497"/>
              <a:gd name="T40" fmla="*/ 465 w 466"/>
              <a:gd name="T41" fmla="*/ 155 h 497"/>
              <a:gd name="T42" fmla="*/ 465 w 466"/>
              <a:gd name="T43" fmla="*/ 124 h 497"/>
              <a:gd name="T44" fmla="*/ 465 w 466"/>
              <a:gd name="T45" fmla="*/ 93 h 497"/>
              <a:gd name="T46" fmla="*/ 434 w 466"/>
              <a:gd name="T47" fmla="*/ 0 h 497"/>
              <a:gd name="T48" fmla="*/ 372 w 466"/>
              <a:gd name="T49" fmla="*/ 0 h 497"/>
              <a:gd name="T50" fmla="*/ 372 w 466"/>
              <a:gd name="T51" fmla="*/ 31 h 497"/>
              <a:gd name="T52" fmla="*/ 372 w 466"/>
              <a:gd name="T53" fmla="*/ 62 h 497"/>
              <a:gd name="T54" fmla="*/ 372 w 466"/>
              <a:gd name="T55" fmla="*/ 93 h 497"/>
              <a:gd name="T56" fmla="*/ 341 w 466"/>
              <a:gd name="T57" fmla="*/ 124 h 497"/>
              <a:gd name="T58" fmla="*/ 341 w 466"/>
              <a:gd name="T59" fmla="*/ 155 h 497"/>
              <a:gd name="T60" fmla="*/ 341 w 466"/>
              <a:gd name="T61" fmla="*/ 155 h 497"/>
              <a:gd name="T62" fmla="*/ 310 w 466"/>
              <a:gd name="T63" fmla="*/ 186 h 497"/>
              <a:gd name="T64" fmla="*/ 248 w 466"/>
              <a:gd name="T65" fmla="*/ 217 h 497"/>
              <a:gd name="T66" fmla="*/ 186 w 466"/>
              <a:gd name="T67" fmla="*/ 186 h 497"/>
              <a:gd name="T68" fmla="*/ 186 w 466"/>
              <a:gd name="T69" fmla="*/ 186 h 497"/>
              <a:gd name="T70" fmla="*/ 124 w 466"/>
              <a:gd name="T71" fmla="*/ 217 h 497"/>
              <a:gd name="T72" fmla="*/ 124 w 466"/>
              <a:gd name="T73" fmla="*/ 217 h 497"/>
              <a:gd name="T74" fmla="*/ 93 w 466"/>
              <a:gd name="T75" fmla="*/ 217 h 497"/>
              <a:gd name="T76" fmla="*/ 62 w 466"/>
              <a:gd name="T77" fmla="*/ 217 h 497"/>
              <a:gd name="T78" fmla="*/ 62 w 466"/>
              <a:gd name="T79" fmla="*/ 217 h 497"/>
              <a:gd name="T80" fmla="*/ 32 w 466"/>
              <a:gd name="T81" fmla="*/ 186 h 497"/>
              <a:gd name="T82" fmla="*/ 0 w 466"/>
              <a:gd name="T83" fmla="*/ 186 h 497"/>
              <a:gd name="T84" fmla="*/ 0 w 466"/>
              <a:gd name="T85" fmla="*/ 217 h 497"/>
              <a:gd name="T86" fmla="*/ 32 w 466"/>
              <a:gd name="T87" fmla="*/ 27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6" h="497">
                <a:moveTo>
                  <a:pt x="32" y="310"/>
                </a:moveTo>
                <a:lnTo>
                  <a:pt x="32" y="310"/>
                </a:lnTo>
                <a:cubicBezTo>
                  <a:pt x="32" y="310"/>
                  <a:pt x="62" y="310"/>
                  <a:pt x="62" y="341"/>
                </a:cubicBezTo>
                <a:lnTo>
                  <a:pt x="62" y="341"/>
                </a:lnTo>
                <a:lnTo>
                  <a:pt x="62" y="372"/>
                </a:lnTo>
                <a:lnTo>
                  <a:pt x="62" y="372"/>
                </a:lnTo>
                <a:lnTo>
                  <a:pt x="62" y="403"/>
                </a:lnTo>
                <a:lnTo>
                  <a:pt x="62" y="403"/>
                </a:lnTo>
                <a:cubicBezTo>
                  <a:pt x="62" y="434"/>
                  <a:pt x="62" y="434"/>
                  <a:pt x="62" y="434"/>
                </a:cubicBezTo>
                <a:lnTo>
                  <a:pt x="62" y="434"/>
                </a:lnTo>
                <a:cubicBezTo>
                  <a:pt x="93" y="434"/>
                  <a:pt x="93" y="434"/>
                  <a:pt x="93" y="434"/>
                </a:cubicBezTo>
                <a:lnTo>
                  <a:pt x="93" y="434"/>
                </a:lnTo>
                <a:lnTo>
                  <a:pt x="93" y="434"/>
                </a:lnTo>
                <a:cubicBezTo>
                  <a:pt x="124" y="434"/>
                  <a:pt x="124" y="434"/>
                  <a:pt x="124" y="434"/>
                </a:cubicBezTo>
                <a:cubicBezTo>
                  <a:pt x="124" y="403"/>
                  <a:pt x="124" y="403"/>
                  <a:pt x="124" y="403"/>
                </a:cubicBezTo>
                <a:cubicBezTo>
                  <a:pt x="156" y="403"/>
                  <a:pt x="156" y="434"/>
                  <a:pt x="156" y="434"/>
                </a:cubicBezTo>
                <a:lnTo>
                  <a:pt x="156" y="434"/>
                </a:lnTo>
                <a:cubicBezTo>
                  <a:pt x="186" y="434"/>
                  <a:pt x="186" y="434"/>
                  <a:pt x="217" y="434"/>
                </a:cubicBezTo>
                <a:lnTo>
                  <a:pt x="217" y="434"/>
                </a:lnTo>
                <a:cubicBezTo>
                  <a:pt x="217" y="434"/>
                  <a:pt x="217" y="434"/>
                  <a:pt x="248" y="434"/>
                </a:cubicBezTo>
                <a:lnTo>
                  <a:pt x="248" y="434"/>
                </a:lnTo>
                <a:lnTo>
                  <a:pt x="248" y="434"/>
                </a:lnTo>
                <a:lnTo>
                  <a:pt x="248" y="434"/>
                </a:lnTo>
                <a:cubicBezTo>
                  <a:pt x="280" y="434"/>
                  <a:pt x="280" y="434"/>
                  <a:pt x="280" y="434"/>
                </a:cubicBezTo>
                <a:cubicBezTo>
                  <a:pt x="280" y="434"/>
                  <a:pt x="280" y="465"/>
                  <a:pt x="310" y="465"/>
                </a:cubicBezTo>
                <a:lnTo>
                  <a:pt x="310" y="465"/>
                </a:lnTo>
                <a:cubicBezTo>
                  <a:pt x="310" y="465"/>
                  <a:pt x="310" y="465"/>
                  <a:pt x="310" y="496"/>
                </a:cubicBezTo>
                <a:lnTo>
                  <a:pt x="310" y="496"/>
                </a:lnTo>
                <a:lnTo>
                  <a:pt x="341" y="465"/>
                </a:lnTo>
                <a:cubicBezTo>
                  <a:pt x="341" y="465"/>
                  <a:pt x="341" y="465"/>
                  <a:pt x="372" y="465"/>
                </a:cubicBezTo>
                <a:lnTo>
                  <a:pt x="372" y="434"/>
                </a:lnTo>
                <a:cubicBezTo>
                  <a:pt x="372" y="434"/>
                  <a:pt x="372" y="434"/>
                  <a:pt x="372" y="403"/>
                </a:cubicBezTo>
                <a:lnTo>
                  <a:pt x="372" y="403"/>
                </a:lnTo>
                <a:lnTo>
                  <a:pt x="372" y="403"/>
                </a:lnTo>
                <a:lnTo>
                  <a:pt x="372" y="403"/>
                </a:lnTo>
                <a:cubicBezTo>
                  <a:pt x="372" y="372"/>
                  <a:pt x="404" y="310"/>
                  <a:pt x="434" y="310"/>
                </a:cubicBezTo>
                <a:lnTo>
                  <a:pt x="434" y="310"/>
                </a:lnTo>
                <a:cubicBezTo>
                  <a:pt x="434" y="279"/>
                  <a:pt x="434" y="279"/>
                  <a:pt x="434" y="279"/>
                </a:cubicBezTo>
                <a:lnTo>
                  <a:pt x="434" y="279"/>
                </a:lnTo>
                <a:cubicBezTo>
                  <a:pt x="434" y="248"/>
                  <a:pt x="434" y="217"/>
                  <a:pt x="434" y="217"/>
                </a:cubicBezTo>
                <a:cubicBezTo>
                  <a:pt x="465" y="217"/>
                  <a:pt x="465" y="217"/>
                  <a:pt x="465" y="186"/>
                </a:cubicBezTo>
                <a:lnTo>
                  <a:pt x="465" y="155"/>
                </a:lnTo>
                <a:lnTo>
                  <a:pt x="465" y="155"/>
                </a:lnTo>
                <a:cubicBezTo>
                  <a:pt x="465" y="124"/>
                  <a:pt x="465" y="124"/>
                  <a:pt x="465" y="124"/>
                </a:cubicBezTo>
                <a:cubicBezTo>
                  <a:pt x="465" y="93"/>
                  <a:pt x="465" y="93"/>
                  <a:pt x="465" y="93"/>
                </a:cubicBezTo>
                <a:lnTo>
                  <a:pt x="465" y="93"/>
                </a:lnTo>
                <a:cubicBezTo>
                  <a:pt x="434" y="93"/>
                  <a:pt x="434" y="62"/>
                  <a:pt x="434" y="31"/>
                </a:cubicBezTo>
                <a:cubicBezTo>
                  <a:pt x="434" y="31"/>
                  <a:pt x="434" y="31"/>
                  <a:pt x="434" y="0"/>
                </a:cubicBezTo>
                <a:lnTo>
                  <a:pt x="434" y="0"/>
                </a:lnTo>
                <a:cubicBezTo>
                  <a:pt x="434" y="0"/>
                  <a:pt x="404" y="0"/>
                  <a:pt x="372" y="0"/>
                </a:cubicBezTo>
                <a:cubicBezTo>
                  <a:pt x="372" y="0"/>
                  <a:pt x="372" y="0"/>
                  <a:pt x="372" y="31"/>
                </a:cubicBezTo>
                <a:lnTo>
                  <a:pt x="372" y="31"/>
                </a:lnTo>
                <a:cubicBezTo>
                  <a:pt x="372" y="31"/>
                  <a:pt x="372" y="31"/>
                  <a:pt x="372" y="62"/>
                </a:cubicBezTo>
                <a:lnTo>
                  <a:pt x="372" y="62"/>
                </a:lnTo>
                <a:lnTo>
                  <a:pt x="372" y="62"/>
                </a:lnTo>
                <a:lnTo>
                  <a:pt x="372" y="93"/>
                </a:lnTo>
                <a:cubicBezTo>
                  <a:pt x="341" y="93"/>
                  <a:pt x="341" y="93"/>
                  <a:pt x="341" y="93"/>
                </a:cubicBezTo>
                <a:lnTo>
                  <a:pt x="341" y="124"/>
                </a:lnTo>
                <a:lnTo>
                  <a:pt x="341" y="124"/>
                </a:lnTo>
                <a:cubicBezTo>
                  <a:pt x="341" y="155"/>
                  <a:pt x="341" y="155"/>
                  <a:pt x="341" y="155"/>
                </a:cubicBezTo>
                <a:lnTo>
                  <a:pt x="341" y="155"/>
                </a:lnTo>
                <a:lnTo>
                  <a:pt x="341" y="155"/>
                </a:lnTo>
                <a:cubicBezTo>
                  <a:pt x="310" y="186"/>
                  <a:pt x="310" y="186"/>
                  <a:pt x="310" y="186"/>
                </a:cubicBezTo>
                <a:lnTo>
                  <a:pt x="310" y="186"/>
                </a:lnTo>
                <a:cubicBezTo>
                  <a:pt x="280" y="186"/>
                  <a:pt x="280" y="186"/>
                  <a:pt x="280" y="186"/>
                </a:cubicBezTo>
                <a:cubicBezTo>
                  <a:pt x="280" y="186"/>
                  <a:pt x="248" y="186"/>
                  <a:pt x="248" y="217"/>
                </a:cubicBezTo>
                <a:lnTo>
                  <a:pt x="248" y="217"/>
                </a:lnTo>
                <a:cubicBezTo>
                  <a:pt x="217" y="217"/>
                  <a:pt x="217" y="186"/>
                  <a:pt x="186" y="186"/>
                </a:cubicBezTo>
                <a:lnTo>
                  <a:pt x="186" y="186"/>
                </a:lnTo>
                <a:lnTo>
                  <a:pt x="186" y="186"/>
                </a:lnTo>
                <a:cubicBezTo>
                  <a:pt x="186" y="186"/>
                  <a:pt x="156" y="186"/>
                  <a:pt x="156" y="217"/>
                </a:cubicBezTo>
                <a:cubicBezTo>
                  <a:pt x="156" y="217"/>
                  <a:pt x="156" y="217"/>
                  <a:pt x="124" y="217"/>
                </a:cubicBezTo>
                <a:lnTo>
                  <a:pt x="124" y="217"/>
                </a:lnTo>
                <a:lnTo>
                  <a:pt x="124" y="217"/>
                </a:lnTo>
                <a:cubicBezTo>
                  <a:pt x="124" y="217"/>
                  <a:pt x="124" y="217"/>
                  <a:pt x="93" y="217"/>
                </a:cubicBezTo>
                <a:lnTo>
                  <a:pt x="93" y="217"/>
                </a:lnTo>
                <a:lnTo>
                  <a:pt x="93" y="217"/>
                </a:lnTo>
                <a:cubicBezTo>
                  <a:pt x="93" y="217"/>
                  <a:pt x="93" y="217"/>
                  <a:pt x="62" y="217"/>
                </a:cubicBezTo>
                <a:lnTo>
                  <a:pt x="62" y="217"/>
                </a:lnTo>
                <a:lnTo>
                  <a:pt x="62" y="217"/>
                </a:lnTo>
                <a:lnTo>
                  <a:pt x="32" y="217"/>
                </a:lnTo>
                <a:cubicBezTo>
                  <a:pt x="32" y="186"/>
                  <a:pt x="32" y="186"/>
                  <a:pt x="32" y="186"/>
                </a:cubicBezTo>
                <a:cubicBezTo>
                  <a:pt x="32" y="186"/>
                  <a:pt x="32" y="186"/>
                  <a:pt x="0" y="186"/>
                </a:cubicBezTo>
                <a:lnTo>
                  <a:pt x="0" y="186"/>
                </a:lnTo>
                <a:lnTo>
                  <a:pt x="0" y="186"/>
                </a:lnTo>
                <a:lnTo>
                  <a:pt x="0" y="217"/>
                </a:lnTo>
                <a:lnTo>
                  <a:pt x="0" y="217"/>
                </a:lnTo>
                <a:cubicBezTo>
                  <a:pt x="32" y="217"/>
                  <a:pt x="32" y="279"/>
                  <a:pt x="32" y="279"/>
                </a:cubicBezTo>
                <a:lnTo>
                  <a:pt x="32" y="31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16" name="Freeform 134"/>
          <p:cNvSpPr>
            <a:spLocks noChangeArrowheads="1"/>
          </p:cNvSpPr>
          <p:nvPr/>
        </p:nvSpPr>
        <p:spPr bwMode="auto">
          <a:xfrm>
            <a:off x="6728373" y="2882181"/>
            <a:ext cx="410584" cy="419030"/>
          </a:xfrm>
          <a:custGeom>
            <a:avLst/>
            <a:gdLst>
              <a:gd name="T0" fmla="*/ 992 w 993"/>
              <a:gd name="T1" fmla="*/ 774 h 869"/>
              <a:gd name="T2" fmla="*/ 992 w 993"/>
              <a:gd name="T3" fmla="*/ 744 h 869"/>
              <a:gd name="T4" fmla="*/ 992 w 993"/>
              <a:gd name="T5" fmla="*/ 744 h 869"/>
              <a:gd name="T6" fmla="*/ 960 w 993"/>
              <a:gd name="T7" fmla="*/ 713 h 869"/>
              <a:gd name="T8" fmla="*/ 899 w 993"/>
              <a:gd name="T9" fmla="*/ 650 h 869"/>
              <a:gd name="T10" fmla="*/ 899 w 993"/>
              <a:gd name="T11" fmla="*/ 620 h 869"/>
              <a:gd name="T12" fmla="*/ 868 w 993"/>
              <a:gd name="T13" fmla="*/ 589 h 869"/>
              <a:gd name="T14" fmla="*/ 899 w 993"/>
              <a:gd name="T15" fmla="*/ 557 h 869"/>
              <a:gd name="T16" fmla="*/ 899 w 993"/>
              <a:gd name="T17" fmla="*/ 557 h 869"/>
              <a:gd name="T18" fmla="*/ 930 w 993"/>
              <a:gd name="T19" fmla="*/ 526 h 869"/>
              <a:gd name="T20" fmla="*/ 899 w 993"/>
              <a:gd name="T21" fmla="*/ 496 h 869"/>
              <a:gd name="T22" fmla="*/ 868 w 993"/>
              <a:gd name="T23" fmla="*/ 433 h 869"/>
              <a:gd name="T24" fmla="*/ 868 w 993"/>
              <a:gd name="T25" fmla="*/ 402 h 869"/>
              <a:gd name="T26" fmla="*/ 868 w 993"/>
              <a:gd name="T27" fmla="*/ 341 h 869"/>
              <a:gd name="T28" fmla="*/ 868 w 993"/>
              <a:gd name="T29" fmla="*/ 309 h 869"/>
              <a:gd name="T30" fmla="*/ 868 w 993"/>
              <a:gd name="T31" fmla="*/ 278 h 869"/>
              <a:gd name="T32" fmla="*/ 899 w 993"/>
              <a:gd name="T33" fmla="*/ 217 h 869"/>
              <a:gd name="T34" fmla="*/ 868 w 993"/>
              <a:gd name="T35" fmla="*/ 185 h 869"/>
              <a:gd name="T36" fmla="*/ 836 w 993"/>
              <a:gd name="T37" fmla="*/ 154 h 869"/>
              <a:gd name="T38" fmla="*/ 806 w 993"/>
              <a:gd name="T39" fmla="*/ 124 h 869"/>
              <a:gd name="T40" fmla="*/ 775 w 993"/>
              <a:gd name="T41" fmla="*/ 124 h 869"/>
              <a:gd name="T42" fmla="*/ 682 w 993"/>
              <a:gd name="T43" fmla="*/ 93 h 869"/>
              <a:gd name="T44" fmla="*/ 682 w 993"/>
              <a:gd name="T45" fmla="*/ 93 h 869"/>
              <a:gd name="T46" fmla="*/ 651 w 993"/>
              <a:gd name="T47" fmla="*/ 93 h 869"/>
              <a:gd name="T48" fmla="*/ 651 w 993"/>
              <a:gd name="T49" fmla="*/ 93 h 869"/>
              <a:gd name="T50" fmla="*/ 558 w 993"/>
              <a:gd name="T51" fmla="*/ 154 h 869"/>
              <a:gd name="T52" fmla="*/ 434 w 993"/>
              <a:gd name="T53" fmla="*/ 185 h 869"/>
              <a:gd name="T54" fmla="*/ 372 w 993"/>
              <a:gd name="T55" fmla="*/ 185 h 869"/>
              <a:gd name="T56" fmla="*/ 310 w 993"/>
              <a:gd name="T57" fmla="*/ 124 h 869"/>
              <a:gd name="T58" fmla="*/ 216 w 993"/>
              <a:gd name="T59" fmla="*/ 93 h 869"/>
              <a:gd name="T60" fmla="*/ 186 w 993"/>
              <a:gd name="T61" fmla="*/ 61 h 869"/>
              <a:gd name="T62" fmla="*/ 155 w 993"/>
              <a:gd name="T63" fmla="*/ 30 h 869"/>
              <a:gd name="T64" fmla="*/ 155 w 993"/>
              <a:gd name="T65" fmla="*/ 0 h 869"/>
              <a:gd name="T66" fmla="*/ 124 w 993"/>
              <a:gd name="T67" fmla="*/ 30 h 869"/>
              <a:gd name="T68" fmla="*/ 124 w 993"/>
              <a:gd name="T69" fmla="*/ 30 h 869"/>
              <a:gd name="T70" fmla="*/ 124 w 993"/>
              <a:gd name="T71" fmla="*/ 61 h 869"/>
              <a:gd name="T72" fmla="*/ 31 w 993"/>
              <a:gd name="T73" fmla="*/ 30 h 869"/>
              <a:gd name="T74" fmla="*/ 0 w 993"/>
              <a:gd name="T75" fmla="*/ 0 h 869"/>
              <a:gd name="T76" fmla="*/ 0 w 993"/>
              <a:gd name="T77" fmla="*/ 30 h 869"/>
              <a:gd name="T78" fmla="*/ 31 w 993"/>
              <a:gd name="T79" fmla="*/ 124 h 869"/>
              <a:gd name="T80" fmla="*/ 31 w 993"/>
              <a:gd name="T81" fmla="*/ 124 h 869"/>
              <a:gd name="T82" fmla="*/ 62 w 993"/>
              <a:gd name="T83" fmla="*/ 154 h 869"/>
              <a:gd name="T84" fmla="*/ 92 w 993"/>
              <a:gd name="T85" fmla="*/ 185 h 869"/>
              <a:gd name="T86" fmla="*/ 124 w 993"/>
              <a:gd name="T87" fmla="*/ 217 h 869"/>
              <a:gd name="T88" fmla="*/ 124 w 993"/>
              <a:gd name="T89" fmla="*/ 248 h 869"/>
              <a:gd name="T90" fmla="*/ 92 w 993"/>
              <a:gd name="T91" fmla="*/ 309 h 869"/>
              <a:gd name="T92" fmla="*/ 92 w 993"/>
              <a:gd name="T93" fmla="*/ 341 h 869"/>
              <a:gd name="T94" fmla="*/ 124 w 993"/>
              <a:gd name="T95" fmla="*/ 372 h 869"/>
              <a:gd name="T96" fmla="*/ 124 w 993"/>
              <a:gd name="T97" fmla="*/ 372 h 869"/>
              <a:gd name="T98" fmla="*/ 155 w 993"/>
              <a:gd name="T99" fmla="*/ 402 h 869"/>
              <a:gd name="T100" fmla="*/ 186 w 993"/>
              <a:gd name="T101" fmla="*/ 433 h 869"/>
              <a:gd name="T102" fmla="*/ 216 w 993"/>
              <a:gd name="T103" fmla="*/ 496 h 869"/>
              <a:gd name="T104" fmla="*/ 216 w 993"/>
              <a:gd name="T105" fmla="*/ 526 h 869"/>
              <a:gd name="T106" fmla="*/ 248 w 993"/>
              <a:gd name="T107" fmla="*/ 557 h 869"/>
              <a:gd name="T108" fmla="*/ 340 w 993"/>
              <a:gd name="T109" fmla="*/ 589 h 869"/>
              <a:gd name="T110" fmla="*/ 372 w 993"/>
              <a:gd name="T111" fmla="*/ 681 h 869"/>
              <a:gd name="T112" fmla="*/ 496 w 993"/>
              <a:gd name="T113" fmla="*/ 744 h 869"/>
              <a:gd name="T114" fmla="*/ 588 w 993"/>
              <a:gd name="T115" fmla="*/ 774 h 869"/>
              <a:gd name="T116" fmla="*/ 682 w 993"/>
              <a:gd name="T117" fmla="*/ 744 h 869"/>
              <a:gd name="T118" fmla="*/ 712 w 993"/>
              <a:gd name="T119" fmla="*/ 837 h 869"/>
              <a:gd name="T120" fmla="*/ 868 w 993"/>
              <a:gd name="T121" fmla="*/ 837 h 869"/>
              <a:gd name="T122" fmla="*/ 930 w 993"/>
              <a:gd name="T123" fmla="*/ 868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93" h="869">
                <a:moveTo>
                  <a:pt x="992" y="774"/>
                </a:moveTo>
                <a:lnTo>
                  <a:pt x="992" y="774"/>
                </a:lnTo>
                <a:lnTo>
                  <a:pt x="992" y="774"/>
                </a:lnTo>
                <a:lnTo>
                  <a:pt x="992" y="774"/>
                </a:lnTo>
                <a:cubicBezTo>
                  <a:pt x="992" y="774"/>
                  <a:pt x="992" y="774"/>
                  <a:pt x="992" y="744"/>
                </a:cubicBezTo>
                <a:lnTo>
                  <a:pt x="992" y="744"/>
                </a:lnTo>
                <a:lnTo>
                  <a:pt x="992" y="744"/>
                </a:lnTo>
                <a:lnTo>
                  <a:pt x="992" y="744"/>
                </a:lnTo>
                <a:lnTo>
                  <a:pt x="992" y="744"/>
                </a:lnTo>
                <a:cubicBezTo>
                  <a:pt x="992" y="744"/>
                  <a:pt x="992" y="744"/>
                  <a:pt x="992" y="713"/>
                </a:cubicBezTo>
                <a:lnTo>
                  <a:pt x="960" y="713"/>
                </a:lnTo>
                <a:lnTo>
                  <a:pt x="960" y="713"/>
                </a:lnTo>
                <a:lnTo>
                  <a:pt x="960" y="713"/>
                </a:lnTo>
                <a:cubicBezTo>
                  <a:pt x="930" y="681"/>
                  <a:pt x="930" y="681"/>
                  <a:pt x="899" y="650"/>
                </a:cubicBezTo>
                <a:lnTo>
                  <a:pt x="899" y="650"/>
                </a:lnTo>
                <a:lnTo>
                  <a:pt x="899" y="650"/>
                </a:lnTo>
                <a:cubicBezTo>
                  <a:pt x="899" y="620"/>
                  <a:pt x="899" y="620"/>
                  <a:pt x="899" y="620"/>
                </a:cubicBezTo>
                <a:lnTo>
                  <a:pt x="899" y="620"/>
                </a:lnTo>
                <a:lnTo>
                  <a:pt x="899" y="620"/>
                </a:lnTo>
                <a:lnTo>
                  <a:pt x="899" y="620"/>
                </a:lnTo>
                <a:lnTo>
                  <a:pt x="868" y="589"/>
                </a:lnTo>
                <a:lnTo>
                  <a:pt x="868" y="589"/>
                </a:lnTo>
                <a:cubicBezTo>
                  <a:pt x="868" y="589"/>
                  <a:pt x="899" y="589"/>
                  <a:pt x="899" y="557"/>
                </a:cubicBezTo>
                <a:lnTo>
                  <a:pt x="899" y="557"/>
                </a:lnTo>
                <a:lnTo>
                  <a:pt x="899" y="557"/>
                </a:lnTo>
                <a:lnTo>
                  <a:pt x="899" y="557"/>
                </a:lnTo>
                <a:lnTo>
                  <a:pt x="899" y="557"/>
                </a:lnTo>
                <a:lnTo>
                  <a:pt x="899" y="557"/>
                </a:lnTo>
                <a:lnTo>
                  <a:pt x="930" y="526"/>
                </a:lnTo>
                <a:lnTo>
                  <a:pt x="930" y="526"/>
                </a:lnTo>
                <a:lnTo>
                  <a:pt x="930" y="526"/>
                </a:lnTo>
                <a:cubicBezTo>
                  <a:pt x="899" y="526"/>
                  <a:pt x="899" y="526"/>
                  <a:pt x="899" y="526"/>
                </a:cubicBezTo>
                <a:cubicBezTo>
                  <a:pt x="899" y="496"/>
                  <a:pt x="899" y="496"/>
                  <a:pt x="899" y="496"/>
                </a:cubicBezTo>
                <a:cubicBezTo>
                  <a:pt x="868" y="496"/>
                  <a:pt x="868" y="496"/>
                  <a:pt x="868" y="465"/>
                </a:cubicBezTo>
                <a:lnTo>
                  <a:pt x="868" y="465"/>
                </a:lnTo>
                <a:cubicBezTo>
                  <a:pt x="868" y="465"/>
                  <a:pt x="868" y="465"/>
                  <a:pt x="868" y="433"/>
                </a:cubicBezTo>
                <a:lnTo>
                  <a:pt x="868" y="433"/>
                </a:lnTo>
                <a:lnTo>
                  <a:pt x="868" y="433"/>
                </a:lnTo>
                <a:lnTo>
                  <a:pt x="868" y="402"/>
                </a:lnTo>
                <a:lnTo>
                  <a:pt x="868" y="372"/>
                </a:lnTo>
                <a:lnTo>
                  <a:pt x="868" y="372"/>
                </a:lnTo>
                <a:cubicBezTo>
                  <a:pt x="868" y="372"/>
                  <a:pt x="868" y="372"/>
                  <a:pt x="868" y="341"/>
                </a:cubicBezTo>
                <a:lnTo>
                  <a:pt x="868" y="341"/>
                </a:lnTo>
                <a:lnTo>
                  <a:pt x="868" y="341"/>
                </a:lnTo>
                <a:cubicBezTo>
                  <a:pt x="868" y="309"/>
                  <a:pt x="868" y="309"/>
                  <a:pt x="868" y="309"/>
                </a:cubicBezTo>
                <a:lnTo>
                  <a:pt x="868" y="278"/>
                </a:lnTo>
                <a:lnTo>
                  <a:pt x="868" y="278"/>
                </a:lnTo>
                <a:lnTo>
                  <a:pt x="868" y="278"/>
                </a:lnTo>
                <a:lnTo>
                  <a:pt x="899" y="248"/>
                </a:lnTo>
                <a:cubicBezTo>
                  <a:pt x="899" y="248"/>
                  <a:pt x="899" y="248"/>
                  <a:pt x="899" y="217"/>
                </a:cubicBezTo>
                <a:lnTo>
                  <a:pt x="899" y="217"/>
                </a:lnTo>
                <a:lnTo>
                  <a:pt x="899" y="185"/>
                </a:lnTo>
                <a:lnTo>
                  <a:pt x="899" y="185"/>
                </a:lnTo>
                <a:cubicBezTo>
                  <a:pt x="868" y="185"/>
                  <a:pt x="868" y="185"/>
                  <a:pt x="868" y="185"/>
                </a:cubicBezTo>
                <a:cubicBezTo>
                  <a:pt x="868" y="185"/>
                  <a:pt x="868" y="185"/>
                  <a:pt x="836" y="154"/>
                </a:cubicBezTo>
                <a:lnTo>
                  <a:pt x="836" y="154"/>
                </a:lnTo>
                <a:lnTo>
                  <a:pt x="836" y="154"/>
                </a:lnTo>
                <a:cubicBezTo>
                  <a:pt x="836" y="154"/>
                  <a:pt x="836" y="154"/>
                  <a:pt x="806" y="154"/>
                </a:cubicBezTo>
                <a:lnTo>
                  <a:pt x="806" y="124"/>
                </a:lnTo>
                <a:lnTo>
                  <a:pt x="806" y="124"/>
                </a:lnTo>
                <a:lnTo>
                  <a:pt x="775" y="124"/>
                </a:lnTo>
                <a:lnTo>
                  <a:pt x="775" y="124"/>
                </a:lnTo>
                <a:lnTo>
                  <a:pt x="775" y="124"/>
                </a:lnTo>
                <a:cubicBezTo>
                  <a:pt x="744" y="124"/>
                  <a:pt x="744" y="124"/>
                  <a:pt x="744" y="124"/>
                </a:cubicBezTo>
                <a:lnTo>
                  <a:pt x="744" y="124"/>
                </a:lnTo>
                <a:cubicBezTo>
                  <a:pt x="712" y="124"/>
                  <a:pt x="682" y="93"/>
                  <a:pt x="682" y="93"/>
                </a:cubicBezTo>
                <a:lnTo>
                  <a:pt x="682" y="93"/>
                </a:lnTo>
                <a:lnTo>
                  <a:pt x="682" y="93"/>
                </a:lnTo>
                <a:lnTo>
                  <a:pt x="682" y="93"/>
                </a:lnTo>
                <a:lnTo>
                  <a:pt x="651" y="93"/>
                </a:lnTo>
                <a:lnTo>
                  <a:pt x="651" y="93"/>
                </a:lnTo>
                <a:lnTo>
                  <a:pt x="651" y="93"/>
                </a:lnTo>
                <a:lnTo>
                  <a:pt x="651" y="93"/>
                </a:lnTo>
                <a:lnTo>
                  <a:pt x="651" y="93"/>
                </a:lnTo>
                <a:lnTo>
                  <a:pt x="651" y="93"/>
                </a:lnTo>
                <a:cubicBezTo>
                  <a:pt x="620" y="93"/>
                  <a:pt x="620" y="93"/>
                  <a:pt x="620" y="93"/>
                </a:cubicBezTo>
                <a:cubicBezTo>
                  <a:pt x="588" y="124"/>
                  <a:pt x="588" y="124"/>
                  <a:pt x="558" y="154"/>
                </a:cubicBezTo>
                <a:lnTo>
                  <a:pt x="558" y="154"/>
                </a:lnTo>
                <a:lnTo>
                  <a:pt x="558" y="154"/>
                </a:lnTo>
                <a:cubicBezTo>
                  <a:pt x="527" y="154"/>
                  <a:pt x="527" y="185"/>
                  <a:pt x="496" y="185"/>
                </a:cubicBezTo>
                <a:cubicBezTo>
                  <a:pt x="496" y="185"/>
                  <a:pt x="464" y="185"/>
                  <a:pt x="434" y="185"/>
                </a:cubicBezTo>
                <a:cubicBezTo>
                  <a:pt x="434" y="185"/>
                  <a:pt x="434" y="185"/>
                  <a:pt x="403" y="185"/>
                </a:cubicBezTo>
                <a:lnTo>
                  <a:pt x="372" y="185"/>
                </a:lnTo>
                <a:lnTo>
                  <a:pt x="372" y="185"/>
                </a:lnTo>
                <a:cubicBezTo>
                  <a:pt x="340" y="185"/>
                  <a:pt x="340" y="185"/>
                  <a:pt x="340" y="154"/>
                </a:cubicBezTo>
                <a:cubicBezTo>
                  <a:pt x="310" y="154"/>
                  <a:pt x="310" y="154"/>
                  <a:pt x="310" y="124"/>
                </a:cubicBezTo>
                <a:lnTo>
                  <a:pt x="310" y="124"/>
                </a:lnTo>
                <a:lnTo>
                  <a:pt x="279" y="124"/>
                </a:lnTo>
                <a:cubicBezTo>
                  <a:pt x="248" y="124"/>
                  <a:pt x="248" y="124"/>
                  <a:pt x="216" y="93"/>
                </a:cubicBezTo>
                <a:lnTo>
                  <a:pt x="216" y="93"/>
                </a:lnTo>
                <a:lnTo>
                  <a:pt x="216" y="93"/>
                </a:lnTo>
                <a:cubicBezTo>
                  <a:pt x="216" y="93"/>
                  <a:pt x="216" y="93"/>
                  <a:pt x="216" y="61"/>
                </a:cubicBezTo>
                <a:lnTo>
                  <a:pt x="186" y="61"/>
                </a:lnTo>
                <a:lnTo>
                  <a:pt x="186" y="61"/>
                </a:lnTo>
                <a:lnTo>
                  <a:pt x="155" y="30"/>
                </a:lnTo>
                <a:lnTo>
                  <a:pt x="155" y="30"/>
                </a:lnTo>
                <a:lnTo>
                  <a:pt x="155" y="0"/>
                </a:lnTo>
                <a:lnTo>
                  <a:pt x="155" y="0"/>
                </a:lnTo>
                <a:lnTo>
                  <a:pt x="155" y="0"/>
                </a:lnTo>
                <a:cubicBezTo>
                  <a:pt x="155" y="0"/>
                  <a:pt x="155" y="0"/>
                  <a:pt x="155" y="30"/>
                </a:cubicBezTo>
                <a:lnTo>
                  <a:pt x="155" y="30"/>
                </a:lnTo>
                <a:cubicBezTo>
                  <a:pt x="124" y="30"/>
                  <a:pt x="124" y="30"/>
                  <a:pt x="124" y="30"/>
                </a:cubicBezTo>
                <a:lnTo>
                  <a:pt x="124" y="30"/>
                </a:lnTo>
                <a:lnTo>
                  <a:pt x="124" y="30"/>
                </a:lnTo>
                <a:lnTo>
                  <a:pt x="124" y="30"/>
                </a:lnTo>
                <a:cubicBezTo>
                  <a:pt x="124" y="30"/>
                  <a:pt x="124" y="30"/>
                  <a:pt x="124" y="61"/>
                </a:cubicBezTo>
                <a:lnTo>
                  <a:pt x="124" y="61"/>
                </a:lnTo>
                <a:lnTo>
                  <a:pt x="124" y="61"/>
                </a:lnTo>
                <a:cubicBezTo>
                  <a:pt x="92" y="61"/>
                  <a:pt x="92" y="61"/>
                  <a:pt x="92" y="61"/>
                </a:cubicBezTo>
                <a:lnTo>
                  <a:pt x="92" y="61"/>
                </a:lnTo>
                <a:cubicBezTo>
                  <a:pt x="62" y="61"/>
                  <a:pt x="31" y="30"/>
                  <a:pt x="31" y="30"/>
                </a:cubicBezTo>
                <a:lnTo>
                  <a:pt x="31" y="30"/>
                </a:lnTo>
                <a:lnTo>
                  <a:pt x="0" y="0"/>
                </a:lnTo>
                <a:lnTo>
                  <a:pt x="0" y="0"/>
                </a:lnTo>
                <a:lnTo>
                  <a:pt x="0" y="0"/>
                </a:lnTo>
                <a:cubicBezTo>
                  <a:pt x="0" y="0"/>
                  <a:pt x="0" y="0"/>
                  <a:pt x="0" y="30"/>
                </a:cubicBezTo>
                <a:lnTo>
                  <a:pt x="0" y="30"/>
                </a:lnTo>
                <a:cubicBezTo>
                  <a:pt x="31" y="30"/>
                  <a:pt x="31" y="30"/>
                  <a:pt x="31" y="61"/>
                </a:cubicBezTo>
                <a:lnTo>
                  <a:pt x="31" y="61"/>
                </a:lnTo>
                <a:cubicBezTo>
                  <a:pt x="31" y="93"/>
                  <a:pt x="31" y="93"/>
                  <a:pt x="31" y="124"/>
                </a:cubicBezTo>
                <a:lnTo>
                  <a:pt x="31" y="124"/>
                </a:lnTo>
                <a:lnTo>
                  <a:pt x="31" y="124"/>
                </a:lnTo>
                <a:lnTo>
                  <a:pt x="31" y="124"/>
                </a:lnTo>
                <a:lnTo>
                  <a:pt x="31" y="124"/>
                </a:lnTo>
                <a:cubicBezTo>
                  <a:pt x="31" y="124"/>
                  <a:pt x="31" y="154"/>
                  <a:pt x="62" y="154"/>
                </a:cubicBezTo>
                <a:lnTo>
                  <a:pt x="62" y="154"/>
                </a:lnTo>
                <a:lnTo>
                  <a:pt x="62" y="154"/>
                </a:lnTo>
                <a:cubicBezTo>
                  <a:pt x="62" y="154"/>
                  <a:pt x="62" y="185"/>
                  <a:pt x="92" y="185"/>
                </a:cubicBezTo>
                <a:lnTo>
                  <a:pt x="92" y="185"/>
                </a:lnTo>
                <a:lnTo>
                  <a:pt x="92" y="185"/>
                </a:lnTo>
                <a:lnTo>
                  <a:pt x="92" y="185"/>
                </a:lnTo>
                <a:cubicBezTo>
                  <a:pt x="124" y="185"/>
                  <a:pt x="124" y="185"/>
                  <a:pt x="124" y="217"/>
                </a:cubicBezTo>
                <a:lnTo>
                  <a:pt x="124" y="217"/>
                </a:lnTo>
                <a:lnTo>
                  <a:pt x="124" y="248"/>
                </a:lnTo>
                <a:lnTo>
                  <a:pt x="124" y="248"/>
                </a:lnTo>
                <a:lnTo>
                  <a:pt x="124" y="248"/>
                </a:lnTo>
                <a:cubicBezTo>
                  <a:pt x="124" y="278"/>
                  <a:pt x="92" y="278"/>
                  <a:pt x="92" y="309"/>
                </a:cubicBezTo>
                <a:lnTo>
                  <a:pt x="92" y="309"/>
                </a:lnTo>
                <a:cubicBezTo>
                  <a:pt x="92" y="309"/>
                  <a:pt x="92" y="309"/>
                  <a:pt x="92" y="341"/>
                </a:cubicBezTo>
                <a:lnTo>
                  <a:pt x="92" y="341"/>
                </a:lnTo>
                <a:lnTo>
                  <a:pt x="92" y="341"/>
                </a:lnTo>
                <a:lnTo>
                  <a:pt x="92" y="341"/>
                </a:lnTo>
                <a:lnTo>
                  <a:pt x="92" y="341"/>
                </a:lnTo>
                <a:cubicBezTo>
                  <a:pt x="124" y="341"/>
                  <a:pt x="124" y="372"/>
                  <a:pt x="124" y="372"/>
                </a:cubicBezTo>
                <a:lnTo>
                  <a:pt x="124" y="372"/>
                </a:lnTo>
                <a:lnTo>
                  <a:pt x="124" y="372"/>
                </a:lnTo>
                <a:lnTo>
                  <a:pt x="124" y="372"/>
                </a:lnTo>
                <a:cubicBezTo>
                  <a:pt x="155" y="402"/>
                  <a:pt x="155" y="402"/>
                  <a:pt x="155" y="402"/>
                </a:cubicBezTo>
                <a:lnTo>
                  <a:pt x="155" y="402"/>
                </a:lnTo>
                <a:lnTo>
                  <a:pt x="155" y="402"/>
                </a:lnTo>
                <a:cubicBezTo>
                  <a:pt x="186" y="402"/>
                  <a:pt x="186" y="402"/>
                  <a:pt x="186" y="433"/>
                </a:cubicBezTo>
                <a:lnTo>
                  <a:pt x="186" y="433"/>
                </a:lnTo>
                <a:lnTo>
                  <a:pt x="186" y="433"/>
                </a:lnTo>
                <a:lnTo>
                  <a:pt x="186" y="433"/>
                </a:lnTo>
                <a:cubicBezTo>
                  <a:pt x="216" y="433"/>
                  <a:pt x="216" y="465"/>
                  <a:pt x="216" y="465"/>
                </a:cubicBezTo>
                <a:lnTo>
                  <a:pt x="216" y="496"/>
                </a:lnTo>
                <a:lnTo>
                  <a:pt x="216" y="526"/>
                </a:lnTo>
                <a:lnTo>
                  <a:pt x="216" y="526"/>
                </a:lnTo>
                <a:lnTo>
                  <a:pt x="216" y="526"/>
                </a:lnTo>
                <a:cubicBezTo>
                  <a:pt x="216" y="557"/>
                  <a:pt x="248" y="557"/>
                  <a:pt x="248" y="557"/>
                </a:cubicBezTo>
                <a:lnTo>
                  <a:pt x="248" y="557"/>
                </a:lnTo>
                <a:lnTo>
                  <a:pt x="248" y="557"/>
                </a:lnTo>
                <a:lnTo>
                  <a:pt x="279" y="557"/>
                </a:lnTo>
                <a:cubicBezTo>
                  <a:pt x="310" y="557"/>
                  <a:pt x="340" y="557"/>
                  <a:pt x="340" y="589"/>
                </a:cubicBezTo>
                <a:lnTo>
                  <a:pt x="340" y="589"/>
                </a:lnTo>
                <a:cubicBezTo>
                  <a:pt x="340" y="620"/>
                  <a:pt x="372" y="620"/>
                  <a:pt x="372" y="650"/>
                </a:cubicBezTo>
                <a:lnTo>
                  <a:pt x="372" y="681"/>
                </a:lnTo>
                <a:lnTo>
                  <a:pt x="372" y="681"/>
                </a:lnTo>
                <a:cubicBezTo>
                  <a:pt x="403" y="681"/>
                  <a:pt x="403" y="713"/>
                  <a:pt x="403" y="713"/>
                </a:cubicBezTo>
                <a:cubicBezTo>
                  <a:pt x="464" y="713"/>
                  <a:pt x="464" y="744"/>
                  <a:pt x="496" y="744"/>
                </a:cubicBezTo>
                <a:lnTo>
                  <a:pt x="496" y="744"/>
                </a:lnTo>
                <a:cubicBezTo>
                  <a:pt x="527" y="774"/>
                  <a:pt x="527" y="774"/>
                  <a:pt x="558" y="774"/>
                </a:cubicBezTo>
                <a:lnTo>
                  <a:pt x="558" y="774"/>
                </a:lnTo>
                <a:cubicBezTo>
                  <a:pt x="588" y="774"/>
                  <a:pt x="588" y="774"/>
                  <a:pt x="588" y="774"/>
                </a:cubicBezTo>
                <a:cubicBezTo>
                  <a:pt x="588" y="774"/>
                  <a:pt x="588" y="774"/>
                  <a:pt x="620" y="744"/>
                </a:cubicBezTo>
                <a:lnTo>
                  <a:pt x="651" y="744"/>
                </a:lnTo>
                <a:cubicBezTo>
                  <a:pt x="651" y="744"/>
                  <a:pt x="651" y="744"/>
                  <a:pt x="682" y="744"/>
                </a:cubicBezTo>
                <a:cubicBezTo>
                  <a:pt x="712" y="744"/>
                  <a:pt x="712" y="774"/>
                  <a:pt x="712" y="805"/>
                </a:cubicBezTo>
                <a:cubicBezTo>
                  <a:pt x="712" y="805"/>
                  <a:pt x="712" y="805"/>
                  <a:pt x="712" y="837"/>
                </a:cubicBezTo>
                <a:lnTo>
                  <a:pt x="712" y="837"/>
                </a:lnTo>
                <a:lnTo>
                  <a:pt x="744" y="837"/>
                </a:lnTo>
                <a:cubicBezTo>
                  <a:pt x="775" y="868"/>
                  <a:pt x="775" y="868"/>
                  <a:pt x="806" y="868"/>
                </a:cubicBezTo>
                <a:cubicBezTo>
                  <a:pt x="836" y="868"/>
                  <a:pt x="868" y="837"/>
                  <a:pt x="868" y="837"/>
                </a:cubicBezTo>
                <a:cubicBezTo>
                  <a:pt x="868" y="837"/>
                  <a:pt x="868" y="837"/>
                  <a:pt x="899" y="837"/>
                </a:cubicBezTo>
                <a:cubicBezTo>
                  <a:pt x="899" y="837"/>
                  <a:pt x="930" y="837"/>
                  <a:pt x="930" y="868"/>
                </a:cubicBezTo>
                <a:lnTo>
                  <a:pt x="930" y="868"/>
                </a:lnTo>
                <a:cubicBezTo>
                  <a:pt x="930" y="837"/>
                  <a:pt x="930" y="805"/>
                  <a:pt x="960" y="805"/>
                </a:cubicBezTo>
                <a:cubicBezTo>
                  <a:pt x="960" y="774"/>
                  <a:pt x="992" y="774"/>
                  <a:pt x="992" y="774"/>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17" name="Freeform 135"/>
          <p:cNvSpPr>
            <a:spLocks noChangeArrowheads="1"/>
          </p:cNvSpPr>
          <p:nvPr/>
        </p:nvSpPr>
        <p:spPr bwMode="auto">
          <a:xfrm>
            <a:off x="7741147" y="3313974"/>
            <a:ext cx="65694" cy="91464"/>
          </a:xfrm>
          <a:custGeom>
            <a:avLst/>
            <a:gdLst>
              <a:gd name="T0" fmla="*/ 156 w 157"/>
              <a:gd name="T1" fmla="*/ 31 h 188"/>
              <a:gd name="T2" fmla="*/ 156 w 157"/>
              <a:gd name="T3" fmla="*/ 31 h 188"/>
              <a:gd name="T4" fmla="*/ 156 w 157"/>
              <a:gd name="T5" fmla="*/ 31 h 188"/>
              <a:gd name="T6" fmla="*/ 156 w 157"/>
              <a:gd name="T7" fmla="*/ 31 h 188"/>
              <a:gd name="T8" fmla="*/ 156 w 157"/>
              <a:gd name="T9" fmla="*/ 31 h 188"/>
              <a:gd name="T10" fmla="*/ 156 w 157"/>
              <a:gd name="T11" fmla="*/ 31 h 188"/>
              <a:gd name="T12" fmla="*/ 156 w 157"/>
              <a:gd name="T13" fmla="*/ 31 h 188"/>
              <a:gd name="T14" fmla="*/ 93 w 157"/>
              <a:gd name="T15" fmla="*/ 31 h 188"/>
              <a:gd name="T16" fmla="*/ 93 w 157"/>
              <a:gd name="T17" fmla="*/ 31 h 188"/>
              <a:gd name="T18" fmla="*/ 32 w 157"/>
              <a:gd name="T19" fmla="*/ 0 h 188"/>
              <a:gd name="T20" fmla="*/ 32 w 157"/>
              <a:gd name="T21" fmla="*/ 0 h 188"/>
              <a:gd name="T22" fmla="*/ 32 w 157"/>
              <a:gd name="T23" fmla="*/ 0 h 188"/>
              <a:gd name="T24" fmla="*/ 32 w 157"/>
              <a:gd name="T25" fmla="*/ 0 h 188"/>
              <a:gd name="T26" fmla="*/ 32 w 157"/>
              <a:gd name="T27" fmla="*/ 0 h 188"/>
              <a:gd name="T28" fmla="*/ 0 w 157"/>
              <a:gd name="T29" fmla="*/ 31 h 188"/>
              <a:gd name="T30" fmla="*/ 0 w 157"/>
              <a:gd name="T31" fmla="*/ 31 h 188"/>
              <a:gd name="T32" fmla="*/ 0 w 157"/>
              <a:gd name="T33" fmla="*/ 31 h 188"/>
              <a:gd name="T34" fmla="*/ 0 w 157"/>
              <a:gd name="T35" fmla="*/ 31 h 188"/>
              <a:gd name="T36" fmla="*/ 0 w 157"/>
              <a:gd name="T37" fmla="*/ 31 h 188"/>
              <a:gd name="T38" fmla="*/ 0 w 157"/>
              <a:gd name="T39" fmla="*/ 31 h 188"/>
              <a:gd name="T40" fmla="*/ 32 w 157"/>
              <a:gd name="T41" fmla="*/ 63 h 188"/>
              <a:gd name="T42" fmla="*/ 0 w 157"/>
              <a:gd name="T43" fmla="*/ 93 h 188"/>
              <a:gd name="T44" fmla="*/ 0 w 157"/>
              <a:gd name="T45" fmla="*/ 93 h 188"/>
              <a:gd name="T46" fmla="*/ 32 w 157"/>
              <a:gd name="T47" fmla="*/ 124 h 188"/>
              <a:gd name="T48" fmla="*/ 32 w 157"/>
              <a:gd name="T49" fmla="*/ 155 h 188"/>
              <a:gd name="T50" fmla="*/ 32 w 157"/>
              <a:gd name="T51" fmla="*/ 187 h 188"/>
              <a:gd name="T52" fmla="*/ 32 w 157"/>
              <a:gd name="T53" fmla="*/ 187 h 188"/>
              <a:gd name="T54" fmla="*/ 93 w 157"/>
              <a:gd name="T55" fmla="*/ 187 h 188"/>
              <a:gd name="T56" fmla="*/ 93 w 157"/>
              <a:gd name="T57" fmla="*/ 187 h 188"/>
              <a:gd name="T58" fmla="*/ 93 w 157"/>
              <a:gd name="T59" fmla="*/ 155 h 188"/>
              <a:gd name="T60" fmla="*/ 93 w 157"/>
              <a:gd name="T61" fmla="*/ 124 h 188"/>
              <a:gd name="T62" fmla="*/ 93 w 157"/>
              <a:gd name="T63" fmla="*/ 93 h 188"/>
              <a:gd name="T64" fmla="*/ 93 w 157"/>
              <a:gd name="T65" fmla="*/ 93 h 188"/>
              <a:gd name="T66" fmla="*/ 124 w 157"/>
              <a:gd name="T67" fmla="*/ 63 h 188"/>
              <a:gd name="T68" fmla="*/ 156 w 157"/>
              <a:gd name="T69" fmla="*/ 3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7" h="188">
                <a:moveTo>
                  <a:pt x="156" y="31"/>
                </a:moveTo>
                <a:lnTo>
                  <a:pt x="156" y="31"/>
                </a:lnTo>
                <a:lnTo>
                  <a:pt x="156" y="31"/>
                </a:lnTo>
                <a:lnTo>
                  <a:pt x="156" y="31"/>
                </a:lnTo>
                <a:lnTo>
                  <a:pt x="156" y="31"/>
                </a:lnTo>
                <a:lnTo>
                  <a:pt x="156" y="31"/>
                </a:lnTo>
                <a:lnTo>
                  <a:pt x="156" y="31"/>
                </a:lnTo>
                <a:cubicBezTo>
                  <a:pt x="124" y="31"/>
                  <a:pt x="124" y="31"/>
                  <a:pt x="93" y="31"/>
                </a:cubicBezTo>
                <a:lnTo>
                  <a:pt x="93" y="31"/>
                </a:lnTo>
                <a:cubicBezTo>
                  <a:pt x="93" y="31"/>
                  <a:pt x="63" y="31"/>
                  <a:pt x="32" y="0"/>
                </a:cubicBezTo>
                <a:lnTo>
                  <a:pt x="32" y="0"/>
                </a:lnTo>
                <a:lnTo>
                  <a:pt x="32" y="0"/>
                </a:lnTo>
                <a:lnTo>
                  <a:pt x="32" y="0"/>
                </a:lnTo>
                <a:lnTo>
                  <a:pt x="32" y="0"/>
                </a:lnTo>
                <a:cubicBezTo>
                  <a:pt x="32" y="0"/>
                  <a:pt x="32" y="31"/>
                  <a:pt x="0" y="31"/>
                </a:cubicBezTo>
                <a:lnTo>
                  <a:pt x="0" y="31"/>
                </a:lnTo>
                <a:lnTo>
                  <a:pt x="0" y="31"/>
                </a:lnTo>
                <a:lnTo>
                  <a:pt x="0" y="31"/>
                </a:lnTo>
                <a:lnTo>
                  <a:pt x="0" y="31"/>
                </a:lnTo>
                <a:lnTo>
                  <a:pt x="0" y="31"/>
                </a:lnTo>
                <a:cubicBezTo>
                  <a:pt x="0" y="63"/>
                  <a:pt x="32" y="63"/>
                  <a:pt x="32" y="63"/>
                </a:cubicBezTo>
                <a:cubicBezTo>
                  <a:pt x="32" y="93"/>
                  <a:pt x="0" y="93"/>
                  <a:pt x="0" y="93"/>
                </a:cubicBezTo>
                <a:lnTo>
                  <a:pt x="0" y="93"/>
                </a:lnTo>
                <a:cubicBezTo>
                  <a:pt x="0" y="124"/>
                  <a:pt x="0" y="124"/>
                  <a:pt x="32" y="124"/>
                </a:cubicBezTo>
                <a:lnTo>
                  <a:pt x="32" y="155"/>
                </a:lnTo>
                <a:cubicBezTo>
                  <a:pt x="32" y="155"/>
                  <a:pt x="32" y="155"/>
                  <a:pt x="32" y="187"/>
                </a:cubicBezTo>
                <a:lnTo>
                  <a:pt x="32" y="187"/>
                </a:lnTo>
                <a:cubicBezTo>
                  <a:pt x="63" y="187"/>
                  <a:pt x="63" y="187"/>
                  <a:pt x="93" y="187"/>
                </a:cubicBezTo>
                <a:lnTo>
                  <a:pt x="93" y="187"/>
                </a:lnTo>
                <a:cubicBezTo>
                  <a:pt x="93" y="155"/>
                  <a:pt x="93" y="155"/>
                  <a:pt x="93" y="155"/>
                </a:cubicBezTo>
                <a:cubicBezTo>
                  <a:pt x="93" y="155"/>
                  <a:pt x="93" y="155"/>
                  <a:pt x="93" y="124"/>
                </a:cubicBezTo>
                <a:lnTo>
                  <a:pt x="93" y="93"/>
                </a:lnTo>
                <a:lnTo>
                  <a:pt x="93" y="93"/>
                </a:lnTo>
                <a:lnTo>
                  <a:pt x="124" y="63"/>
                </a:lnTo>
                <a:cubicBezTo>
                  <a:pt x="124" y="31"/>
                  <a:pt x="124" y="31"/>
                  <a:pt x="156" y="31"/>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18" name="Freeform 136"/>
          <p:cNvSpPr>
            <a:spLocks noChangeArrowheads="1"/>
          </p:cNvSpPr>
          <p:nvPr/>
        </p:nvSpPr>
        <p:spPr bwMode="auto">
          <a:xfrm>
            <a:off x="7279468" y="2986406"/>
            <a:ext cx="448905" cy="838061"/>
          </a:xfrm>
          <a:custGeom>
            <a:avLst/>
            <a:gdLst>
              <a:gd name="T0" fmla="*/ 1085 w 1086"/>
              <a:gd name="T1" fmla="*/ 744 h 1736"/>
              <a:gd name="T2" fmla="*/ 1055 w 1086"/>
              <a:gd name="T3" fmla="*/ 712 h 1736"/>
              <a:gd name="T4" fmla="*/ 1085 w 1086"/>
              <a:gd name="T5" fmla="*/ 681 h 1736"/>
              <a:gd name="T6" fmla="*/ 1024 w 1086"/>
              <a:gd name="T7" fmla="*/ 620 h 1736"/>
              <a:gd name="T8" fmla="*/ 931 w 1086"/>
              <a:gd name="T9" fmla="*/ 620 h 1736"/>
              <a:gd name="T10" fmla="*/ 868 w 1086"/>
              <a:gd name="T11" fmla="*/ 557 h 1736"/>
              <a:gd name="T12" fmla="*/ 807 w 1086"/>
              <a:gd name="T13" fmla="*/ 557 h 1736"/>
              <a:gd name="T14" fmla="*/ 744 w 1086"/>
              <a:gd name="T15" fmla="*/ 527 h 1736"/>
              <a:gd name="T16" fmla="*/ 683 w 1086"/>
              <a:gd name="T17" fmla="*/ 496 h 1736"/>
              <a:gd name="T18" fmla="*/ 620 w 1086"/>
              <a:gd name="T19" fmla="*/ 433 h 1736"/>
              <a:gd name="T20" fmla="*/ 620 w 1086"/>
              <a:gd name="T21" fmla="*/ 340 h 1736"/>
              <a:gd name="T22" fmla="*/ 589 w 1086"/>
              <a:gd name="T23" fmla="*/ 309 h 1736"/>
              <a:gd name="T24" fmla="*/ 559 w 1086"/>
              <a:gd name="T25" fmla="*/ 309 h 1736"/>
              <a:gd name="T26" fmla="*/ 528 w 1086"/>
              <a:gd name="T27" fmla="*/ 248 h 1736"/>
              <a:gd name="T28" fmla="*/ 559 w 1086"/>
              <a:gd name="T29" fmla="*/ 185 h 1736"/>
              <a:gd name="T30" fmla="*/ 559 w 1086"/>
              <a:gd name="T31" fmla="*/ 92 h 1736"/>
              <a:gd name="T32" fmla="*/ 589 w 1086"/>
              <a:gd name="T33" fmla="*/ 0 h 1736"/>
              <a:gd name="T34" fmla="*/ 528 w 1086"/>
              <a:gd name="T35" fmla="*/ 31 h 1736"/>
              <a:gd name="T36" fmla="*/ 496 w 1086"/>
              <a:gd name="T37" fmla="*/ 61 h 1736"/>
              <a:gd name="T38" fmla="*/ 341 w 1086"/>
              <a:gd name="T39" fmla="*/ 92 h 1736"/>
              <a:gd name="T40" fmla="*/ 341 w 1086"/>
              <a:gd name="T41" fmla="*/ 92 h 1736"/>
              <a:gd name="T42" fmla="*/ 341 w 1086"/>
              <a:gd name="T43" fmla="*/ 155 h 1736"/>
              <a:gd name="T44" fmla="*/ 372 w 1086"/>
              <a:gd name="T45" fmla="*/ 185 h 1736"/>
              <a:gd name="T46" fmla="*/ 341 w 1086"/>
              <a:gd name="T47" fmla="*/ 279 h 1736"/>
              <a:gd name="T48" fmla="*/ 341 w 1086"/>
              <a:gd name="T49" fmla="*/ 340 h 1736"/>
              <a:gd name="T50" fmla="*/ 280 w 1086"/>
              <a:gd name="T51" fmla="*/ 403 h 1736"/>
              <a:gd name="T52" fmla="*/ 187 w 1086"/>
              <a:gd name="T53" fmla="*/ 527 h 1736"/>
              <a:gd name="T54" fmla="*/ 94 w 1086"/>
              <a:gd name="T55" fmla="*/ 557 h 1736"/>
              <a:gd name="T56" fmla="*/ 94 w 1086"/>
              <a:gd name="T57" fmla="*/ 588 h 1736"/>
              <a:gd name="T58" fmla="*/ 124 w 1086"/>
              <a:gd name="T59" fmla="*/ 651 h 1736"/>
              <a:gd name="T60" fmla="*/ 124 w 1086"/>
              <a:gd name="T61" fmla="*/ 774 h 1736"/>
              <a:gd name="T62" fmla="*/ 31 w 1086"/>
              <a:gd name="T63" fmla="*/ 774 h 1736"/>
              <a:gd name="T64" fmla="*/ 31 w 1086"/>
              <a:gd name="T65" fmla="*/ 805 h 1736"/>
              <a:gd name="T66" fmla="*/ 124 w 1086"/>
              <a:gd name="T67" fmla="*/ 868 h 1736"/>
              <a:gd name="T68" fmla="*/ 94 w 1086"/>
              <a:gd name="T69" fmla="*/ 929 h 1736"/>
              <a:gd name="T70" fmla="*/ 187 w 1086"/>
              <a:gd name="T71" fmla="*/ 929 h 1736"/>
              <a:gd name="T72" fmla="*/ 248 w 1086"/>
              <a:gd name="T73" fmla="*/ 898 h 1736"/>
              <a:gd name="T74" fmla="*/ 248 w 1086"/>
              <a:gd name="T75" fmla="*/ 1022 h 1736"/>
              <a:gd name="T76" fmla="*/ 280 w 1086"/>
              <a:gd name="T77" fmla="*/ 1146 h 1736"/>
              <a:gd name="T78" fmla="*/ 372 w 1086"/>
              <a:gd name="T79" fmla="*/ 1487 h 1736"/>
              <a:gd name="T80" fmla="*/ 435 w 1086"/>
              <a:gd name="T81" fmla="*/ 1611 h 1736"/>
              <a:gd name="T82" fmla="*/ 465 w 1086"/>
              <a:gd name="T83" fmla="*/ 1735 h 1736"/>
              <a:gd name="T84" fmla="*/ 496 w 1086"/>
              <a:gd name="T85" fmla="*/ 1735 h 1736"/>
              <a:gd name="T86" fmla="*/ 589 w 1086"/>
              <a:gd name="T87" fmla="*/ 1672 h 1736"/>
              <a:gd name="T88" fmla="*/ 589 w 1086"/>
              <a:gd name="T89" fmla="*/ 1579 h 1736"/>
              <a:gd name="T90" fmla="*/ 620 w 1086"/>
              <a:gd name="T91" fmla="*/ 1455 h 1736"/>
              <a:gd name="T92" fmla="*/ 620 w 1086"/>
              <a:gd name="T93" fmla="*/ 1301 h 1736"/>
              <a:gd name="T94" fmla="*/ 744 w 1086"/>
              <a:gd name="T95" fmla="*/ 1208 h 1736"/>
              <a:gd name="T96" fmla="*/ 807 w 1086"/>
              <a:gd name="T97" fmla="*/ 1116 h 1736"/>
              <a:gd name="T98" fmla="*/ 931 w 1086"/>
              <a:gd name="T99" fmla="*/ 992 h 1736"/>
              <a:gd name="T100" fmla="*/ 992 w 1086"/>
              <a:gd name="T101" fmla="*/ 960 h 1736"/>
              <a:gd name="T102" fmla="*/ 1024 w 1086"/>
              <a:gd name="T103" fmla="*/ 868 h 1736"/>
              <a:gd name="T104" fmla="*/ 1085 w 1086"/>
              <a:gd name="T105" fmla="*/ 836 h 1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86" h="1736">
                <a:moveTo>
                  <a:pt x="1085" y="805"/>
                </a:moveTo>
                <a:lnTo>
                  <a:pt x="1085" y="805"/>
                </a:lnTo>
                <a:lnTo>
                  <a:pt x="1085" y="805"/>
                </a:lnTo>
                <a:lnTo>
                  <a:pt x="1085" y="774"/>
                </a:lnTo>
                <a:cubicBezTo>
                  <a:pt x="1085" y="774"/>
                  <a:pt x="1085" y="774"/>
                  <a:pt x="1085" y="744"/>
                </a:cubicBezTo>
                <a:lnTo>
                  <a:pt x="1085" y="744"/>
                </a:lnTo>
                <a:lnTo>
                  <a:pt x="1085" y="744"/>
                </a:lnTo>
                <a:cubicBezTo>
                  <a:pt x="1055" y="744"/>
                  <a:pt x="1055" y="744"/>
                  <a:pt x="1055" y="712"/>
                </a:cubicBezTo>
                <a:lnTo>
                  <a:pt x="1055" y="712"/>
                </a:lnTo>
                <a:lnTo>
                  <a:pt x="1055" y="712"/>
                </a:lnTo>
                <a:lnTo>
                  <a:pt x="1055" y="712"/>
                </a:lnTo>
                <a:cubicBezTo>
                  <a:pt x="1055" y="681"/>
                  <a:pt x="1055" y="681"/>
                  <a:pt x="1085" y="681"/>
                </a:cubicBezTo>
                <a:lnTo>
                  <a:pt x="1085" y="681"/>
                </a:lnTo>
                <a:lnTo>
                  <a:pt x="1085" y="681"/>
                </a:lnTo>
                <a:lnTo>
                  <a:pt x="1085" y="681"/>
                </a:lnTo>
                <a:lnTo>
                  <a:pt x="1055" y="681"/>
                </a:lnTo>
                <a:cubicBezTo>
                  <a:pt x="1055" y="651"/>
                  <a:pt x="1055" y="651"/>
                  <a:pt x="1055" y="620"/>
                </a:cubicBezTo>
                <a:lnTo>
                  <a:pt x="1055" y="620"/>
                </a:lnTo>
                <a:lnTo>
                  <a:pt x="1055" y="620"/>
                </a:lnTo>
                <a:lnTo>
                  <a:pt x="1024" y="620"/>
                </a:lnTo>
                <a:lnTo>
                  <a:pt x="992" y="620"/>
                </a:lnTo>
                <a:lnTo>
                  <a:pt x="992" y="620"/>
                </a:lnTo>
                <a:lnTo>
                  <a:pt x="992" y="620"/>
                </a:lnTo>
                <a:lnTo>
                  <a:pt x="961" y="620"/>
                </a:lnTo>
                <a:cubicBezTo>
                  <a:pt x="961" y="620"/>
                  <a:pt x="961" y="620"/>
                  <a:pt x="931" y="620"/>
                </a:cubicBezTo>
                <a:cubicBezTo>
                  <a:pt x="931" y="620"/>
                  <a:pt x="931" y="620"/>
                  <a:pt x="931" y="588"/>
                </a:cubicBezTo>
                <a:lnTo>
                  <a:pt x="931" y="588"/>
                </a:lnTo>
                <a:cubicBezTo>
                  <a:pt x="868" y="588"/>
                  <a:pt x="868" y="588"/>
                  <a:pt x="868" y="557"/>
                </a:cubicBezTo>
                <a:lnTo>
                  <a:pt x="868" y="557"/>
                </a:lnTo>
                <a:lnTo>
                  <a:pt x="868" y="557"/>
                </a:lnTo>
                <a:cubicBezTo>
                  <a:pt x="868" y="557"/>
                  <a:pt x="868" y="557"/>
                  <a:pt x="837" y="557"/>
                </a:cubicBezTo>
                <a:lnTo>
                  <a:pt x="837" y="557"/>
                </a:lnTo>
                <a:lnTo>
                  <a:pt x="837" y="557"/>
                </a:lnTo>
                <a:lnTo>
                  <a:pt x="807" y="557"/>
                </a:lnTo>
                <a:lnTo>
                  <a:pt x="807" y="557"/>
                </a:lnTo>
                <a:cubicBezTo>
                  <a:pt x="776" y="557"/>
                  <a:pt x="776" y="557"/>
                  <a:pt x="776" y="557"/>
                </a:cubicBezTo>
                <a:cubicBezTo>
                  <a:pt x="776" y="527"/>
                  <a:pt x="744" y="527"/>
                  <a:pt x="744" y="527"/>
                </a:cubicBezTo>
                <a:lnTo>
                  <a:pt x="744" y="527"/>
                </a:lnTo>
                <a:lnTo>
                  <a:pt x="744" y="527"/>
                </a:lnTo>
                <a:lnTo>
                  <a:pt x="744" y="527"/>
                </a:lnTo>
                <a:cubicBezTo>
                  <a:pt x="713" y="527"/>
                  <a:pt x="713" y="527"/>
                  <a:pt x="713" y="527"/>
                </a:cubicBezTo>
                <a:lnTo>
                  <a:pt x="713" y="527"/>
                </a:lnTo>
                <a:cubicBezTo>
                  <a:pt x="683" y="527"/>
                  <a:pt x="683" y="496"/>
                  <a:pt x="683" y="496"/>
                </a:cubicBezTo>
                <a:lnTo>
                  <a:pt x="683" y="496"/>
                </a:lnTo>
                <a:lnTo>
                  <a:pt x="683" y="496"/>
                </a:lnTo>
                <a:lnTo>
                  <a:pt x="652" y="496"/>
                </a:lnTo>
                <a:cubicBezTo>
                  <a:pt x="652" y="496"/>
                  <a:pt x="652" y="496"/>
                  <a:pt x="620" y="496"/>
                </a:cubicBezTo>
                <a:cubicBezTo>
                  <a:pt x="620" y="496"/>
                  <a:pt x="620" y="496"/>
                  <a:pt x="620" y="464"/>
                </a:cubicBezTo>
                <a:cubicBezTo>
                  <a:pt x="620" y="464"/>
                  <a:pt x="620" y="464"/>
                  <a:pt x="620" y="433"/>
                </a:cubicBezTo>
                <a:lnTo>
                  <a:pt x="620" y="433"/>
                </a:lnTo>
                <a:cubicBezTo>
                  <a:pt x="620" y="433"/>
                  <a:pt x="620" y="433"/>
                  <a:pt x="620" y="403"/>
                </a:cubicBezTo>
                <a:lnTo>
                  <a:pt x="620" y="403"/>
                </a:lnTo>
                <a:lnTo>
                  <a:pt x="620" y="403"/>
                </a:lnTo>
                <a:lnTo>
                  <a:pt x="620" y="372"/>
                </a:lnTo>
                <a:cubicBezTo>
                  <a:pt x="620" y="372"/>
                  <a:pt x="620" y="372"/>
                  <a:pt x="620" y="340"/>
                </a:cubicBezTo>
                <a:lnTo>
                  <a:pt x="620" y="340"/>
                </a:lnTo>
                <a:lnTo>
                  <a:pt x="620" y="340"/>
                </a:lnTo>
                <a:cubicBezTo>
                  <a:pt x="620" y="340"/>
                  <a:pt x="620" y="340"/>
                  <a:pt x="589" y="340"/>
                </a:cubicBezTo>
                <a:lnTo>
                  <a:pt x="589" y="340"/>
                </a:lnTo>
                <a:lnTo>
                  <a:pt x="589" y="309"/>
                </a:lnTo>
                <a:lnTo>
                  <a:pt x="559" y="309"/>
                </a:lnTo>
                <a:lnTo>
                  <a:pt x="559" y="309"/>
                </a:lnTo>
                <a:lnTo>
                  <a:pt x="559" y="309"/>
                </a:lnTo>
                <a:lnTo>
                  <a:pt x="559" y="309"/>
                </a:lnTo>
                <a:lnTo>
                  <a:pt x="559" y="309"/>
                </a:lnTo>
                <a:lnTo>
                  <a:pt x="528" y="309"/>
                </a:lnTo>
                <a:cubicBezTo>
                  <a:pt x="528" y="279"/>
                  <a:pt x="528" y="279"/>
                  <a:pt x="528" y="279"/>
                </a:cubicBezTo>
                <a:lnTo>
                  <a:pt x="528" y="279"/>
                </a:lnTo>
                <a:lnTo>
                  <a:pt x="528" y="248"/>
                </a:lnTo>
                <a:lnTo>
                  <a:pt x="528" y="248"/>
                </a:lnTo>
                <a:cubicBezTo>
                  <a:pt x="528" y="216"/>
                  <a:pt x="528" y="216"/>
                  <a:pt x="528" y="216"/>
                </a:cubicBezTo>
                <a:lnTo>
                  <a:pt x="528" y="216"/>
                </a:lnTo>
                <a:cubicBezTo>
                  <a:pt x="528" y="185"/>
                  <a:pt x="559" y="185"/>
                  <a:pt x="559" y="185"/>
                </a:cubicBezTo>
                <a:lnTo>
                  <a:pt x="559" y="185"/>
                </a:lnTo>
                <a:lnTo>
                  <a:pt x="559" y="185"/>
                </a:lnTo>
                <a:lnTo>
                  <a:pt x="559" y="185"/>
                </a:lnTo>
                <a:lnTo>
                  <a:pt x="559" y="185"/>
                </a:lnTo>
                <a:cubicBezTo>
                  <a:pt x="559" y="185"/>
                  <a:pt x="559" y="185"/>
                  <a:pt x="559" y="155"/>
                </a:cubicBezTo>
                <a:cubicBezTo>
                  <a:pt x="528" y="155"/>
                  <a:pt x="528" y="124"/>
                  <a:pt x="528" y="124"/>
                </a:cubicBezTo>
                <a:lnTo>
                  <a:pt x="559" y="92"/>
                </a:lnTo>
                <a:lnTo>
                  <a:pt x="559" y="92"/>
                </a:lnTo>
                <a:cubicBezTo>
                  <a:pt x="589" y="92"/>
                  <a:pt x="589" y="92"/>
                  <a:pt x="589" y="92"/>
                </a:cubicBezTo>
                <a:cubicBezTo>
                  <a:pt x="589" y="92"/>
                  <a:pt x="589" y="61"/>
                  <a:pt x="620" y="61"/>
                </a:cubicBezTo>
                <a:lnTo>
                  <a:pt x="620" y="31"/>
                </a:lnTo>
                <a:cubicBezTo>
                  <a:pt x="620" y="31"/>
                  <a:pt x="620" y="31"/>
                  <a:pt x="589" y="0"/>
                </a:cubicBezTo>
                <a:lnTo>
                  <a:pt x="589" y="0"/>
                </a:lnTo>
                <a:lnTo>
                  <a:pt x="589" y="0"/>
                </a:lnTo>
                <a:cubicBezTo>
                  <a:pt x="559" y="31"/>
                  <a:pt x="559" y="31"/>
                  <a:pt x="559" y="31"/>
                </a:cubicBezTo>
                <a:lnTo>
                  <a:pt x="559" y="31"/>
                </a:lnTo>
                <a:cubicBezTo>
                  <a:pt x="559" y="31"/>
                  <a:pt x="559" y="31"/>
                  <a:pt x="528" y="31"/>
                </a:cubicBezTo>
                <a:lnTo>
                  <a:pt x="528" y="31"/>
                </a:lnTo>
                <a:lnTo>
                  <a:pt x="528" y="31"/>
                </a:lnTo>
                <a:cubicBezTo>
                  <a:pt x="528" y="61"/>
                  <a:pt x="496" y="61"/>
                  <a:pt x="496" y="61"/>
                </a:cubicBezTo>
                <a:lnTo>
                  <a:pt x="496" y="61"/>
                </a:lnTo>
                <a:lnTo>
                  <a:pt x="496" y="61"/>
                </a:lnTo>
                <a:lnTo>
                  <a:pt x="496" y="61"/>
                </a:lnTo>
                <a:cubicBezTo>
                  <a:pt x="465" y="61"/>
                  <a:pt x="435" y="92"/>
                  <a:pt x="435" y="92"/>
                </a:cubicBezTo>
                <a:cubicBezTo>
                  <a:pt x="404" y="92"/>
                  <a:pt x="404" y="92"/>
                  <a:pt x="404" y="92"/>
                </a:cubicBezTo>
                <a:lnTo>
                  <a:pt x="372" y="124"/>
                </a:lnTo>
                <a:cubicBezTo>
                  <a:pt x="372" y="124"/>
                  <a:pt x="372" y="92"/>
                  <a:pt x="341" y="92"/>
                </a:cubicBezTo>
                <a:cubicBezTo>
                  <a:pt x="341" y="92"/>
                  <a:pt x="341" y="92"/>
                  <a:pt x="311" y="92"/>
                </a:cubicBezTo>
                <a:lnTo>
                  <a:pt x="311" y="92"/>
                </a:lnTo>
                <a:lnTo>
                  <a:pt x="311" y="92"/>
                </a:lnTo>
                <a:lnTo>
                  <a:pt x="341" y="92"/>
                </a:lnTo>
                <a:lnTo>
                  <a:pt x="341" y="92"/>
                </a:lnTo>
                <a:cubicBezTo>
                  <a:pt x="341" y="124"/>
                  <a:pt x="341" y="124"/>
                  <a:pt x="341" y="124"/>
                </a:cubicBezTo>
                <a:lnTo>
                  <a:pt x="341" y="124"/>
                </a:lnTo>
                <a:cubicBezTo>
                  <a:pt x="341" y="155"/>
                  <a:pt x="341" y="155"/>
                  <a:pt x="341" y="155"/>
                </a:cubicBezTo>
                <a:lnTo>
                  <a:pt x="341" y="155"/>
                </a:lnTo>
                <a:lnTo>
                  <a:pt x="341" y="155"/>
                </a:lnTo>
                <a:cubicBezTo>
                  <a:pt x="372" y="124"/>
                  <a:pt x="372" y="124"/>
                  <a:pt x="372" y="124"/>
                </a:cubicBezTo>
                <a:cubicBezTo>
                  <a:pt x="372" y="155"/>
                  <a:pt x="372" y="155"/>
                  <a:pt x="372" y="155"/>
                </a:cubicBezTo>
                <a:cubicBezTo>
                  <a:pt x="372" y="185"/>
                  <a:pt x="372" y="185"/>
                  <a:pt x="372" y="185"/>
                </a:cubicBezTo>
                <a:lnTo>
                  <a:pt x="372" y="185"/>
                </a:lnTo>
                <a:lnTo>
                  <a:pt x="372" y="185"/>
                </a:lnTo>
                <a:cubicBezTo>
                  <a:pt x="372" y="185"/>
                  <a:pt x="372" y="185"/>
                  <a:pt x="372" y="216"/>
                </a:cubicBezTo>
                <a:cubicBezTo>
                  <a:pt x="372" y="216"/>
                  <a:pt x="404" y="216"/>
                  <a:pt x="404" y="248"/>
                </a:cubicBezTo>
                <a:lnTo>
                  <a:pt x="404" y="248"/>
                </a:lnTo>
                <a:lnTo>
                  <a:pt x="372" y="279"/>
                </a:lnTo>
                <a:cubicBezTo>
                  <a:pt x="372" y="279"/>
                  <a:pt x="372" y="279"/>
                  <a:pt x="341" y="279"/>
                </a:cubicBezTo>
                <a:lnTo>
                  <a:pt x="341" y="279"/>
                </a:lnTo>
                <a:cubicBezTo>
                  <a:pt x="341" y="279"/>
                  <a:pt x="341" y="279"/>
                  <a:pt x="341" y="309"/>
                </a:cubicBezTo>
                <a:lnTo>
                  <a:pt x="341" y="309"/>
                </a:lnTo>
                <a:lnTo>
                  <a:pt x="341" y="309"/>
                </a:lnTo>
                <a:lnTo>
                  <a:pt x="341" y="340"/>
                </a:lnTo>
                <a:lnTo>
                  <a:pt x="341" y="340"/>
                </a:lnTo>
                <a:cubicBezTo>
                  <a:pt x="341" y="340"/>
                  <a:pt x="341" y="340"/>
                  <a:pt x="311" y="372"/>
                </a:cubicBezTo>
                <a:cubicBezTo>
                  <a:pt x="311" y="372"/>
                  <a:pt x="311" y="403"/>
                  <a:pt x="280" y="403"/>
                </a:cubicBezTo>
                <a:lnTo>
                  <a:pt x="280" y="403"/>
                </a:lnTo>
                <a:lnTo>
                  <a:pt x="280" y="403"/>
                </a:lnTo>
                <a:cubicBezTo>
                  <a:pt x="280" y="433"/>
                  <a:pt x="248" y="433"/>
                  <a:pt x="217" y="464"/>
                </a:cubicBezTo>
                <a:lnTo>
                  <a:pt x="217" y="464"/>
                </a:lnTo>
                <a:cubicBezTo>
                  <a:pt x="217" y="464"/>
                  <a:pt x="217" y="464"/>
                  <a:pt x="217" y="496"/>
                </a:cubicBezTo>
                <a:cubicBezTo>
                  <a:pt x="217" y="496"/>
                  <a:pt x="217" y="496"/>
                  <a:pt x="187" y="527"/>
                </a:cubicBezTo>
                <a:lnTo>
                  <a:pt x="187" y="527"/>
                </a:lnTo>
                <a:lnTo>
                  <a:pt x="156" y="527"/>
                </a:lnTo>
                <a:lnTo>
                  <a:pt x="156" y="527"/>
                </a:lnTo>
                <a:cubicBezTo>
                  <a:pt x="124" y="557"/>
                  <a:pt x="124" y="557"/>
                  <a:pt x="124" y="557"/>
                </a:cubicBezTo>
                <a:cubicBezTo>
                  <a:pt x="124" y="557"/>
                  <a:pt x="94" y="557"/>
                  <a:pt x="94" y="527"/>
                </a:cubicBezTo>
                <a:cubicBezTo>
                  <a:pt x="94" y="557"/>
                  <a:pt x="94" y="557"/>
                  <a:pt x="94" y="557"/>
                </a:cubicBezTo>
                <a:lnTo>
                  <a:pt x="63" y="557"/>
                </a:lnTo>
                <a:lnTo>
                  <a:pt x="63" y="557"/>
                </a:lnTo>
                <a:cubicBezTo>
                  <a:pt x="94" y="557"/>
                  <a:pt x="94" y="557"/>
                  <a:pt x="94" y="557"/>
                </a:cubicBezTo>
                <a:lnTo>
                  <a:pt x="94" y="588"/>
                </a:lnTo>
                <a:lnTo>
                  <a:pt x="94" y="588"/>
                </a:lnTo>
                <a:lnTo>
                  <a:pt x="94" y="588"/>
                </a:lnTo>
                <a:cubicBezTo>
                  <a:pt x="94" y="620"/>
                  <a:pt x="94" y="620"/>
                  <a:pt x="94" y="620"/>
                </a:cubicBezTo>
                <a:lnTo>
                  <a:pt x="94" y="620"/>
                </a:lnTo>
                <a:cubicBezTo>
                  <a:pt x="124" y="620"/>
                  <a:pt x="124" y="620"/>
                  <a:pt x="124" y="651"/>
                </a:cubicBezTo>
                <a:lnTo>
                  <a:pt x="124" y="651"/>
                </a:lnTo>
                <a:cubicBezTo>
                  <a:pt x="156" y="651"/>
                  <a:pt x="156" y="681"/>
                  <a:pt x="156" y="681"/>
                </a:cubicBezTo>
                <a:cubicBezTo>
                  <a:pt x="156" y="712"/>
                  <a:pt x="156" y="712"/>
                  <a:pt x="156" y="712"/>
                </a:cubicBezTo>
                <a:lnTo>
                  <a:pt x="156" y="712"/>
                </a:lnTo>
                <a:cubicBezTo>
                  <a:pt x="156" y="744"/>
                  <a:pt x="156" y="744"/>
                  <a:pt x="156" y="744"/>
                </a:cubicBezTo>
                <a:lnTo>
                  <a:pt x="124" y="774"/>
                </a:lnTo>
                <a:lnTo>
                  <a:pt x="124" y="774"/>
                </a:lnTo>
                <a:lnTo>
                  <a:pt x="94" y="774"/>
                </a:lnTo>
                <a:lnTo>
                  <a:pt x="94" y="774"/>
                </a:lnTo>
                <a:lnTo>
                  <a:pt x="94" y="774"/>
                </a:lnTo>
                <a:cubicBezTo>
                  <a:pt x="63" y="774"/>
                  <a:pt x="63" y="774"/>
                  <a:pt x="31" y="774"/>
                </a:cubicBezTo>
                <a:lnTo>
                  <a:pt x="31" y="774"/>
                </a:lnTo>
                <a:lnTo>
                  <a:pt x="31" y="774"/>
                </a:lnTo>
                <a:cubicBezTo>
                  <a:pt x="31" y="774"/>
                  <a:pt x="31" y="774"/>
                  <a:pt x="0" y="774"/>
                </a:cubicBezTo>
                <a:lnTo>
                  <a:pt x="0" y="774"/>
                </a:lnTo>
                <a:cubicBezTo>
                  <a:pt x="31" y="774"/>
                  <a:pt x="31" y="774"/>
                  <a:pt x="31" y="805"/>
                </a:cubicBezTo>
                <a:lnTo>
                  <a:pt x="31" y="805"/>
                </a:lnTo>
                <a:lnTo>
                  <a:pt x="63" y="805"/>
                </a:lnTo>
                <a:cubicBezTo>
                  <a:pt x="63" y="805"/>
                  <a:pt x="63" y="805"/>
                  <a:pt x="94" y="805"/>
                </a:cubicBezTo>
                <a:lnTo>
                  <a:pt x="124" y="805"/>
                </a:lnTo>
                <a:cubicBezTo>
                  <a:pt x="124" y="836"/>
                  <a:pt x="124" y="836"/>
                  <a:pt x="124" y="868"/>
                </a:cubicBezTo>
                <a:cubicBezTo>
                  <a:pt x="94" y="868"/>
                  <a:pt x="94" y="868"/>
                  <a:pt x="94" y="868"/>
                </a:cubicBezTo>
                <a:cubicBezTo>
                  <a:pt x="94" y="868"/>
                  <a:pt x="94" y="898"/>
                  <a:pt x="63" y="898"/>
                </a:cubicBezTo>
                <a:lnTo>
                  <a:pt x="63" y="868"/>
                </a:lnTo>
                <a:cubicBezTo>
                  <a:pt x="63" y="898"/>
                  <a:pt x="63" y="898"/>
                  <a:pt x="63" y="898"/>
                </a:cubicBezTo>
                <a:cubicBezTo>
                  <a:pt x="94" y="898"/>
                  <a:pt x="94" y="898"/>
                  <a:pt x="94" y="929"/>
                </a:cubicBezTo>
                <a:lnTo>
                  <a:pt x="94" y="929"/>
                </a:lnTo>
                <a:lnTo>
                  <a:pt x="124" y="929"/>
                </a:lnTo>
                <a:cubicBezTo>
                  <a:pt x="124" y="929"/>
                  <a:pt x="124" y="929"/>
                  <a:pt x="156" y="929"/>
                </a:cubicBezTo>
                <a:lnTo>
                  <a:pt x="156" y="929"/>
                </a:lnTo>
                <a:cubicBezTo>
                  <a:pt x="187" y="929"/>
                  <a:pt x="187" y="929"/>
                  <a:pt x="187" y="929"/>
                </a:cubicBezTo>
                <a:cubicBezTo>
                  <a:pt x="187" y="898"/>
                  <a:pt x="187" y="898"/>
                  <a:pt x="187" y="898"/>
                </a:cubicBezTo>
                <a:lnTo>
                  <a:pt x="217" y="868"/>
                </a:lnTo>
                <a:cubicBezTo>
                  <a:pt x="280" y="681"/>
                  <a:pt x="280" y="681"/>
                  <a:pt x="280" y="681"/>
                </a:cubicBezTo>
                <a:cubicBezTo>
                  <a:pt x="248" y="868"/>
                  <a:pt x="248" y="868"/>
                  <a:pt x="248" y="868"/>
                </a:cubicBezTo>
                <a:lnTo>
                  <a:pt x="248" y="898"/>
                </a:lnTo>
                <a:lnTo>
                  <a:pt x="248" y="898"/>
                </a:lnTo>
                <a:cubicBezTo>
                  <a:pt x="248" y="929"/>
                  <a:pt x="248" y="929"/>
                  <a:pt x="248" y="929"/>
                </a:cubicBezTo>
                <a:lnTo>
                  <a:pt x="248" y="929"/>
                </a:lnTo>
                <a:cubicBezTo>
                  <a:pt x="280" y="960"/>
                  <a:pt x="248" y="992"/>
                  <a:pt x="248" y="992"/>
                </a:cubicBezTo>
                <a:cubicBezTo>
                  <a:pt x="248" y="1022"/>
                  <a:pt x="248" y="1022"/>
                  <a:pt x="248" y="1022"/>
                </a:cubicBezTo>
                <a:lnTo>
                  <a:pt x="248" y="1022"/>
                </a:lnTo>
                <a:cubicBezTo>
                  <a:pt x="248" y="1053"/>
                  <a:pt x="248" y="1053"/>
                  <a:pt x="248" y="1053"/>
                </a:cubicBezTo>
                <a:cubicBezTo>
                  <a:pt x="248" y="1084"/>
                  <a:pt x="248" y="1084"/>
                  <a:pt x="248" y="1116"/>
                </a:cubicBezTo>
                <a:lnTo>
                  <a:pt x="248" y="1116"/>
                </a:lnTo>
                <a:cubicBezTo>
                  <a:pt x="248" y="1116"/>
                  <a:pt x="248" y="1146"/>
                  <a:pt x="280" y="1146"/>
                </a:cubicBezTo>
                <a:cubicBezTo>
                  <a:pt x="280" y="1146"/>
                  <a:pt x="280" y="1177"/>
                  <a:pt x="280" y="1208"/>
                </a:cubicBezTo>
                <a:cubicBezTo>
                  <a:pt x="280" y="1208"/>
                  <a:pt x="280" y="1240"/>
                  <a:pt x="311" y="1301"/>
                </a:cubicBezTo>
                <a:cubicBezTo>
                  <a:pt x="311" y="1331"/>
                  <a:pt x="311" y="1331"/>
                  <a:pt x="341" y="1331"/>
                </a:cubicBezTo>
                <a:cubicBezTo>
                  <a:pt x="341" y="1363"/>
                  <a:pt x="341" y="1363"/>
                  <a:pt x="341" y="1424"/>
                </a:cubicBezTo>
                <a:cubicBezTo>
                  <a:pt x="341" y="1455"/>
                  <a:pt x="372" y="1487"/>
                  <a:pt x="372" y="1487"/>
                </a:cubicBezTo>
                <a:cubicBezTo>
                  <a:pt x="372" y="1487"/>
                  <a:pt x="372" y="1517"/>
                  <a:pt x="404" y="1517"/>
                </a:cubicBezTo>
                <a:cubicBezTo>
                  <a:pt x="404" y="1517"/>
                  <a:pt x="404" y="1517"/>
                  <a:pt x="404" y="1548"/>
                </a:cubicBezTo>
                <a:cubicBezTo>
                  <a:pt x="404" y="1548"/>
                  <a:pt x="404" y="1548"/>
                  <a:pt x="435" y="1579"/>
                </a:cubicBezTo>
                <a:lnTo>
                  <a:pt x="435" y="1579"/>
                </a:lnTo>
                <a:cubicBezTo>
                  <a:pt x="435" y="1579"/>
                  <a:pt x="435" y="1579"/>
                  <a:pt x="435" y="1611"/>
                </a:cubicBezTo>
                <a:lnTo>
                  <a:pt x="435" y="1611"/>
                </a:lnTo>
                <a:cubicBezTo>
                  <a:pt x="435" y="1641"/>
                  <a:pt x="435" y="1641"/>
                  <a:pt x="435" y="1672"/>
                </a:cubicBezTo>
                <a:cubicBezTo>
                  <a:pt x="465" y="1703"/>
                  <a:pt x="465" y="1703"/>
                  <a:pt x="465" y="1703"/>
                </a:cubicBezTo>
                <a:lnTo>
                  <a:pt x="465" y="1735"/>
                </a:lnTo>
                <a:lnTo>
                  <a:pt x="465" y="1735"/>
                </a:lnTo>
                <a:lnTo>
                  <a:pt x="465" y="1735"/>
                </a:lnTo>
                <a:lnTo>
                  <a:pt x="465" y="1735"/>
                </a:lnTo>
                <a:lnTo>
                  <a:pt x="496" y="1735"/>
                </a:lnTo>
                <a:lnTo>
                  <a:pt x="496" y="1735"/>
                </a:lnTo>
                <a:lnTo>
                  <a:pt x="496" y="1735"/>
                </a:lnTo>
                <a:lnTo>
                  <a:pt x="528" y="1735"/>
                </a:lnTo>
                <a:cubicBezTo>
                  <a:pt x="528" y="1703"/>
                  <a:pt x="528" y="1672"/>
                  <a:pt x="559" y="1672"/>
                </a:cubicBezTo>
                <a:lnTo>
                  <a:pt x="559" y="1672"/>
                </a:lnTo>
                <a:lnTo>
                  <a:pt x="559" y="1672"/>
                </a:lnTo>
                <a:lnTo>
                  <a:pt x="589" y="1672"/>
                </a:lnTo>
                <a:lnTo>
                  <a:pt x="589" y="1672"/>
                </a:lnTo>
                <a:lnTo>
                  <a:pt x="589" y="1641"/>
                </a:lnTo>
                <a:cubicBezTo>
                  <a:pt x="589" y="1641"/>
                  <a:pt x="589" y="1641"/>
                  <a:pt x="589" y="1611"/>
                </a:cubicBezTo>
                <a:lnTo>
                  <a:pt x="589" y="1611"/>
                </a:lnTo>
                <a:lnTo>
                  <a:pt x="589" y="1579"/>
                </a:lnTo>
                <a:lnTo>
                  <a:pt x="589" y="1579"/>
                </a:lnTo>
                <a:cubicBezTo>
                  <a:pt x="589" y="1548"/>
                  <a:pt x="589" y="1548"/>
                  <a:pt x="589" y="1517"/>
                </a:cubicBezTo>
                <a:lnTo>
                  <a:pt x="589" y="1517"/>
                </a:lnTo>
                <a:lnTo>
                  <a:pt x="589" y="1517"/>
                </a:lnTo>
                <a:cubicBezTo>
                  <a:pt x="589" y="1487"/>
                  <a:pt x="620" y="1455"/>
                  <a:pt x="620" y="1455"/>
                </a:cubicBezTo>
                <a:cubicBezTo>
                  <a:pt x="620" y="1424"/>
                  <a:pt x="620" y="1424"/>
                  <a:pt x="620" y="1424"/>
                </a:cubicBezTo>
                <a:lnTo>
                  <a:pt x="620" y="1424"/>
                </a:lnTo>
                <a:cubicBezTo>
                  <a:pt x="620" y="1424"/>
                  <a:pt x="620" y="1424"/>
                  <a:pt x="620" y="1393"/>
                </a:cubicBezTo>
                <a:lnTo>
                  <a:pt x="620" y="1393"/>
                </a:lnTo>
                <a:cubicBezTo>
                  <a:pt x="589" y="1363"/>
                  <a:pt x="620" y="1301"/>
                  <a:pt x="620" y="1301"/>
                </a:cubicBezTo>
                <a:cubicBezTo>
                  <a:pt x="620" y="1270"/>
                  <a:pt x="652" y="1270"/>
                  <a:pt x="683" y="1240"/>
                </a:cubicBezTo>
                <a:lnTo>
                  <a:pt x="683" y="1240"/>
                </a:lnTo>
                <a:cubicBezTo>
                  <a:pt x="683" y="1208"/>
                  <a:pt x="713" y="1208"/>
                  <a:pt x="713" y="1208"/>
                </a:cubicBezTo>
                <a:lnTo>
                  <a:pt x="744" y="1208"/>
                </a:lnTo>
                <a:lnTo>
                  <a:pt x="744" y="1208"/>
                </a:lnTo>
                <a:lnTo>
                  <a:pt x="744" y="1208"/>
                </a:lnTo>
                <a:cubicBezTo>
                  <a:pt x="744" y="1177"/>
                  <a:pt x="744" y="1177"/>
                  <a:pt x="776" y="1146"/>
                </a:cubicBezTo>
                <a:lnTo>
                  <a:pt x="807" y="1116"/>
                </a:lnTo>
                <a:lnTo>
                  <a:pt x="807" y="1116"/>
                </a:lnTo>
                <a:lnTo>
                  <a:pt x="807" y="1116"/>
                </a:lnTo>
                <a:cubicBezTo>
                  <a:pt x="837" y="1116"/>
                  <a:pt x="837" y="1084"/>
                  <a:pt x="868" y="1084"/>
                </a:cubicBezTo>
                <a:lnTo>
                  <a:pt x="868" y="1084"/>
                </a:lnTo>
                <a:cubicBezTo>
                  <a:pt x="868" y="1053"/>
                  <a:pt x="868" y="1053"/>
                  <a:pt x="900" y="1022"/>
                </a:cubicBezTo>
                <a:lnTo>
                  <a:pt x="900" y="1022"/>
                </a:lnTo>
                <a:cubicBezTo>
                  <a:pt x="900" y="1022"/>
                  <a:pt x="931" y="1022"/>
                  <a:pt x="931" y="992"/>
                </a:cubicBezTo>
                <a:lnTo>
                  <a:pt x="961" y="992"/>
                </a:lnTo>
                <a:lnTo>
                  <a:pt x="961" y="992"/>
                </a:lnTo>
                <a:cubicBezTo>
                  <a:pt x="961" y="992"/>
                  <a:pt x="961" y="992"/>
                  <a:pt x="992" y="960"/>
                </a:cubicBezTo>
                <a:lnTo>
                  <a:pt x="992" y="960"/>
                </a:lnTo>
                <a:lnTo>
                  <a:pt x="992" y="960"/>
                </a:lnTo>
                <a:lnTo>
                  <a:pt x="992" y="960"/>
                </a:lnTo>
                <a:lnTo>
                  <a:pt x="992" y="960"/>
                </a:lnTo>
                <a:cubicBezTo>
                  <a:pt x="992" y="929"/>
                  <a:pt x="992" y="929"/>
                  <a:pt x="992" y="898"/>
                </a:cubicBezTo>
                <a:lnTo>
                  <a:pt x="992" y="898"/>
                </a:lnTo>
                <a:cubicBezTo>
                  <a:pt x="1024" y="898"/>
                  <a:pt x="1024" y="868"/>
                  <a:pt x="1024" y="868"/>
                </a:cubicBezTo>
                <a:cubicBezTo>
                  <a:pt x="1055" y="868"/>
                  <a:pt x="1055" y="868"/>
                  <a:pt x="1055" y="868"/>
                </a:cubicBezTo>
                <a:lnTo>
                  <a:pt x="1055" y="836"/>
                </a:lnTo>
                <a:cubicBezTo>
                  <a:pt x="1085" y="836"/>
                  <a:pt x="1085" y="836"/>
                  <a:pt x="1085" y="836"/>
                </a:cubicBezTo>
                <a:lnTo>
                  <a:pt x="1085" y="836"/>
                </a:lnTo>
                <a:lnTo>
                  <a:pt x="1085" y="836"/>
                </a:lnTo>
                <a:lnTo>
                  <a:pt x="1085" y="805"/>
                </a:lnTo>
              </a:path>
            </a:pathLst>
          </a:custGeom>
          <a:solidFill>
            <a:schemeClr val="accent4">
              <a:lumMod val="75000"/>
            </a:schemeClr>
          </a:solidFill>
          <a:ln>
            <a:noFill/>
          </a:ln>
          <a:effec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19" name="Freeform 137"/>
          <p:cNvSpPr>
            <a:spLocks noChangeArrowheads="1"/>
          </p:cNvSpPr>
          <p:nvPr/>
        </p:nvSpPr>
        <p:spPr bwMode="auto">
          <a:xfrm>
            <a:off x="7126184" y="2954502"/>
            <a:ext cx="333942" cy="389252"/>
          </a:xfrm>
          <a:custGeom>
            <a:avLst/>
            <a:gdLst>
              <a:gd name="T0" fmla="*/ 372 w 808"/>
              <a:gd name="T1" fmla="*/ 775 h 808"/>
              <a:gd name="T2" fmla="*/ 403 w 808"/>
              <a:gd name="T3" fmla="*/ 775 h 808"/>
              <a:gd name="T4" fmla="*/ 435 w 808"/>
              <a:gd name="T5" fmla="*/ 775 h 808"/>
              <a:gd name="T6" fmla="*/ 466 w 808"/>
              <a:gd name="T7" fmla="*/ 744 h 808"/>
              <a:gd name="T8" fmla="*/ 466 w 808"/>
              <a:gd name="T9" fmla="*/ 744 h 808"/>
              <a:gd name="T10" fmla="*/ 435 w 808"/>
              <a:gd name="T11" fmla="*/ 683 h 808"/>
              <a:gd name="T12" fmla="*/ 403 w 808"/>
              <a:gd name="T13" fmla="*/ 683 h 808"/>
              <a:gd name="T14" fmla="*/ 403 w 808"/>
              <a:gd name="T15" fmla="*/ 590 h 808"/>
              <a:gd name="T16" fmla="*/ 466 w 808"/>
              <a:gd name="T17" fmla="*/ 527 h 808"/>
              <a:gd name="T18" fmla="*/ 496 w 808"/>
              <a:gd name="T19" fmla="*/ 559 h 808"/>
              <a:gd name="T20" fmla="*/ 528 w 808"/>
              <a:gd name="T21" fmla="*/ 527 h 808"/>
              <a:gd name="T22" fmla="*/ 589 w 808"/>
              <a:gd name="T23" fmla="*/ 466 h 808"/>
              <a:gd name="T24" fmla="*/ 620 w 808"/>
              <a:gd name="T25" fmla="*/ 435 h 808"/>
              <a:gd name="T26" fmla="*/ 652 w 808"/>
              <a:gd name="T27" fmla="*/ 403 h 808"/>
              <a:gd name="T28" fmla="*/ 683 w 808"/>
              <a:gd name="T29" fmla="*/ 342 h 808"/>
              <a:gd name="T30" fmla="*/ 683 w 808"/>
              <a:gd name="T31" fmla="*/ 279 h 808"/>
              <a:gd name="T32" fmla="*/ 652 w 808"/>
              <a:gd name="T33" fmla="*/ 279 h 808"/>
              <a:gd name="T34" fmla="*/ 652 w 808"/>
              <a:gd name="T35" fmla="*/ 187 h 808"/>
              <a:gd name="T36" fmla="*/ 652 w 808"/>
              <a:gd name="T37" fmla="*/ 155 h 808"/>
              <a:gd name="T38" fmla="*/ 652 w 808"/>
              <a:gd name="T39" fmla="*/ 94 h 808"/>
              <a:gd name="T40" fmla="*/ 683 w 808"/>
              <a:gd name="T41" fmla="*/ 94 h 808"/>
              <a:gd name="T42" fmla="*/ 744 w 808"/>
              <a:gd name="T43" fmla="*/ 124 h 808"/>
              <a:gd name="T44" fmla="*/ 807 w 808"/>
              <a:gd name="T45" fmla="*/ 94 h 808"/>
              <a:gd name="T46" fmla="*/ 744 w 808"/>
              <a:gd name="T47" fmla="*/ 63 h 808"/>
              <a:gd name="T48" fmla="*/ 744 w 808"/>
              <a:gd name="T49" fmla="*/ 31 h 808"/>
              <a:gd name="T50" fmla="*/ 713 w 808"/>
              <a:gd name="T51" fmla="*/ 0 h 808"/>
              <a:gd name="T52" fmla="*/ 620 w 808"/>
              <a:gd name="T53" fmla="*/ 31 h 808"/>
              <a:gd name="T54" fmla="*/ 589 w 808"/>
              <a:gd name="T55" fmla="*/ 31 h 808"/>
              <a:gd name="T56" fmla="*/ 589 w 808"/>
              <a:gd name="T57" fmla="*/ 31 h 808"/>
              <a:gd name="T58" fmla="*/ 559 w 808"/>
              <a:gd name="T59" fmla="*/ 63 h 808"/>
              <a:gd name="T60" fmla="*/ 559 w 808"/>
              <a:gd name="T61" fmla="*/ 94 h 808"/>
              <a:gd name="T62" fmla="*/ 528 w 808"/>
              <a:gd name="T63" fmla="*/ 155 h 808"/>
              <a:gd name="T64" fmla="*/ 528 w 808"/>
              <a:gd name="T65" fmla="*/ 155 h 808"/>
              <a:gd name="T66" fmla="*/ 496 w 808"/>
              <a:gd name="T67" fmla="*/ 218 h 808"/>
              <a:gd name="T68" fmla="*/ 435 w 808"/>
              <a:gd name="T69" fmla="*/ 279 h 808"/>
              <a:gd name="T70" fmla="*/ 435 w 808"/>
              <a:gd name="T71" fmla="*/ 279 h 808"/>
              <a:gd name="T72" fmla="*/ 403 w 808"/>
              <a:gd name="T73" fmla="*/ 342 h 808"/>
              <a:gd name="T74" fmla="*/ 372 w 808"/>
              <a:gd name="T75" fmla="*/ 372 h 808"/>
              <a:gd name="T76" fmla="*/ 342 w 808"/>
              <a:gd name="T77" fmla="*/ 372 h 808"/>
              <a:gd name="T78" fmla="*/ 280 w 808"/>
              <a:gd name="T79" fmla="*/ 372 h 808"/>
              <a:gd name="T80" fmla="*/ 280 w 808"/>
              <a:gd name="T81" fmla="*/ 435 h 808"/>
              <a:gd name="T82" fmla="*/ 218 w 808"/>
              <a:gd name="T83" fmla="*/ 466 h 808"/>
              <a:gd name="T84" fmla="*/ 218 w 808"/>
              <a:gd name="T85" fmla="*/ 496 h 808"/>
              <a:gd name="T86" fmla="*/ 156 w 808"/>
              <a:gd name="T87" fmla="*/ 496 h 808"/>
              <a:gd name="T88" fmla="*/ 124 w 808"/>
              <a:gd name="T89" fmla="*/ 496 h 808"/>
              <a:gd name="T90" fmla="*/ 32 w 808"/>
              <a:gd name="T91" fmla="*/ 496 h 808"/>
              <a:gd name="T92" fmla="*/ 63 w 808"/>
              <a:gd name="T93" fmla="*/ 559 h 808"/>
              <a:gd name="T94" fmla="*/ 94 w 808"/>
              <a:gd name="T95" fmla="*/ 590 h 808"/>
              <a:gd name="T96" fmla="*/ 94 w 808"/>
              <a:gd name="T97" fmla="*/ 620 h 808"/>
              <a:gd name="T98" fmla="*/ 32 w 808"/>
              <a:gd name="T99" fmla="*/ 683 h 808"/>
              <a:gd name="T100" fmla="*/ 32 w 808"/>
              <a:gd name="T101" fmla="*/ 714 h 808"/>
              <a:gd name="T102" fmla="*/ 156 w 808"/>
              <a:gd name="T103" fmla="*/ 714 h 808"/>
              <a:gd name="T104" fmla="*/ 218 w 808"/>
              <a:gd name="T105" fmla="*/ 683 h 808"/>
              <a:gd name="T106" fmla="*/ 280 w 808"/>
              <a:gd name="T107" fmla="*/ 714 h 808"/>
              <a:gd name="T108" fmla="*/ 342 w 808"/>
              <a:gd name="T109" fmla="*/ 807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8" h="808">
                <a:moveTo>
                  <a:pt x="372" y="775"/>
                </a:moveTo>
                <a:lnTo>
                  <a:pt x="372" y="775"/>
                </a:lnTo>
                <a:lnTo>
                  <a:pt x="372" y="775"/>
                </a:lnTo>
                <a:lnTo>
                  <a:pt x="372" y="775"/>
                </a:lnTo>
                <a:lnTo>
                  <a:pt x="372" y="775"/>
                </a:lnTo>
                <a:cubicBezTo>
                  <a:pt x="403" y="775"/>
                  <a:pt x="403" y="775"/>
                  <a:pt x="403" y="775"/>
                </a:cubicBezTo>
                <a:lnTo>
                  <a:pt x="435" y="775"/>
                </a:lnTo>
                <a:lnTo>
                  <a:pt x="435" y="775"/>
                </a:lnTo>
                <a:lnTo>
                  <a:pt x="435" y="775"/>
                </a:lnTo>
                <a:cubicBezTo>
                  <a:pt x="466" y="775"/>
                  <a:pt x="466" y="775"/>
                  <a:pt x="466" y="775"/>
                </a:cubicBezTo>
                <a:lnTo>
                  <a:pt x="466" y="775"/>
                </a:lnTo>
                <a:lnTo>
                  <a:pt x="466" y="744"/>
                </a:lnTo>
                <a:lnTo>
                  <a:pt x="466" y="744"/>
                </a:lnTo>
                <a:lnTo>
                  <a:pt x="466" y="744"/>
                </a:lnTo>
                <a:lnTo>
                  <a:pt x="466" y="744"/>
                </a:lnTo>
                <a:lnTo>
                  <a:pt x="466" y="744"/>
                </a:lnTo>
                <a:cubicBezTo>
                  <a:pt x="466" y="744"/>
                  <a:pt x="435" y="744"/>
                  <a:pt x="435" y="714"/>
                </a:cubicBezTo>
                <a:lnTo>
                  <a:pt x="435" y="683"/>
                </a:lnTo>
                <a:lnTo>
                  <a:pt x="435" y="683"/>
                </a:lnTo>
                <a:lnTo>
                  <a:pt x="435" y="683"/>
                </a:lnTo>
                <a:cubicBezTo>
                  <a:pt x="403" y="683"/>
                  <a:pt x="403" y="683"/>
                  <a:pt x="403" y="683"/>
                </a:cubicBezTo>
                <a:cubicBezTo>
                  <a:pt x="403" y="651"/>
                  <a:pt x="403" y="651"/>
                  <a:pt x="403" y="620"/>
                </a:cubicBezTo>
                <a:lnTo>
                  <a:pt x="403" y="590"/>
                </a:lnTo>
                <a:lnTo>
                  <a:pt x="403" y="590"/>
                </a:lnTo>
                <a:cubicBezTo>
                  <a:pt x="403" y="559"/>
                  <a:pt x="435" y="559"/>
                  <a:pt x="435" y="559"/>
                </a:cubicBezTo>
                <a:cubicBezTo>
                  <a:pt x="435" y="527"/>
                  <a:pt x="466" y="527"/>
                  <a:pt x="466" y="527"/>
                </a:cubicBezTo>
                <a:lnTo>
                  <a:pt x="466" y="527"/>
                </a:lnTo>
                <a:lnTo>
                  <a:pt x="466" y="527"/>
                </a:lnTo>
                <a:lnTo>
                  <a:pt x="466" y="527"/>
                </a:lnTo>
                <a:cubicBezTo>
                  <a:pt x="496" y="527"/>
                  <a:pt x="496" y="527"/>
                  <a:pt x="496" y="559"/>
                </a:cubicBezTo>
                <a:lnTo>
                  <a:pt x="496" y="559"/>
                </a:lnTo>
                <a:cubicBezTo>
                  <a:pt x="528" y="527"/>
                  <a:pt x="528" y="527"/>
                  <a:pt x="528" y="527"/>
                </a:cubicBezTo>
                <a:lnTo>
                  <a:pt x="528" y="527"/>
                </a:lnTo>
                <a:cubicBezTo>
                  <a:pt x="528" y="496"/>
                  <a:pt x="528" y="496"/>
                  <a:pt x="559" y="496"/>
                </a:cubicBezTo>
                <a:cubicBezTo>
                  <a:pt x="559" y="496"/>
                  <a:pt x="559" y="496"/>
                  <a:pt x="559" y="466"/>
                </a:cubicBezTo>
                <a:lnTo>
                  <a:pt x="589" y="466"/>
                </a:lnTo>
                <a:cubicBezTo>
                  <a:pt x="589" y="466"/>
                  <a:pt x="589" y="466"/>
                  <a:pt x="620" y="435"/>
                </a:cubicBezTo>
                <a:lnTo>
                  <a:pt x="620" y="435"/>
                </a:lnTo>
                <a:lnTo>
                  <a:pt x="620" y="435"/>
                </a:lnTo>
                <a:lnTo>
                  <a:pt x="620" y="435"/>
                </a:lnTo>
                <a:cubicBezTo>
                  <a:pt x="620" y="403"/>
                  <a:pt x="620" y="403"/>
                  <a:pt x="652" y="403"/>
                </a:cubicBezTo>
                <a:lnTo>
                  <a:pt x="652" y="403"/>
                </a:lnTo>
                <a:lnTo>
                  <a:pt x="652" y="403"/>
                </a:lnTo>
                <a:cubicBezTo>
                  <a:pt x="652" y="372"/>
                  <a:pt x="652" y="372"/>
                  <a:pt x="683" y="372"/>
                </a:cubicBezTo>
                <a:cubicBezTo>
                  <a:pt x="683" y="342"/>
                  <a:pt x="683" y="342"/>
                  <a:pt x="683" y="342"/>
                </a:cubicBezTo>
                <a:cubicBezTo>
                  <a:pt x="683" y="311"/>
                  <a:pt x="683" y="311"/>
                  <a:pt x="683" y="311"/>
                </a:cubicBezTo>
                <a:lnTo>
                  <a:pt x="683" y="279"/>
                </a:lnTo>
                <a:lnTo>
                  <a:pt x="683" y="279"/>
                </a:lnTo>
                <a:lnTo>
                  <a:pt x="683" y="279"/>
                </a:lnTo>
                <a:lnTo>
                  <a:pt x="683" y="279"/>
                </a:lnTo>
                <a:cubicBezTo>
                  <a:pt x="683" y="279"/>
                  <a:pt x="683" y="279"/>
                  <a:pt x="652" y="279"/>
                </a:cubicBezTo>
                <a:cubicBezTo>
                  <a:pt x="652" y="248"/>
                  <a:pt x="652" y="248"/>
                  <a:pt x="652" y="248"/>
                </a:cubicBezTo>
                <a:cubicBezTo>
                  <a:pt x="652" y="218"/>
                  <a:pt x="652" y="218"/>
                  <a:pt x="652" y="218"/>
                </a:cubicBezTo>
                <a:lnTo>
                  <a:pt x="652" y="187"/>
                </a:lnTo>
                <a:lnTo>
                  <a:pt x="652" y="187"/>
                </a:lnTo>
                <a:lnTo>
                  <a:pt x="652" y="187"/>
                </a:lnTo>
                <a:lnTo>
                  <a:pt x="652" y="155"/>
                </a:lnTo>
                <a:cubicBezTo>
                  <a:pt x="652" y="155"/>
                  <a:pt x="652" y="155"/>
                  <a:pt x="652" y="124"/>
                </a:cubicBezTo>
                <a:cubicBezTo>
                  <a:pt x="652" y="124"/>
                  <a:pt x="652" y="124"/>
                  <a:pt x="652" y="94"/>
                </a:cubicBezTo>
                <a:lnTo>
                  <a:pt x="652" y="94"/>
                </a:lnTo>
                <a:lnTo>
                  <a:pt x="683" y="94"/>
                </a:lnTo>
                <a:lnTo>
                  <a:pt x="683" y="94"/>
                </a:lnTo>
                <a:lnTo>
                  <a:pt x="683" y="94"/>
                </a:lnTo>
                <a:lnTo>
                  <a:pt x="683" y="94"/>
                </a:lnTo>
                <a:cubicBezTo>
                  <a:pt x="713" y="94"/>
                  <a:pt x="713" y="94"/>
                  <a:pt x="744" y="124"/>
                </a:cubicBezTo>
                <a:lnTo>
                  <a:pt x="744" y="124"/>
                </a:lnTo>
                <a:lnTo>
                  <a:pt x="744" y="124"/>
                </a:lnTo>
                <a:cubicBezTo>
                  <a:pt x="776" y="94"/>
                  <a:pt x="776" y="94"/>
                  <a:pt x="776" y="94"/>
                </a:cubicBezTo>
                <a:cubicBezTo>
                  <a:pt x="807" y="94"/>
                  <a:pt x="807" y="94"/>
                  <a:pt x="807" y="94"/>
                </a:cubicBezTo>
                <a:lnTo>
                  <a:pt x="776" y="94"/>
                </a:lnTo>
                <a:lnTo>
                  <a:pt x="776" y="63"/>
                </a:lnTo>
                <a:lnTo>
                  <a:pt x="744" y="63"/>
                </a:lnTo>
                <a:lnTo>
                  <a:pt x="744" y="31"/>
                </a:lnTo>
                <a:lnTo>
                  <a:pt x="744" y="31"/>
                </a:lnTo>
                <a:lnTo>
                  <a:pt x="744" y="31"/>
                </a:lnTo>
                <a:lnTo>
                  <a:pt x="713" y="0"/>
                </a:lnTo>
                <a:lnTo>
                  <a:pt x="713" y="0"/>
                </a:lnTo>
                <a:lnTo>
                  <a:pt x="713" y="0"/>
                </a:lnTo>
                <a:lnTo>
                  <a:pt x="683" y="0"/>
                </a:lnTo>
                <a:cubicBezTo>
                  <a:pt x="683" y="0"/>
                  <a:pt x="683" y="0"/>
                  <a:pt x="652" y="0"/>
                </a:cubicBezTo>
                <a:cubicBezTo>
                  <a:pt x="652" y="0"/>
                  <a:pt x="652" y="0"/>
                  <a:pt x="620" y="31"/>
                </a:cubicBezTo>
                <a:lnTo>
                  <a:pt x="620" y="31"/>
                </a:lnTo>
                <a:lnTo>
                  <a:pt x="620" y="31"/>
                </a:lnTo>
                <a:cubicBezTo>
                  <a:pt x="620" y="31"/>
                  <a:pt x="620" y="31"/>
                  <a:pt x="589" y="31"/>
                </a:cubicBezTo>
                <a:lnTo>
                  <a:pt x="589" y="31"/>
                </a:lnTo>
                <a:lnTo>
                  <a:pt x="589" y="31"/>
                </a:lnTo>
                <a:lnTo>
                  <a:pt x="589" y="31"/>
                </a:lnTo>
                <a:lnTo>
                  <a:pt x="559" y="31"/>
                </a:lnTo>
                <a:cubicBezTo>
                  <a:pt x="559" y="31"/>
                  <a:pt x="559" y="31"/>
                  <a:pt x="559" y="63"/>
                </a:cubicBezTo>
                <a:lnTo>
                  <a:pt x="559" y="63"/>
                </a:lnTo>
                <a:lnTo>
                  <a:pt x="559" y="63"/>
                </a:lnTo>
                <a:cubicBezTo>
                  <a:pt x="559" y="63"/>
                  <a:pt x="559" y="63"/>
                  <a:pt x="559" y="94"/>
                </a:cubicBezTo>
                <a:lnTo>
                  <a:pt x="559" y="94"/>
                </a:lnTo>
                <a:lnTo>
                  <a:pt x="559" y="94"/>
                </a:lnTo>
                <a:lnTo>
                  <a:pt x="559" y="94"/>
                </a:lnTo>
                <a:cubicBezTo>
                  <a:pt x="559" y="124"/>
                  <a:pt x="559" y="155"/>
                  <a:pt x="528" y="155"/>
                </a:cubicBezTo>
                <a:lnTo>
                  <a:pt x="528" y="155"/>
                </a:lnTo>
                <a:lnTo>
                  <a:pt x="528" y="155"/>
                </a:lnTo>
                <a:lnTo>
                  <a:pt x="528" y="155"/>
                </a:lnTo>
                <a:cubicBezTo>
                  <a:pt x="528" y="187"/>
                  <a:pt x="528" y="218"/>
                  <a:pt x="496" y="218"/>
                </a:cubicBezTo>
                <a:lnTo>
                  <a:pt x="496" y="218"/>
                </a:lnTo>
                <a:lnTo>
                  <a:pt x="496" y="218"/>
                </a:lnTo>
                <a:cubicBezTo>
                  <a:pt x="466" y="248"/>
                  <a:pt x="466" y="248"/>
                  <a:pt x="466" y="248"/>
                </a:cubicBezTo>
                <a:lnTo>
                  <a:pt x="466" y="248"/>
                </a:lnTo>
                <a:cubicBezTo>
                  <a:pt x="466" y="279"/>
                  <a:pt x="435" y="279"/>
                  <a:pt x="435" y="279"/>
                </a:cubicBezTo>
                <a:lnTo>
                  <a:pt x="435" y="279"/>
                </a:lnTo>
                <a:lnTo>
                  <a:pt x="435" y="279"/>
                </a:lnTo>
                <a:lnTo>
                  <a:pt x="435" y="279"/>
                </a:lnTo>
                <a:cubicBezTo>
                  <a:pt x="435" y="311"/>
                  <a:pt x="435" y="311"/>
                  <a:pt x="435" y="311"/>
                </a:cubicBezTo>
                <a:lnTo>
                  <a:pt x="435" y="342"/>
                </a:lnTo>
                <a:lnTo>
                  <a:pt x="403" y="342"/>
                </a:lnTo>
                <a:lnTo>
                  <a:pt x="403" y="342"/>
                </a:lnTo>
                <a:cubicBezTo>
                  <a:pt x="403" y="372"/>
                  <a:pt x="403" y="372"/>
                  <a:pt x="372" y="372"/>
                </a:cubicBezTo>
                <a:lnTo>
                  <a:pt x="372" y="372"/>
                </a:lnTo>
                <a:cubicBezTo>
                  <a:pt x="372" y="372"/>
                  <a:pt x="342" y="372"/>
                  <a:pt x="342" y="342"/>
                </a:cubicBezTo>
                <a:lnTo>
                  <a:pt x="342" y="342"/>
                </a:lnTo>
                <a:cubicBezTo>
                  <a:pt x="342" y="342"/>
                  <a:pt x="342" y="342"/>
                  <a:pt x="342" y="372"/>
                </a:cubicBezTo>
                <a:lnTo>
                  <a:pt x="342" y="372"/>
                </a:lnTo>
                <a:lnTo>
                  <a:pt x="311" y="403"/>
                </a:lnTo>
                <a:lnTo>
                  <a:pt x="280" y="372"/>
                </a:lnTo>
                <a:cubicBezTo>
                  <a:pt x="280" y="403"/>
                  <a:pt x="280" y="403"/>
                  <a:pt x="280" y="403"/>
                </a:cubicBezTo>
                <a:lnTo>
                  <a:pt x="280" y="403"/>
                </a:lnTo>
                <a:cubicBezTo>
                  <a:pt x="280" y="435"/>
                  <a:pt x="280" y="435"/>
                  <a:pt x="280" y="435"/>
                </a:cubicBezTo>
                <a:cubicBezTo>
                  <a:pt x="280" y="466"/>
                  <a:pt x="280" y="466"/>
                  <a:pt x="248" y="466"/>
                </a:cubicBezTo>
                <a:lnTo>
                  <a:pt x="248" y="466"/>
                </a:lnTo>
                <a:cubicBezTo>
                  <a:pt x="218" y="466"/>
                  <a:pt x="218" y="466"/>
                  <a:pt x="218" y="466"/>
                </a:cubicBezTo>
                <a:lnTo>
                  <a:pt x="218" y="466"/>
                </a:lnTo>
                <a:lnTo>
                  <a:pt x="218" y="496"/>
                </a:lnTo>
                <a:lnTo>
                  <a:pt x="218" y="496"/>
                </a:lnTo>
                <a:cubicBezTo>
                  <a:pt x="187" y="496"/>
                  <a:pt x="187" y="496"/>
                  <a:pt x="187" y="496"/>
                </a:cubicBezTo>
                <a:lnTo>
                  <a:pt x="156" y="496"/>
                </a:lnTo>
                <a:lnTo>
                  <a:pt x="156" y="496"/>
                </a:lnTo>
                <a:lnTo>
                  <a:pt x="124" y="496"/>
                </a:lnTo>
                <a:lnTo>
                  <a:pt x="124" y="496"/>
                </a:lnTo>
                <a:lnTo>
                  <a:pt x="124" y="496"/>
                </a:lnTo>
                <a:lnTo>
                  <a:pt x="94" y="496"/>
                </a:lnTo>
                <a:cubicBezTo>
                  <a:pt x="94" y="496"/>
                  <a:pt x="63" y="496"/>
                  <a:pt x="32" y="496"/>
                </a:cubicBezTo>
                <a:lnTo>
                  <a:pt x="32" y="496"/>
                </a:lnTo>
                <a:cubicBezTo>
                  <a:pt x="63" y="496"/>
                  <a:pt x="63" y="527"/>
                  <a:pt x="63" y="527"/>
                </a:cubicBezTo>
                <a:lnTo>
                  <a:pt x="63" y="527"/>
                </a:lnTo>
                <a:lnTo>
                  <a:pt x="63" y="559"/>
                </a:lnTo>
                <a:cubicBezTo>
                  <a:pt x="63" y="559"/>
                  <a:pt x="63" y="559"/>
                  <a:pt x="63" y="590"/>
                </a:cubicBezTo>
                <a:cubicBezTo>
                  <a:pt x="94" y="590"/>
                  <a:pt x="94" y="590"/>
                  <a:pt x="94" y="590"/>
                </a:cubicBezTo>
                <a:lnTo>
                  <a:pt x="94" y="590"/>
                </a:lnTo>
                <a:lnTo>
                  <a:pt x="94" y="590"/>
                </a:lnTo>
                <a:lnTo>
                  <a:pt x="94" y="590"/>
                </a:lnTo>
                <a:cubicBezTo>
                  <a:pt x="94" y="620"/>
                  <a:pt x="94" y="620"/>
                  <a:pt x="94" y="620"/>
                </a:cubicBezTo>
                <a:cubicBezTo>
                  <a:pt x="94" y="651"/>
                  <a:pt x="94" y="651"/>
                  <a:pt x="94" y="651"/>
                </a:cubicBezTo>
                <a:cubicBezTo>
                  <a:pt x="94" y="683"/>
                  <a:pt x="63" y="683"/>
                  <a:pt x="63" y="683"/>
                </a:cubicBezTo>
                <a:cubicBezTo>
                  <a:pt x="32" y="683"/>
                  <a:pt x="32" y="683"/>
                  <a:pt x="32" y="683"/>
                </a:cubicBezTo>
                <a:cubicBezTo>
                  <a:pt x="32" y="683"/>
                  <a:pt x="0" y="683"/>
                  <a:pt x="0" y="714"/>
                </a:cubicBezTo>
                <a:lnTo>
                  <a:pt x="0" y="714"/>
                </a:lnTo>
                <a:cubicBezTo>
                  <a:pt x="32" y="714"/>
                  <a:pt x="32" y="714"/>
                  <a:pt x="32" y="714"/>
                </a:cubicBezTo>
                <a:cubicBezTo>
                  <a:pt x="63" y="714"/>
                  <a:pt x="94" y="714"/>
                  <a:pt x="124" y="683"/>
                </a:cubicBezTo>
                <a:lnTo>
                  <a:pt x="124" y="683"/>
                </a:lnTo>
                <a:cubicBezTo>
                  <a:pt x="156" y="683"/>
                  <a:pt x="156" y="714"/>
                  <a:pt x="156" y="714"/>
                </a:cubicBezTo>
                <a:lnTo>
                  <a:pt x="156" y="714"/>
                </a:lnTo>
                <a:lnTo>
                  <a:pt x="187" y="714"/>
                </a:lnTo>
                <a:cubicBezTo>
                  <a:pt x="218" y="714"/>
                  <a:pt x="218" y="683"/>
                  <a:pt x="218" y="683"/>
                </a:cubicBezTo>
                <a:lnTo>
                  <a:pt x="248" y="683"/>
                </a:lnTo>
                <a:lnTo>
                  <a:pt x="280" y="714"/>
                </a:lnTo>
                <a:lnTo>
                  <a:pt x="280" y="714"/>
                </a:lnTo>
                <a:cubicBezTo>
                  <a:pt x="280" y="744"/>
                  <a:pt x="311" y="744"/>
                  <a:pt x="311" y="775"/>
                </a:cubicBezTo>
                <a:cubicBezTo>
                  <a:pt x="311" y="807"/>
                  <a:pt x="311" y="807"/>
                  <a:pt x="342" y="807"/>
                </a:cubicBezTo>
                <a:lnTo>
                  <a:pt x="342" y="807"/>
                </a:lnTo>
                <a:lnTo>
                  <a:pt x="342" y="807"/>
                </a:lnTo>
                <a:cubicBezTo>
                  <a:pt x="342" y="775"/>
                  <a:pt x="372" y="775"/>
                  <a:pt x="372" y="775"/>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20" name="Freeform 138"/>
          <p:cNvSpPr>
            <a:spLocks noChangeArrowheads="1"/>
          </p:cNvSpPr>
          <p:nvPr/>
        </p:nvSpPr>
        <p:spPr bwMode="auto">
          <a:xfrm>
            <a:off x="7768519" y="3224637"/>
            <a:ext cx="142336" cy="193563"/>
          </a:xfrm>
          <a:custGeom>
            <a:avLst/>
            <a:gdLst>
              <a:gd name="T0" fmla="*/ 124 w 342"/>
              <a:gd name="T1" fmla="*/ 402 h 403"/>
              <a:gd name="T2" fmla="*/ 154 w 342"/>
              <a:gd name="T3" fmla="*/ 372 h 403"/>
              <a:gd name="T4" fmla="*/ 154 w 342"/>
              <a:gd name="T5" fmla="*/ 372 h 403"/>
              <a:gd name="T6" fmla="*/ 154 w 342"/>
              <a:gd name="T7" fmla="*/ 372 h 403"/>
              <a:gd name="T8" fmla="*/ 154 w 342"/>
              <a:gd name="T9" fmla="*/ 372 h 403"/>
              <a:gd name="T10" fmla="*/ 154 w 342"/>
              <a:gd name="T11" fmla="*/ 372 h 403"/>
              <a:gd name="T12" fmla="*/ 154 w 342"/>
              <a:gd name="T13" fmla="*/ 309 h 403"/>
              <a:gd name="T14" fmla="*/ 154 w 342"/>
              <a:gd name="T15" fmla="*/ 309 h 403"/>
              <a:gd name="T16" fmla="*/ 185 w 342"/>
              <a:gd name="T17" fmla="*/ 248 h 403"/>
              <a:gd name="T18" fmla="*/ 185 w 342"/>
              <a:gd name="T19" fmla="*/ 216 h 403"/>
              <a:gd name="T20" fmla="*/ 185 w 342"/>
              <a:gd name="T21" fmla="*/ 216 h 403"/>
              <a:gd name="T22" fmla="*/ 248 w 342"/>
              <a:gd name="T23" fmla="*/ 216 h 403"/>
              <a:gd name="T24" fmla="*/ 248 w 342"/>
              <a:gd name="T25" fmla="*/ 155 h 403"/>
              <a:gd name="T26" fmla="*/ 248 w 342"/>
              <a:gd name="T27" fmla="*/ 155 h 403"/>
              <a:gd name="T28" fmla="*/ 248 w 342"/>
              <a:gd name="T29" fmla="*/ 124 h 403"/>
              <a:gd name="T30" fmla="*/ 248 w 342"/>
              <a:gd name="T31" fmla="*/ 124 h 403"/>
              <a:gd name="T32" fmla="*/ 248 w 342"/>
              <a:gd name="T33" fmla="*/ 92 h 403"/>
              <a:gd name="T34" fmla="*/ 278 w 342"/>
              <a:gd name="T35" fmla="*/ 92 h 403"/>
              <a:gd name="T36" fmla="*/ 309 w 342"/>
              <a:gd name="T37" fmla="*/ 61 h 403"/>
              <a:gd name="T38" fmla="*/ 341 w 342"/>
              <a:gd name="T39" fmla="*/ 31 h 403"/>
              <a:gd name="T40" fmla="*/ 341 w 342"/>
              <a:gd name="T41" fmla="*/ 31 h 403"/>
              <a:gd name="T42" fmla="*/ 309 w 342"/>
              <a:gd name="T43" fmla="*/ 0 h 403"/>
              <a:gd name="T44" fmla="*/ 309 w 342"/>
              <a:gd name="T45" fmla="*/ 0 h 403"/>
              <a:gd name="T46" fmla="*/ 248 w 342"/>
              <a:gd name="T47" fmla="*/ 31 h 403"/>
              <a:gd name="T48" fmla="*/ 185 w 342"/>
              <a:gd name="T49" fmla="*/ 92 h 403"/>
              <a:gd name="T50" fmla="*/ 154 w 342"/>
              <a:gd name="T51" fmla="*/ 92 h 403"/>
              <a:gd name="T52" fmla="*/ 154 w 342"/>
              <a:gd name="T53" fmla="*/ 92 h 403"/>
              <a:gd name="T54" fmla="*/ 154 w 342"/>
              <a:gd name="T55" fmla="*/ 92 h 403"/>
              <a:gd name="T56" fmla="*/ 124 w 342"/>
              <a:gd name="T57" fmla="*/ 92 h 403"/>
              <a:gd name="T58" fmla="*/ 124 w 342"/>
              <a:gd name="T59" fmla="*/ 92 h 403"/>
              <a:gd name="T60" fmla="*/ 61 w 342"/>
              <a:gd name="T61" fmla="*/ 124 h 403"/>
              <a:gd name="T62" fmla="*/ 30 w 342"/>
              <a:gd name="T63" fmla="*/ 92 h 403"/>
              <a:gd name="T64" fmla="*/ 30 w 342"/>
              <a:gd name="T65" fmla="*/ 92 h 403"/>
              <a:gd name="T66" fmla="*/ 0 w 342"/>
              <a:gd name="T67" fmla="*/ 92 h 403"/>
              <a:gd name="T68" fmla="*/ 30 w 342"/>
              <a:gd name="T69" fmla="*/ 124 h 403"/>
              <a:gd name="T70" fmla="*/ 30 w 342"/>
              <a:gd name="T71" fmla="*/ 155 h 403"/>
              <a:gd name="T72" fmla="*/ 30 w 342"/>
              <a:gd name="T73" fmla="*/ 155 h 403"/>
              <a:gd name="T74" fmla="*/ 30 w 342"/>
              <a:gd name="T75" fmla="*/ 155 h 403"/>
              <a:gd name="T76" fmla="*/ 93 w 342"/>
              <a:gd name="T77" fmla="*/ 155 h 403"/>
              <a:gd name="T78" fmla="*/ 93 w 342"/>
              <a:gd name="T79" fmla="*/ 155 h 403"/>
              <a:gd name="T80" fmla="*/ 124 w 342"/>
              <a:gd name="T81" fmla="*/ 155 h 403"/>
              <a:gd name="T82" fmla="*/ 154 w 342"/>
              <a:gd name="T83" fmla="*/ 185 h 403"/>
              <a:gd name="T84" fmla="*/ 124 w 342"/>
              <a:gd name="T85" fmla="*/ 278 h 403"/>
              <a:gd name="T86" fmla="*/ 93 w 342"/>
              <a:gd name="T87" fmla="*/ 278 h 403"/>
              <a:gd name="T88" fmla="*/ 93 w 342"/>
              <a:gd name="T89" fmla="*/ 278 h 403"/>
              <a:gd name="T90" fmla="*/ 93 w 342"/>
              <a:gd name="T91" fmla="*/ 340 h 403"/>
              <a:gd name="T92" fmla="*/ 124 w 342"/>
              <a:gd name="T93" fmla="*/ 340 h 403"/>
              <a:gd name="T94" fmla="*/ 124 w 342"/>
              <a:gd name="T95" fmla="*/ 372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2" h="403">
                <a:moveTo>
                  <a:pt x="124" y="402"/>
                </a:moveTo>
                <a:lnTo>
                  <a:pt x="124" y="402"/>
                </a:lnTo>
                <a:lnTo>
                  <a:pt x="124" y="372"/>
                </a:lnTo>
                <a:lnTo>
                  <a:pt x="154" y="372"/>
                </a:lnTo>
                <a:lnTo>
                  <a:pt x="154" y="372"/>
                </a:lnTo>
                <a:lnTo>
                  <a:pt x="154" y="372"/>
                </a:lnTo>
                <a:lnTo>
                  <a:pt x="154" y="372"/>
                </a:lnTo>
                <a:lnTo>
                  <a:pt x="154" y="372"/>
                </a:lnTo>
                <a:lnTo>
                  <a:pt x="154" y="372"/>
                </a:lnTo>
                <a:lnTo>
                  <a:pt x="154" y="372"/>
                </a:lnTo>
                <a:lnTo>
                  <a:pt x="154" y="372"/>
                </a:lnTo>
                <a:lnTo>
                  <a:pt x="154" y="372"/>
                </a:lnTo>
                <a:lnTo>
                  <a:pt x="154" y="340"/>
                </a:lnTo>
                <a:lnTo>
                  <a:pt x="154" y="309"/>
                </a:lnTo>
                <a:lnTo>
                  <a:pt x="154" y="309"/>
                </a:lnTo>
                <a:lnTo>
                  <a:pt x="154" y="309"/>
                </a:lnTo>
                <a:cubicBezTo>
                  <a:pt x="154" y="278"/>
                  <a:pt x="154" y="278"/>
                  <a:pt x="154" y="278"/>
                </a:cubicBezTo>
                <a:cubicBezTo>
                  <a:pt x="154" y="278"/>
                  <a:pt x="154" y="248"/>
                  <a:pt x="185" y="248"/>
                </a:cubicBezTo>
                <a:lnTo>
                  <a:pt x="185" y="248"/>
                </a:lnTo>
                <a:lnTo>
                  <a:pt x="185" y="216"/>
                </a:lnTo>
                <a:lnTo>
                  <a:pt x="185" y="216"/>
                </a:lnTo>
                <a:lnTo>
                  <a:pt x="185" y="216"/>
                </a:lnTo>
                <a:cubicBezTo>
                  <a:pt x="217" y="216"/>
                  <a:pt x="217" y="248"/>
                  <a:pt x="217" y="248"/>
                </a:cubicBezTo>
                <a:cubicBezTo>
                  <a:pt x="248" y="216"/>
                  <a:pt x="248" y="216"/>
                  <a:pt x="248" y="216"/>
                </a:cubicBezTo>
                <a:cubicBezTo>
                  <a:pt x="248" y="185"/>
                  <a:pt x="248" y="185"/>
                  <a:pt x="248" y="185"/>
                </a:cubicBezTo>
                <a:lnTo>
                  <a:pt x="248" y="155"/>
                </a:lnTo>
                <a:lnTo>
                  <a:pt x="248" y="155"/>
                </a:lnTo>
                <a:lnTo>
                  <a:pt x="248" y="155"/>
                </a:lnTo>
                <a:lnTo>
                  <a:pt x="248" y="155"/>
                </a:lnTo>
                <a:lnTo>
                  <a:pt x="248" y="124"/>
                </a:lnTo>
                <a:cubicBezTo>
                  <a:pt x="278" y="124"/>
                  <a:pt x="278" y="124"/>
                  <a:pt x="278" y="124"/>
                </a:cubicBezTo>
                <a:cubicBezTo>
                  <a:pt x="278" y="124"/>
                  <a:pt x="278" y="124"/>
                  <a:pt x="248" y="124"/>
                </a:cubicBezTo>
                <a:lnTo>
                  <a:pt x="248" y="124"/>
                </a:lnTo>
                <a:cubicBezTo>
                  <a:pt x="248" y="124"/>
                  <a:pt x="248" y="124"/>
                  <a:pt x="248" y="92"/>
                </a:cubicBezTo>
                <a:lnTo>
                  <a:pt x="278" y="92"/>
                </a:lnTo>
                <a:lnTo>
                  <a:pt x="278" y="92"/>
                </a:lnTo>
                <a:cubicBezTo>
                  <a:pt x="278" y="61"/>
                  <a:pt x="278" y="61"/>
                  <a:pt x="309" y="61"/>
                </a:cubicBezTo>
                <a:lnTo>
                  <a:pt x="309" y="61"/>
                </a:lnTo>
                <a:lnTo>
                  <a:pt x="309" y="61"/>
                </a:lnTo>
                <a:cubicBezTo>
                  <a:pt x="309" y="61"/>
                  <a:pt x="309" y="31"/>
                  <a:pt x="341" y="31"/>
                </a:cubicBezTo>
                <a:lnTo>
                  <a:pt x="341" y="31"/>
                </a:lnTo>
                <a:lnTo>
                  <a:pt x="341" y="31"/>
                </a:lnTo>
                <a:cubicBezTo>
                  <a:pt x="341" y="31"/>
                  <a:pt x="341" y="0"/>
                  <a:pt x="309" y="0"/>
                </a:cubicBezTo>
                <a:lnTo>
                  <a:pt x="309" y="0"/>
                </a:lnTo>
                <a:lnTo>
                  <a:pt x="309" y="0"/>
                </a:lnTo>
                <a:lnTo>
                  <a:pt x="309" y="0"/>
                </a:lnTo>
                <a:cubicBezTo>
                  <a:pt x="309" y="0"/>
                  <a:pt x="309" y="0"/>
                  <a:pt x="309" y="31"/>
                </a:cubicBezTo>
                <a:cubicBezTo>
                  <a:pt x="278" y="31"/>
                  <a:pt x="278" y="31"/>
                  <a:pt x="248" y="31"/>
                </a:cubicBezTo>
                <a:cubicBezTo>
                  <a:pt x="248" y="61"/>
                  <a:pt x="248" y="61"/>
                  <a:pt x="248" y="61"/>
                </a:cubicBezTo>
                <a:cubicBezTo>
                  <a:pt x="217" y="61"/>
                  <a:pt x="185" y="92"/>
                  <a:pt x="185" y="92"/>
                </a:cubicBezTo>
                <a:lnTo>
                  <a:pt x="185" y="92"/>
                </a:lnTo>
                <a:lnTo>
                  <a:pt x="154" y="92"/>
                </a:lnTo>
                <a:lnTo>
                  <a:pt x="154" y="92"/>
                </a:lnTo>
                <a:lnTo>
                  <a:pt x="154" y="92"/>
                </a:lnTo>
                <a:lnTo>
                  <a:pt x="154" y="92"/>
                </a:lnTo>
                <a:lnTo>
                  <a:pt x="154" y="92"/>
                </a:lnTo>
                <a:lnTo>
                  <a:pt x="154" y="92"/>
                </a:lnTo>
                <a:lnTo>
                  <a:pt x="124" y="92"/>
                </a:lnTo>
                <a:lnTo>
                  <a:pt x="124" y="92"/>
                </a:lnTo>
                <a:lnTo>
                  <a:pt x="124" y="92"/>
                </a:lnTo>
                <a:cubicBezTo>
                  <a:pt x="124" y="92"/>
                  <a:pt x="93" y="92"/>
                  <a:pt x="93" y="124"/>
                </a:cubicBezTo>
                <a:cubicBezTo>
                  <a:pt x="61" y="124"/>
                  <a:pt x="61" y="124"/>
                  <a:pt x="61" y="124"/>
                </a:cubicBezTo>
                <a:lnTo>
                  <a:pt x="61" y="124"/>
                </a:lnTo>
                <a:lnTo>
                  <a:pt x="30" y="92"/>
                </a:lnTo>
                <a:lnTo>
                  <a:pt x="30" y="92"/>
                </a:lnTo>
                <a:lnTo>
                  <a:pt x="30" y="92"/>
                </a:lnTo>
                <a:lnTo>
                  <a:pt x="0" y="92"/>
                </a:lnTo>
                <a:lnTo>
                  <a:pt x="0" y="92"/>
                </a:lnTo>
                <a:cubicBezTo>
                  <a:pt x="0" y="124"/>
                  <a:pt x="30" y="124"/>
                  <a:pt x="30" y="124"/>
                </a:cubicBezTo>
                <a:lnTo>
                  <a:pt x="30" y="124"/>
                </a:lnTo>
                <a:lnTo>
                  <a:pt x="30" y="124"/>
                </a:lnTo>
                <a:lnTo>
                  <a:pt x="30" y="155"/>
                </a:lnTo>
                <a:lnTo>
                  <a:pt x="30" y="155"/>
                </a:lnTo>
                <a:lnTo>
                  <a:pt x="30" y="155"/>
                </a:lnTo>
                <a:lnTo>
                  <a:pt x="30" y="155"/>
                </a:lnTo>
                <a:lnTo>
                  <a:pt x="30" y="155"/>
                </a:lnTo>
                <a:cubicBezTo>
                  <a:pt x="61" y="155"/>
                  <a:pt x="61" y="155"/>
                  <a:pt x="93" y="155"/>
                </a:cubicBezTo>
                <a:lnTo>
                  <a:pt x="93" y="155"/>
                </a:lnTo>
                <a:lnTo>
                  <a:pt x="93" y="155"/>
                </a:lnTo>
                <a:lnTo>
                  <a:pt x="93" y="155"/>
                </a:lnTo>
                <a:lnTo>
                  <a:pt x="93" y="155"/>
                </a:lnTo>
                <a:cubicBezTo>
                  <a:pt x="124" y="155"/>
                  <a:pt x="124" y="155"/>
                  <a:pt x="124" y="155"/>
                </a:cubicBezTo>
                <a:cubicBezTo>
                  <a:pt x="154" y="155"/>
                  <a:pt x="154" y="155"/>
                  <a:pt x="154" y="185"/>
                </a:cubicBezTo>
                <a:lnTo>
                  <a:pt x="154" y="185"/>
                </a:lnTo>
                <a:cubicBezTo>
                  <a:pt x="154" y="216"/>
                  <a:pt x="154" y="216"/>
                  <a:pt x="154" y="216"/>
                </a:cubicBezTo>
                <a:cubicBezTo>
                  <a:pt x="154" y="248"/>
                  <a:pt x="124" y="278"/>
                  <a:pt x="124" y="278"/>
                </a:cubicBezTo>
                <a:cubicBezTo>
                  <a:pt x="93" y="278"/>
                  <a:pt x="93" y="278"/>
                  <a:pt x="93" y="278"/>
                </a:cubicBezTo>
                <a:lnTo>
                  <a:pt x="93" y="278"/>
                </a:lnTo>
                <a:lnTo>
                  <a:pt x="93" y="278"/>
                </a:lnTo>
                <a:lnTo>
                  <a:pt x="93" y="278"/>
                </a:lnTo>
                <a:cubicBezTo>
                  <a:pt x="93" y="309"/>
                  <a:pt x="93" y="309"/>
                  <a:pt x="93" y="309"/>
                </a:cubicBezTo>
                <a:cubicBezTo>
                  <a:pt x="93" y="309"/>
                  <a:pt x="93" y="309"/>
                  <a:pt x="93" y="340"/>
                </a:cubicBezTo>
                <a:lnTo>
                  <a:pt x="93" y="340"/>
                </a:lnTo>
                <a:cubicBezTo>
                  <a:pt x="124" y="340"/>
                  <a:pt x="124" y="340"/>
                  <a:pt x="124" y="340"/>
                </a:cubicBezTo>
                <a:lnTo>
                  <a:pt x="124" y="340"/>
                </a:lnTo>
                <a:cubicBezTo>
                  <a:pt x="124" y="372"/>
                  <a:pt x="124" y="372"/>
                  <a:pt x="124" y="372"/>
                </a:cubicBezTo>
                <a:cubicBezTo>
                  <a:pt x="124" y="372"/>
                  <a:pt x="124" y="372"/>
                  <a:pt x="124" y="402"/>
                </a:cubicBezTo>
              </a:path>
            </a:pathLst>
          </a:custGeom>
          <a:solidFill>
            <a:schemeClr val="accent4"/>
          </a:solidFill>
          <a:ln>
            <a:noFill/>
          </a:ln>
          <a:effec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21" name="Freeform 139"/>
          <p:cNvSpPr>
            <a:spLocks noChangeArrowheads="1"/>
          </p:cNvSpPr>
          <p:nvPr/>
        </p:nvSpPr>
        <p:spPr bwMode="auto">
          <a:xfrm>
            <a:off x="6343338" y="1699536"/>
            <a:ext cx="3669705" cy="1076292"/>
          </a:xfrm>
          <a:custGeom>
            <a:avLst/>
            <a:gdLst>
              <a:gd name="T0" fmla="*/ 7717 w 8866"/>
              <a:gd name="T1" fmla="*/ 527 h 2232"/>
              <a:gd name="T2" fmla="*/ 7345 w 8866"/>
              <a:gd name="T3" fmla="*/ 527 h 2232"/>
              <a:gd name="T4" fmla="*/ 6788 w 8866"/>
              <a:gd name="T5" fmla="*/ 403 h 2232"/>
              <a:gd name="T6" fmla="*/ 6354 w 8866"/>
              <a:gd name="T7" fmla="*/ 310 h 2232"/>
              <a:gd name="T8" fmla="*/ 5920 w 8866"/>
              <a:gd name="T9" fmla="*/ 403 h 2232"/>
              <a:gd name="T10" fmla="*/ 5486 w 8866"/>
              <a:gd name="T11" fmla="*/ 372 h 2232"/>
              <a:gd name="T12" fmla="*/ 5083 w 8866"/>
              <a:gd name="T13" fmla="*/ 310 h 2232"/>
              <a:gd name="T14" fmla="*/ 4526 w 8866"/>
              <a:gd name="T15" fmla="*/ 279 h 2232"/>
              <a:gd name="T16" fmla="*/ 4618 w 8866"/>
              <a:gd name="T17" fmla="*/ 62 h 2232"/>
              <a:gd name="T18" fmla="*/ 4154 w 8866"/>
              <a:gd name="T19" fmla="*/ 0 h 2232"/>
              <a:gd name="T20" fmla="*/ 3565 w 8866"/>
              <a:gd name="T21" fmla="*/ 124 h 2232"/>
              <a:gd name="T22" fmla="*/ 3099 w 8866"/>
              <a:gd name="T23" fmla="*/ 248 h 2232"/>
              <a:gd name="T24" fmla="*/ 3006 w 8866"/>
              <a:gd name="T25" fmla="*/ 403 h 2232"/>
              <a:gd name="T26" fmla="*/ 2603 w 8866"/>
              <a:gd name="T27" fmla="*/ 496 h 2232"/>
              <a:gd name="T28" fmla="*/ 2325 w 8866"/>
              <a:gd name="T29" fmla="*/ 713 h 2232"/>
              <a:gd name="T30" fmla="*/ 2449 w 8866"/>
              <a:gd name="T31" fmla="*/ 310 h 2232"/>
              <a:gd name="T32" fmla="*/ 2293 w 8866"/>
              <a:gd name="T33" fmla="*/ 496 h 2232"/>
              <a:gd name="T34" fmla="*/ 1766 w 8866"/>
              <a:gd name="T35" fmla="*/ 589 h 2232"/>
              <a:gd name="T36" fmla="*/ 1302 w 8866"/>
              <a:gd name="T37" fmla="*/ 589 h 2232"/>
              <a:gd name="T38" fmla="*/ 992 w 8866"/>
              <a:gd name="T39" fmla="*/ 589 h 2232"/>
              <a:gd name="T40" fmla="*/ 681 w 8866"/>
              <a:gd name="T41" fmla="*/ 837 h 2232"/>
              <a:gd name="T42" fmla="*/ 372 w 8866"/>
              <a:gd name="T43" fmla="*/ 744 h 2232"/>
              <a:gd name="T44" fmla="*/ 651 w 8866"/>
              <a:gd name="T45" fmla="*/ 620 h 2232"/>
              <a:gd name="T46" fmla="*/ 124 w 8866"/>
              <a:gd name="T47" fmla="*/ 527 h 2232"/>
              <a:gd name="T48" fmla="*/ 186 w 8866"/>
              <a:gd name="T49" fmla="*/ 868 h 2232"/>
              <a:gd name="T50" fmla="*/ 0 w 8866"/>
              <a:gd name="T51" fmla="*/ 1209 h 2232"/>
              <a:gd name="T52" fmla="*/ 186 w 8866"/>
              <a:gd name="T53" fmla="*/ 1364 h 2232"/>
              <a:gd name="T54" fmla="*/ 310 w 8866"/>
              <a:gd name="T55" fmla="*/ 1581 h 2232"/>
              <a:gd name="T56" fmla="*/ 527 w 8866"/>
              <a:gd name="T57" fmla="*/ 1705 h 2232"/>
              <a:gd name="T58" fmla="*/ 651 w 8866"/>
              <a:gd name="T59" fmla="*/ 1922 h 2232"/>
              <a:gd name="T60" fmla="*/ 774 w 8866"/>
              <a:gd name="T61" fmla="*/ 2170 h 2232"/>
              <a:gd name="T62" fmla="*/ 1022 w 8866"/>
              <a:gd name="T63" fmla="*/ 2231 h 2232"/>
              <a:gd name="T64" fmla="*/ 1146 w 8866"/>
              <a:gd name="T65" fmla="*/ 1984 h 2232"/>
              <a:gd name="T66" fmla="*/ 1054 w 8866"/>
              <a:gd name="T67" fmla="*/ 1766 h 2232"/>
              <a:gd name="T68" fmla="*/ 1270 w 8866"/>
              <a:gd name="T69" fmla="*/ 1612 h 2232"/>
              <a:gd name="T70" fmla="*/ 1550 w 8866"/>
              <a:gd name="T71" fmla="*/ 1674 h 2232"/>
              <a:gd name="T72" fmla="*/ 1766 w 8866"/>
              <a:gd name="T73" fmla="*/ 1642 h 2232"/>
              <a:gd name="T74" fmla="*/ 2014 w 8866"/>
              <a:gd name="T75" fmla="*/ 1457 h 2232"/>
              <a:gd name="T76" fmla="*/ 2293 w 8866"/>
              <a:gd name="T77" fmla="*/ 1364 h 2232"/>
              <a:gd name="T78" fmla="*/ 2510 w 8866"/>
              <a:gd name="T79" fmla="*/ 1457 h 2232"/>
              <a:gd name="T80" fmla="*/ 2727 w 8866"/>
              <a:gd name="T81" fmla="*/ 1488 h 2232"/>
              <a:gd name="T82" fmla="*/ 3006 w 8866"/>
              <a:gd name="T83" fmla="*/ 1674 h 2232"/>
              <a:gd name="T84" fmla="*/ 3286 w 8866"/>
              <a:gd name="T85" fmla="*/ 1736 h 2232"/>
              <a:gd name="T86" fmla="*/ 3565 w 8866"/>
              <a:gd name="T87" fmla="*/ 1674 h 2232"/>
              <a:gd name="T88" fmla="*/ 3843 w 8866"/>
              <a:gd name="T89" fmla="*/ 1736 h 2232"/>
              <a:gd name="T90" fmla="*/ 4154 w 8866"/>
              <a:gd name="T91" fmla="*/ 1674 h 2232"/>
              <a:gd name="T92" fmla="*/ 4587 w 8866"/>
              <a:gd name="T93" fmla="*/ 1766 h 2232"/>
              <a:gd name="T94" fmla="*/ 4959 w 8866"/>
              <a:gd name="T95" fmla="*/ 1766 h 2232"/>
              <a:gd name="T96" fmla="*/ 5114 w 8866"/>
              <a:gd name="T97" fmla="*/ 1518 h 2232"/>
              <a:gd name="T98" fmla="*/ 5548 w 8866"/>
              <a:gd name="T99" fmla="*/ 1766 h 2232"/>
              <a:gd name="T100" fmla="*/ 5889 w 8866"/>
              <a:gd name="T101" fmla="*/ 1829 h 2232"/>
              <a:gd name="T102" fmla="*/ 5858 w 8866"/>
              <a:gd name="T103" fmla="*/ 2077 h 2232"/>
              <a:gd name="T104" fmla="*/ 5858 w 8866"/>
              <a:gd name="T105" fmla="*/ 2201 h 2232"/>
              <a:gd name="T106" fmla="*/ 6230 w 8866"/>
              <a:gd name="T107" fmla="*/ 1550 h 2232"/>
              <a:gd name="T108" fmla="*/ 6106 w 8866"/>
              <a:gd name="T109" fmla="*/ 1302 h 2232"/>
              <a:gd name="T110" fmla="*/ 6726 w 8866"/>
              <a:gd name="T111" fmla="*/ 1116 h 2232"/>
              <a:gd name="T112" fmla="*/ 7253 w 8866"/>
              <a:gd name="T113" fmla="*/ 961 h 2232"/>
              <a:gd name="T114" fmla="*/ 7532 w 8866"/>
              <a:gd name="T115" fmla="*/ 898 h 2232"/>
              <a:gd name="T116" fmla="*/ 7098 w 8866"/>
              <a:gd name="T117" fmla="*/ 1333 h 2232"/>
              <a:gd name="T118" fmla="*/ 7284 w 8866"/>
              <a:gd name="T119" fmla="*/ 1518 h 2232"/>
              <a:gd name="T120" fmla="*/ 7625 w 8866"/>
              <a:gd name="T121" fmla="*/ 1054 h 2232"/>
              <a:gd name="T122" fmla="*/ 8121 w 8866"/>
              <a:gd name="T123" fmla="*/ 961 h 2232"/>
              <a:gd name="T124" fmla="*/ 8245 w 8866"/>
              <a:gd name="T125" fmla="*/ 744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866" h="2232">
                <a:moveTo>
                  <a:pt x="8772" y="682"/>
                </a:moveTo>
                <a:lnTo>
                  <a:pt x="8772" y="682"/>
                </a:lnTo>
                <a:cubicBezTo>
                  <a:pt x="8709" y="682"/>
                  <a:pt x="8648" y="651"/>
                  <a:pt x="8617" y="620"/>
                </a:cubicBezTo>
                <a:cubicBezTo>
                  <a:pt x="8617" y="620"/>
                  <a:pt x="8555" y="558"/>
                  <a:pt x="8369" y="558"/>
                </a:cubicBezTo>
                <a:lnTo>
                  <a:pt x="8369" y="558"/>
                </a:lnTo>
                <a:cubicBezTo>
                  <a:pt x="8337" y="558"/>
                  <a:pt x="8307" y="527"/>
                  <a:pt x="8276" y="527"/>
                </a:cubicBezTo>
                <a:lnTo>
                  <a:pt x="8245" y="527"/>
                </a:lnTo>
                <a:lnTo>
                  <a:pt x="8245" y="527"/>
                </a:lnTo>
                <a:cubicBezTo>
                  <a:pt x="8213" y="527"/>
                  <a:pt x="8213" y="496"/>
                  <a:pt x="8183" y="496"/>
                </a:cubicBezTo>
                <a:cubicBezTo>
                  <a:pt x="8183" y="496"/>
                  <a:pt x="8121" y="496"/>
                  <a:pt x="8028" y="496"/>
                </a:cubicBezTo>
                <a:cubicBezTo>
                  <a:pt x="7997" y="496"/>
                  <a:pt x="7935" y="496"/>
                  <a:pt x="7935" y="496"/>
                </a:cubicBezTo>
                <a:cubicBezTo>
                  <a:pt x="7935" y="496"/>
                  <a:pt x="7935" y="496"/>
                  <a:pt x="7904" y="496"/>
                </a:cubicBezTo>
                <a:lnTo>
                  <a:pt x="7904" y="496"/>
                </a:lnTo>
                <a:cubicBezTo>
                  <a:pt x="7935" y="527"/>
                  <a:pt x="7935" y="527"/>
                  <a:pt x="7935" y="558"/>
                </a:cubicBezTo>
                <a:lnTo>
                  <a:pt x="7904" y="589"/>
                </a:lnTo>
                <a:cubicBezTo>
                  <a:pt x="7873" y="589"/>
                  <a:pt x="7873" y="589"/>
                  <a:pt x="7841" y="558"/>
                </a:cubicBezTo>
                <a:lnTo>
                  <a:pt x="7841" y="558"/>
                </a:lnTo>
                <a:cubicBezTo>
                  <a:pt x="7811" y="558"/>
                  <a:pt x="7749" y="527"/>
                  <a:pt x="7749" y="527"/>
                </a:cubicBezTo>
                <a:lnTo>
                  <a:pt x="7749" y="527"/>
                </a:lnTo>
                <a:cubicBezTo>
                  <a:pt x="7717" y="527"/>
                  <a:pt x="7717" y="527"/>
                  <a:pt x="7717" y="527"/>
                </a:cubicBezTo>
                <a:lnTo>
                  <a:pt x="7717" y="527"/>
                </a:lnTo>
                <a:cubicBezTo>
                  <a:pt x="7687" y="527"/>
                  <a:pt x="7687" y="527"/>
                  <a:pt x="7687" y="527"/>
                </a:cubicBezTo>
                <a:cubicBezTo>
                  <a:pt x="7656" y="527"/>
                  <a:pt x="7656" y="527"/>
                  <a:pt x="7656" y="527"/>
                </a:cubicBezTo>
                <a:lnTo>
                  <a:pt x="7625" y="527"/>
                </a:lnTo>
                <a:lnTo>
                  <a:pt x="7593" y="527"/>
                </a:lnTo>
                <a:lnTo>
                  <a:pt x="7593" y="527"/>
                </a:lnTo>
                <a:lnTo>
                  <a:pt x="7593" y="527"/>
                </a:lnTo>
                <a:cubicBezTo>
                  <a:pt x="7593" y="527"/>
                  <a:pt x="7593" y="527"/>
                  <a:pt x="7563" y="527"/>
                </a:cubicBezTo>
                <a:cubicBezTo>
                  <a:pt x="7563" y="527"/>
                  <a:pt x="7563" y="527"/>
                  <a:pt x="7532" y="527"/>
                </a:cubicBezTo>
                <a:lnTo>
                  <a:pt x="7532" y="527"/>
                </a:lnTo>
                <a:cubicBezTo>
                  <a:pt x="7532" y="527"/>
                  <a:pt x="7532" y="527"/>
                  <a:pt x="7501" y="527"/>
                </a:cubicBezTo>
                <a:cubicBezTo>
                  <a:pt x="7501" y="527"/>
                  <a:pt x="7501" y="527"/>
                  <a:pt x="7469" y="527"/>
                </a:cubicBezTo>
                <a:lnTo>
                  <a:pt x="7439" y="527"/>
                </a:lnTo>
                <a:lnTo>
                  <a:pt x="7439" y="527"/>
                </a:lnTo>
                <a:lnTo>
                  <a:pt x="7439" y="527"/>
                </a:lnTo>
                <a:lnTo>
                  <a:pt x="7408" y="527"/>
                </a:lnTo>
                <a:lnTo>
                  <a:pt x="7408" y="558"/>
                </a:lnTo>
                <a:cubicBezTo>
                  <a:pt x="7408" y="558"/>
                  <a:pt x="7408" y="558"/>
                  <a:pt x="7408" y="589"/>
                </a:cubicBezTo>
                <a:lnTo>
                  <a:pt x="7377" y="589"/>
                </a:lnTo>
                <a:lnTo>
                  <a:pt x="7377" y="589"/>
                </a:lnTo>
                <a:lnTo>
                  <a:pt x="7377" y="589"/>
                </a:lnTo>
                <a:cubicBezTo>
                  <a:pt x="7345" y="558"/>
                  <a:pt x="7345" y="558"/>
                  <a:pt x="7345" y="527"/>
                </a:cubicBezTo>
                <a:lnTo>
                  <a:pt x="7345" y="527"/>
                </a:lnTo>
                <a:lnTo>
                  <a:pt x="7345" y="527"/>
                </a:lnTo>
                <a:lnTo>
                  <a:pt x="7345" y="527"/>
                </a:lnTo>
                <a:cubicBezTo>
                  <a:pt x="7315" y="527"/>
                  <a:pt x="7315" y="527"/>
                  <a:pt x="7315" y="496"/>
                </a:cubicBezTo>
                <a:cubicBezTo>
                  <a:pt x="7284" y="496"/>
                  <a:pt x="7284" y="496"/>
                  <a:pt x="7284" y="496"/>
                </a:cubicBezTo>
                <a:cubicBezTo>
                  <a:pt x="7284" y="465"/>
                  <a:pt x="7284" y="465"/>
                  <a:pt x="7284" y="465"/>
                </a:cubicBezTo>
                <a:cubicBezTo>
                  <a:pt x="7284" y="465"/>
                  <a:pt x="7284" y="434"/>
                  <a:pt x="7253" y="434"/>
                </a:cubicBezTo>
                <a:cubicBezTo>
                  <a:pt x="7222" y="434"/>
                  <a:pt x="7222" y="434"/>
                  <a:pt x="7191" y="434"/>
                </a:cubicBezTo>
                <a:lnTo>
                  <a:pt x="7191" y="434"/>
                </a:lnTo>
                <a:cubicBezTo>
                  <a:pt x="7191" y="434"/>
                  <a:pt x="7191" y="434"/>
                  <a:pt x="7160" y="434"/>
                </a:cubicBezTo>
                <a:cubicBezTo>
                  <a:pt x="7129" y="434"/>
                  <a:pt x="7098" y="434"/>
                  <a:pt x="7067" y="434"/>
                </a:cubicBezTo>
                <a:cubicBezTo>
                  <a:pt x="7036" y="434"/>
                  <a:pt x="7036" y="434"/>
                  <a:pt x="7005" y="434"/>
                </a:cubicBezTo>
                <a:lnTo>
                  <a:pt x="6974" y="434"/>
                </a:lnTo>
                <a:lnTo>
                  <a:pt x="6974" y="434"/>
                </a:lnTo>
                <a:cubicBezTo>
                  <a:pt x="6943" y="434"/>
                  <a:pt x="6912" y="434"/>
                  <a:pt x="6912" y="434"/>
                </a:cubicBezTo>
                <a:cubicBezTo>
                  <a:pt x="6881" y="434"/>
                  <a:pt x="6881" y="434"/>
                  <a:pt x="6881" y="434"/>
                </a:cubicBezTo>
                <a:cubicBezTo>
                  <a:pt x="6881" y="434"/>
                  <a:pt x="6881" y="434"/>
                  <a:pt x="6850" y="434"/>
                </a:cubicBezTo>
                <a:lnTo>
                  <a:pt x="6850" y="434"/>
                </a:lnTo>
                <a:cubicBezTo>
                  <a:pt x="6850" y="434"/>
                  <a:pt x="6850" y="403"/>
                  <a:pt x="6819" y="403"/>
                </a:cubicBezTo>
                <a:lnTo>
                  <a:pt x="6819" y="403"/>
                </a:lnTo>
                <a:lnTo>
                  <a:pt x="6788" y="403"/>
                </a:lnTo>
                <a:lnTo>
                  <a:pt x="6788" y="403"/>
                </a:lnTo>
                <a:cubicBezTo>
                  <a:pt x="6757" y="403"/>
                  <a:pt x="6757" y="403"/>
                  <a:pt x="6757" y="403"/>
                </a:cubicBezTo>
                <a:lnTo>
                  <a:pt x="6757" y="403"/>
                </a:lnTo>
                <a:lnTo>
                  <a:pt x="6757" y="403"/>
                </a:lnTo>
                <a:lnTo>
                  <a:pt x="6726" y="403"/>
                </a:lnTo>
                <a:lnTo>
                  <a:pt x="6726" y="372"/>
                </a:lnTo>
                <a:lnTo>
                  <a:pt x="6726" y="341"/>
                </a:lnTo>
                <a:cubicBezTo>
                  <a:pt x="6695" y="341"/>
                  <a:pt x="6695" y="341"/>
                  <a:pt x="6695" y="341"/>
                </a:cubicBezTo>
                <a:cubicBezTo>
                  <a:pt x="6695" y="341"/>
                  <a:pt x="6695" y="341"/>
                  <a:pt x="6664" y="341"/>
                </a:cubicBezTo>
                <a:cubicBezTo>
                  <a:pt x="6633" y="341"/>
                  <a:pt x="6633" y="341"/>
                  <a:pt x="6633" y="341"/>
                </a:cubicBezTo>
                <a:lnTo>
                  <a:pt x="6602" y="341"/>
                </a:lnTo>
                <a:cubicBezTo>
                  <a:pt x="6602" y="372"/>
                  <a:pt x="6571" y="372"/>
                  <a:pt x="6540" y="403"/>
                </a:cubicBezTo>
                <a:lnTo>
                  <a:pt x="6540" y="403"/>
                </a:lnTo>
                <a:cubicBezTo>
                  <a:pt x="6509" y="403"/>
                  <a:pt x="6478" y="372"/>
                  <a:pt x="6478" y="372"/>
                </a:cubicBezTo>
                <a:cubicBezTo>
                  <a:pt x="6385" y="372"/>
                  <a:pt x="6385" y="372"/>
                  <a:pt x="6385" y="372"/>
                </a:cubicBezTo>
                <a:cubicBezTo>
                  <a:pt x="6478" y="341"/>
                  <a:pt x="6478" y="341"/>
                  <a:pt x="6478" y="341"/>
                </a:cubicBezTo>
                <a:lnTo>
                  <a:pt x="6478" y="341"/>
                </a:lnTo>
                <a:lnTo>
                  <a:pt x="6478" y="341"/>
                </a:lnTo>
                <a:cubicBezTo>
                  <a:pt x="6478" y="310"/>
                  <a:pt x="6447" y="310"/>
                  <a:pt x="6447" y="310"/>
                </a:cubicBezTo>
                <a:cubicBezTo>
                  <a:pt x="6416" y="310"/>
                  <a:pt x="6385" y="310"/>
                  <a:pt x="6385" y="310"/>
                </a:cubicBezTo>
                <a:lnTo>
                  <a:pt x="6354" y="310"/>
                </a:lnTo>
                <a:lnTo>
                  <a:pt x="6354" y="310"/>
                </a:lnTo>
                <a:cubicBezTo>
                  <a:pt x="6323" y="310"/>
                  <a:pt x="6261" y="310"/>
                  <a:pt x="6261" y="310"/>
                </a:cubicBezTo>
                <a:lnTo>
                  <a:pt x="6261" y="310"/>
                </a:lnTo>
                <a:lnTo>
                  <a:pt x="6261" y="310"/>
                </a:lnTo>
                <a:lnTo>
                  <a:pt x="6261" y="310"/>
                </a:lnTo>
                <a:cubicBezTo>
                  <a:pt x="6261" y="310"/>
                  <a:pt x="6261" y="310"/>
                  <a:pt x="6230" y="341"/>
                </a:cubicBezTo>
                <a:lnTo>
                  <a:pt x="6230" y="341"/>
                </a:lnTo>
                <a:lnTo>
                  <a:pt x="6230" y="341"/>
                </a:lnTo>
                <a:cubicBezTo>
                  <a:pt x="6230" y="372"/>
                  <a:pt x="6230" y="372"/>
                  <a:pt x="6230" y="372"/>
                </a:cubicBezTo>
                <a:cubicBezTo>
                  <a:pt x="6230" y="403"/>
                  <a:pt x="6199" y="403"/>
                  <a:pt x="6199" y="403"/>
                </a:cubicBezTo>
                <a:lnTo>
                  <a:pt x="6168" y="403"/>
                </a:lnTo>
                <a:lnTo>
                  <a:pt x="6137" y="403"/>
                </a:lnTo>
                <a:lnTo>
                  <a:pt x="6106" y="403"/>
                </a:lnTo>
                <a:lnTo>
                  <a:pt x="6106" y="403"/>
                </a:lnTo>
                <a:cubicBezTo>
                  <a:pt x="6106" y="434"/>
                  <a:pt x="6106" y="434"/>
                  <a:pt x="6075" y="434"/>
                </a:cubicBezTo>
                <a:cubicBezTo>
                  <a:pt x="6075" y="434"/>
                  <a:pt x="6075" y="403"/>
                  <a:pt x="6044" y="403"/>
                </a:cubicBezTo>
                <a:lnTo>
                  <a:pt x="6044" y="403"/>
                </a:lnTo>
                <a:cubicBezTo>
                  <a:pt x="6044" y="403"/>
                  <a:pt x="6013" y="403"/>
                  <a:pt x="5982" y="372"/>
                </a:cubicBezTo>
                <a:lnTo>
                  <a:pt x="5982" y="372"/>
                </a:lnTo>
                <a:lnTo>
                  <a:pt x="5951" y="403"/>
                </a:lnTo>
                <a:cubicBezTo>
                  <a:pt x="5951" y="403"/>
                  <a:pt x="5951" y="403"/>
                  <a:pt x="5920" y="403"/>
                </a:cubicBezTo>
                <a:lnTo>
                  <a:pt x="5920" y="403"/>
                </a:lnTo>
                <a:cubicBezTo>
                  <a:pt x="5889" y="403"/>
                  <a:pt x="5889" y="403"/>
                  <a:pt x="5889" y="403"/>
                </a:cubicBezTo>
                <a:cubicBezTo>
                  <a:pt x="5858" y="403"/>
                  <a:pt x="5858" y="403"/>
                  <a:pt x="5858" y="403"/>
                </a:cubicBezTo>
                <a:lnTo>
                  <a:pt x="5827" y="372"/>
                </a:lnTo>
                <a:lnTo>
                  <a:pt x="5827" y="372"/>
                </a:lnTo>
                <a:lnTo>
                  <a:pt x="5827" y="372"/>
                </a:lnTo>
                <a:lnTo>
                  <a:pt x="5827" y="372"/>
                </a:lnTo>
                <a:lnTo>
                  <a:pt x="5734" y="434"/>
                </a:lnTo>
                <a:lnTo>
                  <a:pt x="5703" y="465"/>
                </a:lnTo>
                <a:cubicBezTo>
                  <a:pt x="5703" y="465"/>
                  <a:pt x="5672" y="434"/>
                  <a:pt x="5642" y="434"/>
                </a:cubicBezTo>
                <a:cubicBezTo>
                  <a:pt x="5642" y="403"/>
                  <a:pt x="5610" y="403"/>
                  <a:pt x="5610" y="372"/>
                </a:cubicBezTo>
                <a:lnTo>
                  <a:pt x="5610" y="372"/>
                </a:lnTo>
                <a:lnTo>
                  <a:pt x="5610" y="372"/>
                </a:lnTo>
                <a:lnTo>
                  <a:pt x="5610" y="372"/>
                </a:lnTo>
                <a:lnTo>
                  <a:pt x="5579" y="372"/>
                </a:lnTo>
                <a:lnTo>
                  <a:pt x="5579" y="372"/>
                </a:lnTo>
                <a:cubicBezTo>
                  <a:pt x="5579" y="372"/>
                  <a:pt x="5579" y="372"/>
                  <a:pt x="5548" y="372"/>
                </a:cubicBezTo>
                <a:cubicBezTo>
                  <a:pt x="5548" y="372"/>
                  <a:pt x="5548" y="372"/>
                  <a:pt x="5517" y="341"/>
                </a:cubicBezTo>
                <a:cubicBezTo>
                  <a:pt x="5517" y="372"/>
                  <a:pt x="5517" y="372"/>
                  <a:pt x="5517" y="372"/>
                </a:cubicBezTo>
                <a:cubicBezTo>
                  <a:pt x="5517" y="403"/>
                  <a:pt x="5517" y="403"/>
                  <a:pt x="5486" y="403"/>
                </a:cubicBezTo>
                <a:cubicBezTo>
                  <a:pt x="5486" y="403"/>
                  <a:pt x="5486" y="403"/>
                  <a:pt x="5486" y="372"/>
                </a:cubicBezTo>
                <a:cubicBezTo>
                  <a:pt x="5455" y="372"/>
                  <a:pt x="5455" y="372"/>
                  <a:pt x="5455" y="372"/>
                </a:cubicBezTo>
                <a:cubicBezTo>
                  <a:pt x="5424" y="372"/>
                  <a:pt x="5424" y="341"/>
                  <a:pt x="5424" y="310"/>
                </a:cubicBezTo>
                <a:lnTo>
                  <a:pt x="5424" y="279"/>
                </a:lnTo>
                <a:lnTo>
                  <a:pt x="5424" y="279"/>
                </a:lnTo>
                <a:cubicBezTo>
                  <a:pt x="5424" y="248"/>
                  <a:pt x="5394" y="248"/>
                  <a:pt x="5394" y="248"/>
                </a:cubicBezTo>
                <a:cubicBezTo>
                  <a:pt x="5362" y="248"/>
                  <a:pt x="5362" y="248"/>
                  <a:pt x="5362" y="248"/>
                </a:cubicBezTo>
                <a:lnTo>
                  <a:pt x="5362" y="248"/>
                </a:lnTo>
                <a:lnTo>
                  <a:pt x="5362" y="248"/>
                </a:lnTo>
                <a:lnTo>
                  <a:pt x="5362" y="248"/>
                </a:lnTo>
                <a:lnTo>
                  <a:pt x="5362" y="248"/>
                </a:lnTo>
                <a:cubicBezTo>
                  <a:pt x="5331" y="248"/>
                  <a:pt x="5331" y="279"/>
                  <a:pt x="5331" y="279"/>
                </a:cubicBezTo>
                <a:lnTo>
                  <a:pt x="5300" y="310"/>
                </a:lnTo>
                <a:lnTo>
                  <a:pt x="5270" y="310"/>
                </a:lnTo>
                <a:lnTo>
                  <a:pt x="5270" y="310"/>
                </a:lnTo>
                <a:cubicBezTo>
                  <a:pt x="5238" y="310"/>
                  <a:pt x="5238" y="310"/>
                  <a:pt x="5207" y="310"/>
                </a:cubicBezTo>
                <a:lnTo>
                  <a:pt x="5207" y="310"/>
                </a:lnTo>
                <a:lnTo>
                  <a:pt x="5207" y="310"/>
                </a:lnTo>
                <a:cubicBezTo>
                  <a:pt x="5176" y="310"/>
                  <a:pt x="5176" y="310"/>
                  <a:pt x="5176" y="310"/>
                </a:cubicBezTo>
                <a:lnTo>
                  <a:pt x="5146" y="310"/>
                </a:lnTo>
                <a:cubicBezTo>
                  <a:pt x="5114" y="310"/>
                  <a:pt x="5114" y="310"/>
                  <a:pt x="5083" y="310"/>
                </a:cubicBezTo>
                <a:lnTo>
                  <a:pt x="5083" y="310"/>
                </a:lnTo>
                <a:cubicBezTo>
                  <a:pt x="5052" y="310"/>
                  <a:pt x="5022" y="279"/>
                  <a:pt x="5022" y="279"/>
                </a:cubicBezTo>
                <a:lnTo>
                  <a:pt x="5022" y="279"/>
                </a:lnTo>
                <a:cubicBezTo>
                  <a:pt x="4990" y="279"/>
                  <a:pt x="4990" y="279"/>
                  <a:pt x="4990" y="279"/>
                </a:cubicBezTo>
                <a:cubicBezTo>
                  <a:pt x="4959" y="279"/>
                  <a:pt x="4959" y="279"/>
                  <a:pt x="4928" y="279"/>
                </a:cubicBezTo>
                <a:cubicBezTo>
                  <a:pt x="4928" y="279"/>
                  <a:pt x="4866" y="279"/>
                  <a:pt x="4835" y="279"/>
                </a:cubicBezTo>
                <a:cubicBezTo>
                  <a:pt x="4804" y="279"/>
                  <a:pt x="4774" y="279"/>
                  <a:pt x="4774" y="279"/>
                </a:cubicBezTo>
                <a:lnTo>
                  <a:pt x="4774" y="279"/>
                </a:lnTo>
                <a:cubicBezTo>
                  <a:pt x="4774" y="279"/>
                  <a:pt x="4774" y="279"/>
                  <a:pt x="4774" y="310"/>
                </a:cubicBezTo>
                <a:lnTo>
                  <a:pt x="4742" y="310"/>
                </a:lnTo>
                <a:cubicBezTo>
                  <a:pt x="4742" y="310"/>
                  <a:pt x="4711" y="310"/>
                  <a:pt x="4711" y="279"/>
                </a:cubicBezTo>
                <a:lnTo>
                  <a:pt x="4711" y="279"/>
                </a:lnTo>
                <a:lnTo>
                  <a:pt x="4711" y="248"/>
                </a:lnTo>
                <a:lnTo>
                  <a:pt x="4711" y="248"/>
                </a:lnTo>
                <a:lnTo>
                  <a:pt x="4711" y="248"/>
                </a:lnTo>
                <a:lnTo>
                  <a:pt x="4711" y="248"/>
                </a:lnTo>
                <a:lnTo>
                  <a:pt x="4680" y="248"/>
                </a:lnTo>
                <a:lnTo>
                  <a:pt x="4650" y="248"/>
                </a:lnTo>
                <a:cubicBezTo>
                  <a:pt x="4618" y="248"/>
                  <a:pt x="4618" y="248"/>
                  <a:pt x="4618" y="248"/>
                </a:cubicBezTo>
                <a:lnTo>
                  <a:pt x="4618" y="248"/>
                </a:lnTo>
                <a:cubicBezTo>
                  <a:pt x="4587" y="248"/>
                  <a:pt x="4587" y="248"/>
                  <a:pt x="4556" y="279"/>
                </a:cubicBezTo>
                <a:lnTo>
                  <a:pt x="4526" y="279"/>
                </a:lnTo>
                <a:cubicBezTo>
                  <a:pt x="4526" y="279"/>
                  <a:pt x="4494" y="279"/>
                  <a:pt x="4463" y="279"/>
                </a:cubicBezTo>
                <a:cubicBezTo>
                  <a:pt x="4432" y="279"/>
                  <a:pt x="4432" y="279"/>
                  <a:pt x="4402" y="279"/>
                </a:cubicBezTo>
                <a:lnTo>
                  <a:pt x="4402" y="279"/>
                </a:lnTo>
                <a:cubicBezTo>
                  <a:pt x="4370" y="279"/>
                  <a:pt x="4370" y="279"/>
                  <a:pt x="4339" y="279"/>
                </a:cubicBezTo>
                <a:cubicBezTo>
                  <a:pt x="4339" y="248"/>
                  <a:pt x="4339" y="248"/>
                  <a:pt x="4370" y="248"/>
                </a:cubicBezTo>
                <a:lnTo>
                  <a:pt x="4370" y="248"/>
                </a:lnTo>
                <a:cubicBezTo>
                  <a:pt x="4370" y="217"/>
                  <a:pt x="4370" y="217"/>
                  <a:pt x="4402" y="217"/>
                </a:cubicBezTo>
                <a:lnTo>
                  <a:pt x="4432" y="217"/>
                </a:lnTo>
                <a:cubicBezTo>
                  <a:pt x="4463" y="217"/>
                  <a:pt x="4463" y="186"/>
                  <a:pt x="4494" y="186"/>
                </a:cubicBezTo>
                <a:lnTo>
                  <a:pt x="4494" y="186"/>
                </a:lnTo>
                <a:lnTo>
                  <a:pt x="4526" y="186"/>
                </a:lnTo>
                <a:lnTo>
                  <a:pt x="4526" y="186"/>
                </a:lnTo>
                <a:cubicBezTo>
                  <a:pt x="4556" y="186"/>
                  <a:pt x="4556" y="155"/>
                  <a:pt x="4556" y="155"/>
                </a:cubicBezTo>
                <a:lnTo>
                  <a:pt x="4587" y="155"/>
                </a:lnTo>
                <a:lnTo>
                  <a:pt x="4618" y="155"/>
                </a:lnTo>
                <a:lnTo>
                  <a:pt x="4618" y="155"/>
                </a:lnTo>
                <a:lnTo>
                  <a:pt x="4618" y="155"/>
                </a:lnTo>
                <a:cubicBezTo>
                  <a:pt x="4650" y="155"/>
                  <a:pt x="4680" y="124"/>
                  <a:pt x="4711" y="124"/>
                </a:cubicBezTo>
                <a:cubicBezTo>
                  <a:pt x="4711" y="93"/>
                  <a:pt x="4680" y="93"/>
                  <a:pt x="4680" y="93"/>
                </a:cubicBezTo>
                <a:cubicBezTo>
                  <a:pt x="4680" y="93"/>
                  <a:pt x="4618" y="93"/>
                  <a:pt x="4618" y="62"/>
                </a:cubicBezTo>
                <a:lnTo>
                  <a:pt x="4618" y="62"/>
                </a:lnTo>
                <a:lnTo>
                  <a:pt x="4587" y="62"/>
                </a:lnTo>
                <a:lnTo>
                  <a:pt x="4587" y="62"/>
                </a:lnTo>
                <a:lnTo>
                  <a:pt x="4556" y="62"/>
                </a:lnTo>
                <a:cubicBezTo>
                  <a:pt x="4526" y="62"/>
                  <a:pt x="4526" y="62"/>
                  <a:pt x="4526" y="62"/>
                </a:cubicBezTo>
                <a:cubicBezTo>
                  <a:pt x="4494" y="62"/>
                  <a:pt x="4463" y="62"/>
                  <a:pt x="4463" y="62"/>
                </a:cubicBezTo>
                <a:lnTo>
                  <a:pt x="4463" y="62"/>
                </a:lnTo>
                <a:lnTo>
                  <a:pt x="4463" y="62"/>
                </a:lnTo>
                <a:cubicBezTo>
                  <a:pt x="4432" y="62"/>
                  <a:pt x="4432" y="93"/>
                  <a:pt x="4402" y="93"/>
                </a:cubicBezTo>
                <a:lnTo>
                  <a:pt x="4402" y="93"/>
                </a:lnTo>
                <a:cubicBezTo>
                  <a:pt x="4370" y="93"/>
                  <a:pt x="4370" y="62"/>
                  <a:pt x="4370" y="62"/>
                </a:cubicBezTo>
                <a:lnTo>
                  <a:pt x="4370" y="62"/>
                </a:lnTo>
                <a:cubicBezTo>
                  <a:pt x="4339" y="62"/>
                  <a:pt x="4339" y="62"/>
                  <a:pt x="4339" y="62"/>
                </a:cubicBezTo>
                <a:cubicBezTo>
                  <a:pt x="4308" y="62"/>
                  <a:pt x="4308" y="62"/>
                  <a:pt x="4308" y="62"/>
                </a:cubicBezTo>
                <a:lnTo>
                  <a:pt x="4278" y="62"/>
                </a:lnTo>
                <a:lnTo>
                  <a:pt x="4278" y="62"/>
                </a:lnTo>
                <a:lnTo>
                  <a:pt x="4278" y="62"/>
                </a:lnTo>
                <a:cubicBezTo>
                  <a:pt x="4246" y="62"/>
                  <a:pt x="4246" y="31"/>
                  <a:pt x="4246" y="31"/>
                </a:cubicBezTo>
                <a:lnTo>
                  <a:pt x="4246" y="0"/>
                </a:lnTo>
                <a:lnTo>
                  <a:pt x="4246" y="0"/>
                </a:lnTo>
                <a:lnTo>
                  <a:pt x="4246" y="0"/>
                </a:lnTo>
                <a:cubicBezTo>
                  <a:pt x="4215" y="0"/>
                  <a:pt x="4184" y="0"/>
                  <a:pt x="4154" y="0"/>
                </a:cubicBezTo>
                <a:cubicBezTo>
                  <a:pt x="4122" y="31"/>
                  <a:pt x="4122" y="31"/>
                  <a:pt x="4122" y="31"/>
                </a:cubicBezTo>
                <a:cubicBezTo>
                  <a:pt x="4091" y="31"/>
                  <a:pt x="4091" y="31"/>
                  <a:pt x="4091" y="31"/>
                </a:cubicBezTo>
                <a:cubicBezTo>
                  <a:pt x="4091" y="62"/>
                  <a:pt x="4060" y="93"/>
                  <a:pt x="4030" y="93"/>
                </a:cubicBezTo>
                <a:lnTo>
                  <a:pt x="3998" y="93"/>
                </a:lnTo>
                <a:cubicBezTo>
                  <a:pt x="4030" y="93"/>
                  <a:pt x="4030" y="93"/>
                  <a:pt x="4030" y="93"/>
                </a:cubicBezTo>
                <a:cubicBezTo>
                  <a:pt x="4030" y="124"/>
                  <a:pt x="4030" y="124"/>
                  <a:pt x="4030" y="155"/>
                </a:cubicBezTo>
                <a:cubicBezTo>
                  <a:pt x="4030" y="155"/>
                  <a:pt x="4030" y="155"/>
                  <a:pt x="3998" y="155"/>
                </a:cubicBezTo>
                <a:lnTo>
                  <a:pt x="3967" y="155"/>
                </a:lnTo>
                <a:cubicBezTo>
                  <a:pt x="3937" y="155"/>
                  <a:pt x="3905" y="124"/>
                  <a:pt x="3937" y="93"/>
                </a:cubicBezTo>
                <a:cubicBezTo>
                  <a:pt x="3905" y="93"/>
                  <a:pt x="3905" y="93"/>
                  <a:pt x="3905" y="93"/>
                </a:cubicBezTo>
                <a:lnTo>
                  <a:pt x="3874" y="124"/>
                </a:lnTo>
                <a:cubicBezTo>
                  <a:pt x="3843" y="124"/>
                  <a:pt x="3843" y="124"/>
                  <a:pt x="3813" y="124"/>
                </a:cubicBezTo>
                <a:lnTo>
                  <a:pt x="3782" y="124"/>
                </a:lnTo>
                <a:cubicBezTo>
                  <a:pt x="3782" y="124"/>
                  <a:pt x="3782" y="124"/>
                  <a:pt x="3719" y="124"/>
                </a:cubicBezTo>
                <a:cubicBezTo>
                  <a:pt x="3719" y="124"/>
                  <a:pt x="3719" y="93"/>
                  <a:pt x="3689" y="93"/>
                </a:cubicBezTo>
                <a:lnTo>
                  <a:pt x="3658" y="93"/>
                </a:lnTo>
                <a:lnTo>
                  <a:pt x="3658" y="93"/>
                </a:lnTo>
                <a:cubicBezTo>
                  <a:pt x="3626" y="124"/>
                  <a:pt x="3626" y="124"/>
                  <a:pt x="3626" y="124"/>
                </a:cubicBezTo>
                <a:lnTo>
                  <a:pt x="3595" y="124"/>
                </a:lnTo>
                <a:lnTo>
                  <a:pt x="3595" y="124"/>
                </a:lnTo>
                <a:cubicBezTo>
                  <a:pt x="3565" y="124"/>
                  <a:pt x="3565" y="124"/>
                  <a:pt x="3565" y="124"/>
                </a:cubicBezTo>
                <a:lnTo>
                  <a:pt x="3565" y="124"/>
                </a:lnTo>
                <a:cubicBezTo>
                  <a:pt x="3534" y="124"/>
                  <a:pt x="3502" y="124"/>
                  <a:pt x="3471" y="124"/>
                </a:cubicBezTo>
                <a:cubicBezTo>
                  <a:pt x="3441" y="155"/>
                  <a:pt x="3410" y="155"/>
                  <a:pt x="3410" y="155"/>
                </a:cubicBezTo>
                <a:cubicBezTo>
                  <a:pt x="3378" y="155"/>
                  <a:pt x="3378" y="155"/>
                  <a:pt x="3378" y="155"/>
                </a:cubicBezTo>
                <a:lnTo>
                  <a:pt x="3378" y="155"/>
                </a:lnTo>
                <a:cubicBezTo>
                  <a:pt x="3347" y="155"/>
                  <a:pt x="3347" y="155"/>
                  <a:pt x="3347" y="155"/>
                </a:cubicBezTo>
                <a:lnTo>
                  <a:pt x="3347" y="155"/>
                </a:lnTo>
                <a:cubicBezTo>
                  <a:pt x="3317" y="186"/>
                  <a:pt x="3317" y="186"/>
                  <a:pt x="3317" y="186"/>
                </a:cubicBezTo>
                <a:lnTo>
                  <a:pt x="3286" y="186"/>
                </a:lnTo>
                <a:cubicBezTo>
                  <a:pt x="3286" y="217"/>
                  <a:pt x="3286" y="217"/>
                  <a:pt x="3286" y="217"/>
                </a:cubicBezTo>
                <a:cubicBezTo>
                  <a:pt x="3317" y="248"/>
                  <a:pt x="3286" y="248"/>
                  <a:pt x="3286" y="248"/>
                </a:cubicBezTo>
                <a:lnTo>
                  <a:pt x="3286" y="248"/>
                </a:lnTo>
                <a:cubicBezTo>
                  <a:pt x="3286" y="279"/>
                  <a:pt x="3286" y="310"/>
                  <a:pt x="3254" y="310"/>
                </a:cubicBezTo>
                <a:lnTo>
                  <a:pt x="3254" y="310"/>
                </a:lnTo>
                <a:cubicBezTo>
                  <a:pt x="3254" y="310"/>
                  <a:pt x="3223" y="310"/>
                  <a:pt x="3223" y="279"/>
                </a:cubicBezTo>
                <a:cubicBezTo>
                  <a:pt x="3193" y="279"/>
                  <a:pt x="3193" y="279"/>
                  <a:pt x="3193" y="279"/>
                </a:cubicBezTo>
                <a:cubicBezTo>
                  <a:pt x="3193" y="248"/>
                  <a:pt x="3193" y="248"/>
                  <a:pt x="3193" y="248"/>
                </a:cubicBezTo>
                <a:lnTo>
                  <a:pt x="3193" y="248"/>
                </a:lnTo>
                <a:cubicBezTo>
                  <a:pt x="3162" y="248"/>
                  <a:pt x="3162" y="279"/>
                  <a:pt x="3130" y="279"/>
                </a:cubicBezTo>
                <a:cubicBezTo>
                  <a:pt x="3130" y="279"/>
                  <a:pt x="3130" y="279"/>
                  <a:pt x="3099" y="279"/>
                </a:cubicBezTo>
                <a:lnTo>
                  <a:pt x="3099" y="248"/>
                </a:lnTo>
                <a:cubicBezTo>
                  <a:pt x="3069" y="248"/>
                  <a:pt x="2975" y="248"/>
                  <a:pt x="2975" y="248"/>
                </a:cubicBezTo>
                <a:cubicBezTo>
                  <a:pt x="2945" y="248"/>
                  <a:pt x="2945" y="248"/>
                  <a:pt x="2945" y="248"/>
                </a:cubicBezTo>
                <a:lnTo>
                  <a:pt x="2945" y="248"/>
                </a:lnTo>
                <a:lnTo>
                  <a:pt x="2945" y="279"/>
                </a:lnTo>
                <a:lnTo>
                  <a:pt x="2945" y="279"/>
                </a:lnTo>
                <a:cubicBezTo>
                  <a:pt x="2945" y="279"/>
                  <a:pt x="2945" y="279"/>
                  <a:pt x="2975" y="279"/>
                </a:cubicBezTo>
                <a:lnTo>
                  <a:pt x="2975" y="279"/>
                </a:lnTo>
                <a:lnTo>
                  <a:pt x="3006" y="279"/>
                </a:lnTo>
                <a:cubicBezTo>
                  <a:pt x="3006" y="279"/>
                  <a:pt x="3006" y="310"/>
                  <a:pt x="3038" y="310"/>
                </a:cubicBezTo>
                <a:lnTo>
                  <a:pt x="3038" y="310"/>
                </a:lnTo>
                <a:cubicBezTo>
                  <a:pt x="3038" y="310"/>
                  <a:pt x="3038" y="310"/>
                  <a:pt x="3069" y="310"/>
                </a:cubicBezTo>
                <a:cubicBezTo>
                  <a:pt x="3099" y="341"/>
                  <a:pt x="3099" y="341"/>
                  <a:pt x="3099" y="341"/>
                </a:cubicBezTo>
                <a:cubicBezTo>
                  <a:pt x="3130" y="372"/>
                  <a:pt x="3130" y="372"/>
                  <a:pt x="3130" y="372"/>
                </a:cubicBezTo>
                <a:cubicBezTo>
                  <a:pt x="3099" y="372"/>
                  <a:pt x="3099" y="372"/>
                  <a:pt x="3099" y="372"/>
                </a:cubicBezTo>
                <a:cubicBezTo>
                  <a:pt x="3099" y="403"/>
                  <a:pt x="3099" y="403"/>
                  <a:pt x="3099" y="403"/>
                </a:cubicBezTo>
                <a:cubicBezTo>
                  <a:pt x="3099" y="434"/>
                  <a:pt x="3099" y="434"/>
                  <a:pt x="3099" y="434"/>
                </a:cubicBezTo>
                <a:cubicBezTo>
                  <a:pt x="3099" y="465"/>
                  <a:pt x="3099" y="465"/>
                  <a:pt x="3069" y="465"/>
                </a:cubicBezTo>
                <a:cubicBezTo>
                  <a:pt x="3069" y="496"/>
                  <a:pt x="3069" y="496"/>
                  <a:pt x="3069" y="496"/>
                </a:cubicBezTo>
                <a:cubicBezTo>
                  <a:pt x="3038" y="496"/>
                  <a:pt x="3006" y="465"/>
                  <a:pt x="3006" y="434"/>
                </a:cubicBezTo>
                <a:cubicBezTo>
                  <a:pt x="2975" y="434"/>
                  <a:pt x="3006" y="403"/>
                  <a:pt x="3006" y="403"/>
                </a:cubicBezTo>
                <a:lnTo>
                  <a:pt x="3006" y="403"/>
                </a:lnTo>
                <a:cubicBezTo>
                  <a:pt x="2975" y="403"/>
                  <a:pt x="2945" y="372"/>
                  <a:pt x="2945" y="372"/>
                </a:cubicBezTo>
                <a:cubicBezTo>
                  <a:pt x="2914" y="341"/>
                  <a:pt x="2882" y="341"/>
                  <a:pt x="2851" y="341"/>
                </a:cubicBezTo>
                <a:cubicBezTo>
                  <a:pt x="2851" y="341"/>
                  <a:pt x="2851" y="341"/>
                  <a:pt x="2821" y="341"/>
                </a:cubicBezTo>
                <a:lnTo>
                  <a:pt x="2821" y="341"/>
                </a:lnTo>
                <a:lnTo>
                  <a:pt x="2821" y="341"/>
                </a:lnTo>
                <a:cubicBezTo>
                  <a:pt x="2821" y="372"/>
                  <a:pt x="2790" y="372"/>
                  <a:pt x="2790" y="372"/>
                </a:cubicBezTo>
                <a:lnTo>
                  <a:pt x="2790" y="372"/>
                </a:lnTo>
                <a:cubicBezTo>
                  <a:pt x="2821" y="372"/>
                  <a:pt x="2821" y="403"/>
                  <a:pt x="2821" y="403"/>
                </a:cubicBezTo>
                <a:cubicBezTo>
                  <a:pt x="2821" y="434"/>
                  <a:pt x="2790" y="434"/>
                  <a:pt x="2790" y="434"/>
                </a:cubicBezTo>
                <a:cubicBezTo>
                  <a:pt x="2790" y="434"/>
                  <a:pt x="2790" y="434"/>
                  <a:pt x="2758" y="434"/>
                </a:cubicBezTo>
                <a:lnTo>
                  <a:pt x="2758" y="434"/>
                </a:lnTo>
                <a:cubicBezTo>
                  <a:pt x="2758" y="403"/>
                  <a:pt x="2697" y="403"/>
                  <a:pt x="2666" y="403"/>
                </a:cubicBezTo>
                <a:lnTo>
                  <a:pt x="2666" y="403"/>
                </a:lnTo>
                <a:cubicBezTo>
                  <a:pt x="2634" y="403"/>
                  <a:pt x="2634" y="372"/>
                  <a:pt x="2634" y="372"/>
                </a:cubicBezTo>
                <a:cubicBezTo>
                  <a:pt x="2634" y="372"/>
                  <a:pt x="2634" y="372"/>
                  <a:pt x="2634" y="341"/>
                </a:cubicBezTo>
                <a:cubicBezTo>
                  <a:pt x="2603" y="372"/>
                  <a:pt x="2603" y="372"/>
                  <a:pt x="2603" y="372"/>
                </a:cubicBezTo>
                <a:cubicBezTo>
                  <a:pt x="2603" y="372"/>
                  <a:pt x="2573" y="372"/>
                  <a:pt x="2542" y="372"/>
                </a:cubicBezTo>
                <a:cubicBezTo>
                  <a:pt x="2542" y="403"/>
                  <a:pt x="2573" y="403"/>
                  <a:pt x="2573" y="403"/>
                </a:cubicBezTo>
                <a:cubicBezTo>
                  <a:pt x="2603" y="434"/>
                  <a:pt x="2603" y="465"/>
                  <a:pt x="2573" y="496"/>
                </a:cubicBezTo>
                <a:lnTo>
                  <a:pt x="2573" y="496"/>
                </a:lnTo>
                <a:lnTo>
                  <a:pt x="2603" y="496"/>
                </a:lnTo>
                <a:lnTo>
                  <a:pt x="2634" y="496"/>
                </a:lnTo>
                <a:lnTo>
                  <a:pt x="2634" y="496"/>
                </a:lnTo>
                <a:cubicBezTo>
                  <a:pt x="2666" y="496"/>
                  <a:pt x="2666" y="527"/>
                  <a:pt x="2666" y="527"/>
                </a:cubicBezTo>
                <a:cubicBezTo>
                  <a:pt x="2666" y="558"/>
                  <a:pt x="2634" y="558"/>
                  <a:pt x="2634" y="558"/>
                </a:cubicBezTo>
                <a:lnTo>
                  <a:pt x="2603" y="558"/>
                </a:lnTo>
                <a:cubicBezTo>
                  <a:pt x="2603" y="589"/>
                  <a:pt x="2603" y="589"/>
                  <a:pt x="2603" y="589"/>
                </a:cubicBezTo>
                <a:lnTo>
                  <a:pt x="2603" y="620"/>
                </a:lnTo>
                <a:cubicBezTo>
                  <a:pt x="2603" y="651"/>
                  <a:pt x="2603" y="651"/>
                  <a:pt x="2573" y="682"/>
                </a:cubicBezTo>
                <a:lnTo>
                  <a:pt x="2573" y="682"/>
                </a:lnTo>
                <a:cubicBezTo>
                  <a:pt x="2573" y="682"/>
                  <a:pt x="2542" y="682"/>
                  <a:pt x="2510" y="682"/>
                </a:cubicBezTo>
                <a:cubicBezTo>
                  <a:pt x="2510" y="682"/>
                  <a:pt x="2510" y="682"/>
                  <a:pt x="2510" y="713"/>
                </a:cubicBezTo>
                <a:lnTo>
                  <a:pt x="2479" y="713"/>
                </a:lnTo>
                <a:lnTo>
                  <a:pt x="2479" y="744"/>
                </a:lnTo>
                <a:cubicBezTo>
                  <a:pt x="2449" y="744"/>
                  <a:pt x="2449" y="744"/>
                  <a:pt x="2449" y="744"/>
                </a:cubicBezTo>
                <a:lnTo>
                  <a:pt x="2418" y="744"/>
                </a:lnTo>
                <a:lnTo>
                  <a:pt x="2418" y="713"/>
                </a:lnTo>
                <a:cubicBezTo>
                  <a:pt x="2418" y="713"/>
                  <a:pt x="2418" y="713"/>
                  <a:pt x="2386" y="713"/>
                </a:cubicBezTo>
                <a:lnTo>
                  <a:pt x="2386" y="713"/>
                </a:lnTo>
                <a:lnTo>
                  <a:pt x="2356" y="744"/>
                </a:lnTo>
                <a:lnTo>
                  <a:pt x="2356" y="744"/>
                </a:lnTo>
                <a:cubicBezTo>
                  <a:pt x="2325" y="744"/>
                  <a:pt x="2325" y="713"/>
                  <a:pt x="2325" y="713"/>
                </a:cubicBezTo>
                <a:cubicBezTo>
                  <a:pt x="2293" y="713"/>
                  <a:pt x="2293" y="713"/>
                  <a:pt x="2293" y="682"/>
                </a:cubicBezTo>
                <a:cubicBezTo>
                  <a:pt x="2262" y="682"/>
                  <a:pt x="2293" y="651"/>
                  <a:pt x="2293" y="651"/>
                </a:cubicBezTo>
                <a:cubicBezTo>
                  <a:pt x="2293" y="651"/>
                  <a:pt x="2293" y="651"/>
                  <a:pt x="2325" y="651"/>
                </a:cubicBezTo>
                <a:cubicBezTo>
                  <a:pt x="2325" y="651"/>
                  <a:pt x="2325" y="651"/>
                  <a:pt x="2356" y="651"/>
                </a:cubicBezTo>
                <a:lnTo>
                  <a:pt x="2386" y="651"/>
                </a:lnTo>
                <a:lnTo>
                  <a:pt x="2386" y="651"/>
                </a:lnTo>
                <a:lnTo>
                  <a:pt x="2386" y="651"/>
                </a:lnTo>
                <a:cubicBezTo>
                  <a:pt x="2418" y="651"/>
                  <a:pt x="2418" y="620"/>
                  <a:pt x="2418" y="620"/>
                </a:cubicBezTo>
                <a:lnTo>
                  <a:pt x="2449" y="620"/>
                </a:lnTo>
                <a:lnTo>
                  <a:pt x="2479" y="589"/>
                </a:lnTo>
                <a:lnTo>
                  <a:pt x="2479" y="589"/>
                </a:lnTo>
                <a:lnTo>
                  <a:pt x="2479" y="558"/>
                </a:lnTo>
                <a:cubicBezTo>
                  <a:pt x="2449" y="527"/>
                  <a:pt x="2449" y="527"/>
                  <a:pt x="2449" y="496"/>
                </a:cubicBezTo>
                <a:cubicBezTo>
                  <a:pt x="2449" y="496"/>
                  <a:pt x="2449" y="465"/>
                  <a:pt x="2449" y="434"/>
                </a:cubicBezTo>
                <a:lnTo>
                  <a:pt x="2449" y="434"/>
                </a:lnTo>
                <a:cubicBezTo>
                  <a:pt x="2449" y="434"/>
                  <a:pt x="2449" y="434"/>
                  <a:pt x="2418" y="403"/>
                </a:cubicBezTo>
                <a:cubicBezTo>
                  <a:pt x="2418" y="403"/>
                  <a:pt x="2418" y="403"/>
                  <a:pt x="2418" y="372"/>
                </a:cubicBezTo>
                <a:lnTo>
                  <a:pt x="2418" y="372"/>
                </a:lnTo>
                <a:lnTo>
                  <a:pt x="2418" y="341"/>
                </a:lnTo>
                <a:cubicBezTo>
                  <a:pt x="2449" y="341"/>
                  <a:pt x="2449" y="341"/>
                  <a:pt x="2449" y="341"/>
                </a:cubicBezTo>
                <a:cubicBezTo>
                  <a:pt x="2449" y="310"/>
                  <a:pt x="2449" y="310"/>
                  <a:pt x="2449" y="310"/>
                </a:cubicBezTo>
                <a:cubicBezTo>
                  <a:pt x="2449" y="310"/>
                  <a:pt x="2449" y="310"/>
                  <a:pt x="2479" y="310"/>
                </a:cubicBezTo>
                <a:cubicBezTo>
                  <a:pt x="2449" y="310"/>
                  <a:pt x="2386" y="310"/>
                  <a:pt x="2356" y="310"/>
                </a:cubicBezTo>
                <a:lnTo>
                  <a:pt x="2356" y="310"/>
                </a:lnTo>
                <a:cubicBezTo>
                  <a:pt x="2325" y="310"/>
                  <a:pt x="2325" y="310"/>
                  <a:pt x="2325" y="310"/>
                </a:cubicBezTo>
                <a:lnTo>
                  <a:pt x="2325" y="310"/>
                </a:lnTo>
                <a:lnTo>
                  <a:pt x="2293" y="310"/>
                </a:lnTo>
                <a:lnTo>
                  <a:pt x="2293" y="310"/>
                </a:lnTo>
                <a:cubicBezTo>
                  <a:pt x="2293" y="310"/>
                  <a:pt x="2262" y="341"/>
                  <a:pt x="2262" y="372"/>
                </a:cubicBezTo>
                <a:lnTo>
                  <a:pt x="2262" y="372"/>
                </a:lnTo>
                <a:cubicBezTo>
                  <a:pt x="2262" y="403"/>
                  <a:pt x="2232" y="403"/>
                  <a:pt x="2201" y="403"/>
                </a:cubicBezTo>
                <a:cubicBezTo>
                  <a:pt x="2170" y="403"/>
                  <a:pt x="2170" y="403"/>
                  <a:pt x="2170" y="403"/>
                </a:cubicBezTo>
                <a:lnTo>
                  <a:pt x="2170" y="403"/>
                </a:lnTo>
                <a:cubicBezTo>
                  <a:pt x="2170" y="434"/>
                  <a:pt x="2170" y="434"/>
                  <a:pt x="2170" y="465"/>
                </a:cubicBezTo>
                <a:lnTo>
                  <a:pt x="2170" y="465"/>
                </a:lnTo>
                <a:lnTo>
                  <a:pt x="2201" y="465"/>
                </a:lnTo>
                <a:lnTo>
                  <a:pt x="2201" y="465"/>
                </a:lnTo>
                <a:cubicBezTo>
                  <a:pt x="2232" y="465"/>
                  <a:pt x="2262" y="496"/>
                  <a:pt x="2262" y="496"/>
                </a:cubicBezTo>
                <a:lnTo>
                  <a:pt x="2262" y="496"/>
                </a:lnTo>
                <a:lnTo>
                  <a:pt x="2262" y="496"/>
                </a:lnTo>
                <a:lnTo>
                  <a:pt x="2262" y="496"/>
                </a:lnTo>
                <a:cubicBezTo>
                  <a:pt x="2293" y="496"/>
                  <a:pt x="2293" y="496"/>
                  <a:pt x="2293" y="496"/>
                </a:cubicBezTo>
                <a:cubicBezTo>
                  <a:pt x="2325" y="496"/>
                  <a:pt x="2325" y="527"/>
                  <a:pt x="2325" y="527"/>
                </a:cubicBezTo>
                <a:cubicBezTo>
                  <a:pt x="2325" y="558"/>
                  <a:pt x="2325" y="558"/>
                  <a:pt x="2293" y="558"/>
                </a:cubicBezTo>
                <a:lnTo>
                  <a:pt x="2293" y="589"/>
                </a:lnTo>
                <a:cubicBezTo>
                  <a:pt x="2293" y="589"/>
                  <a:pt x="2262" y="620"/>
                  <a:pt x="2232" y="620"/>
                </a:cubicBezTo>
                <a:lnTo>
                  <a:pt x="2232" y="620"/>
                </a:lnTo>
                <a:cubicBezTo>
                  <a:pt x="2232" y="620"/>
                  <a:pt x="2201" y="589"/>
                  <a:pt x="2170" y="589"/>
                </a:cubicBezTo>
                <a:cubicBezTo>
                  <a:pt x="2170" y="589"/>
                  <a:pt x="2170" y="589"/>
                  <a:pt x="2170" y="558"/>
                </a:cubicBezTo>
                <a:cubicBezTo>
                  <a:pt x="2138" y="558"/>
                  <a:pt x="2138" y="558"/>
                  <a:pt x="2138" y="558"/>
                </a:cubicBezTo>
                <a:lnTo>
                  <a:pt x="2108" y="558"/>
                </a:lnTo>
                <a:cubicBezTo>
                  <a:pt x="2077" y="558"/>
                  <a:pt x="2046" y="527"/>
                  <a:pt x="2014" y="527"/>
                </a:cubicBezTo>
                <a:lnTo>
                  <a:pt x="2014" y="527"/>
                </a:lnTo>
                <a:cubicBezTo>
                  <a:pt x="1984" y="496"/>
                  <a:pt x="1984" y="496"/>
                  <a:pt x="1953" y="496"/>
                </a:cubicBezTo>
                <a:cubicBezTo>
                  <a:pt x="1953" y="496"/>
                  <a:pt x="1890" y="496"/>
                  <a:pt x="1860" y="496"/>
                </a:cubicBezTo>
                <a:lnTo>
                  <a:pt x="1860" y="496"/>
                </a:lnTo>
                <a:cubicBezTo>
                  <a:pt x="1829" y="496"/>
                  <a:pt x="1829" y="496"/>
                  <a:pt x="1829" y="496"/>
                </a:cubicBezTo>
                <a:lnTo>
                  <a:pt x="1829" y="496"/>
                </a:lnTo>
                <a:lnTo>
                  <a:pt x="1860" y="527"/>
                </a:lnTo>
                <a:cubicBezTo>
                  <a:pt x="1860" y="558"/>
                  <a:pt x="1860" y="558"/>
                  <a:pt x="1829" y="589"/>
                </a:cubicBezTo>
                <a:lnTo>
                  <a:pt x="1798" y="589"/>
                </a:lnTo>
                <a:lnTo>
                  <a:pt x="1798" y="589"/>
                </a:lnTo>
                <a:cubicBezTo>
                  <a:pt x="1798" y="589"/>
                  <a:pt x="1798" y="589"/>
                  <a:pt x="1766" y="589"/>
                </a:cubicBezTo>
                <a:lnTo>
                  <a:pt x="1766" y="589"/>
                </a:lnTo>
                <a:cubicBezTo>
                  <a:pt x="1736" y="589"/>
                  <a:pt x="1736" y="589"/>
                  <a:pt x="1736" y="558"/>
                </a:cubicBezTo>
                <a:lnTo>
                  <a:pt x="1705" y="558"/>
                </a:lnTo>
                <a:cubicBezTo>
                  <a:pt x="1705" y="558"/>
                  <a:pt x="1705" y="558"/>
                  <a:pt x="1674" y="589"/>
                </a:cubicBezTo>
                <a:lnTo>
                  <a:pt x="1674" y="589"/>
                </a:lnTo>
                <a:cubicBezTo>
                  <a:pt x="1674" y="589"/>
                  <a:pt x="1674" y="589"/>
                  <a:pt x="1642" y="589"/>
                </a:cubicBezTo>
                <a:cubicBezTo>
                  <a:pt x="1642" y="589"/>
                  <a:pt x="1642" y="589"/>
                  <a:pt x="1612" y="589"/>
                </a:cubicBezTo>
                <a:cubicBezTo>
                  <a:pt x="1612" y="589"/>
                  <a:pt x="1581" y="589"/>
                  <a:pt x="1550" y="589"/>
                </a:cubicBezTo>
                <a:lnTo>
                  <a:pt x="1550" y="589"/>
                </a:lnTo>
                <a:lnTo>
                  <a:pt x="1550" y="589"/>
                </a:lnTo>
                <a:cubicBezTo>
                  <a:pt x="1518" y="620"/>
                  <a:pt x="1488" y="620"/>
                  <a:pt x="1488" y="620"/>
                </a:cubicBezTo>
                <a:cubicBezTo>
                  <a:pt x="1488" y="620"/>
                  <a:pt x="1488" y="620"/>
                  <a:pt x="1457" y="620"/>
                </a:cubicBezTo>
                <a:lnTo>
                  <a:pt x="1457" y="620"/>
                </a:lnTo>
                <a:lnTo>
                  <a:pt x="1457" y="620"/>
                </a:lnTo>
                <a:lnTo>
                  <a:pt x="1426" y="620"/>
                </a:lnTo>
                <a:cubicBezTo>
                  <a:pt x="1426" y="620"/>
                  <a:pt x="1426" y="589"/>
                  <a:pt x="1394" y="589"/>
                </a:cubicBezTo>
                <a:lnTo>
                  <a:pt x="1394" y="589"/>
                </a:lnTo>
                <a:lnTo>
                  <a:pt x="1394" y="589"/>
                </a:lnTo>
                <a:lnTo>
                  <a:pt x="1364" y="589"/>
                </a:lnTo>
                <a:cubicBezTo>
                  <a:pt x="1333" y="589"/>
                  <a:pt x="1333" y="589"/>
                  <a:pt x="1333" y="589"/>
                </a:cubicBezTo>
                <a:cubicBezTo>
                  <a:pt x="1333" y="589"/>
                  <a:pt x="1333" y="589"/>
                  <a:pt x="1302" y="589"/>
                </a:cubicBezTo>
                <a:lnTo>
                  <a:pt x="1302" y="589"/>
                </a:lnTo>
                <a:cubicBezTo>
                  <a:pt x="1270" y="589"/>
                  <a:pt x="1240" y="620"/>
                  <a:pt x="1240" y="620"/>
                </a:cubicBezTo>
                <a:cubicBezTo>
                  <a:pt x="1209" y="620"/>
                  <a:pt x="1209" y="620"/>
                  <a:pt x="1178" y="620"/>
                </a:cubicBezTo>
                <a:lnTo>
                  <a:pt x="1178" y="620"/>
                </a:lnTo>
                <a:lnTo>
                  <a:pt x="1178" y="620"/>
                </a:lnTo>
                <a:cubicBezTo>
                  <a:pt x="1178" y="651"/>
                  <a:pt x="1146" y="651"/>
                  <a:pt x="1146" y="651"/>
                </a:cubicBezTo>
                <a:cubicBezTo>
                  <a:pt x="1116" y="682"/>
                  <a:pt x="1116" y="682"/>
                  <a:pt x="1085" y="682"/>
                </a:cubicBezTo>
                <a:lnTo>
                  <a:pt x="1085" y="682"/>
                </a:lnTo>
                <a:lnTo>
                  <a:pt x="1085" y="682"/>
                </a:lnTo>
                <a:cubicBezTo>
                  <a:pt x="1054" y="682"/>
                  <a:pt x="1054" y="682"/>
                  <a:pt x="1054" y="682"/>
                </a:cubicBezTo>
                <a:cubicBezTo>
                  <a:pt x="1022" y="682"/>
                  <a:pt x="1022" y="682"/>
                  <a:pt x="1022" y="682"/>
                </a:cubicBezTo>
                <a:lnTo>
                  <a:pt x="1022" y="682"/>
                </a:lnTo>
                <a:cubicBezTo>
                  <a:pt x="992" y="682"/>
                  <a:pt x="992" y="682"/>
                  <a:pt x="992" y="682"/>
                </a:cubicBezTo>
                <a:cubicBezTo>
                  <a:pt x="992" y="682"/>
                  <a:pt x="992" y="682"/>
                  <a:pt x="961" y="682"/>
                </a:cubicBezTo>
                <a:cubicBezTo>
                  <a:pt x="961" y="682"/>
                  <a:pt x="930" y="651"/>
                  <a:pt x="930" y="620"/>
                </a:cubicBezTo>
                <a:cubicBezTo>
                  <a:pt x="961" y="589"/>
                  <a:pt x="961" y="589"/>
                  <a:pt x="992" y="589"/>
                </a:cubicBezTo>
                <a:lnTo>
                  <a:pt x="992" y="589"/>
                </a:lnTo>
                <a:lnTo>
                  <a:pt x="992" y="589"/>
                </a:lnTo>
                <a:lnTo>
                  <a:pt x="992" y="589"/>
                </a:lnTo>
                <a:lnTo>
                  <a:pt x="992" y="589"/>
                </a:lnTo>
                <a:lnTo>
                  <a:pt x="992" y="589"/>
                </a:lnTo>
                <a:lnTo>
                  <a:pt x="992" y="589"/>
                </a:lnTo>
                <a:cubicBezTo>
                  <a:pt x="961" y="589"/>
                  <a:pt x="961" y="589"/>
                  <a:pt x="930" y="589"/>
                </a:cubicBezTo>
                <a:lnTo>
                  <a:pt x="930" y="589"/>
                </a:lnTo>
                <a:cubicBezTo>
                  <a:pt x="930" y="620"/>
                  <a:pt x="930" y="620"/>
                  <a:pt x="930" y="620"/>
                </a:cubicBezTo>
                <a:cubicBezTo>
                  <a:pt x="930" y="620"/>
                  <a:pt x="930" y="620"/>
                  <a:pt x="930" y="651"/>
                </a:cubicBezTo>
                <a:cubicBezTo>
                  <a:pt x="930" y="651"/>
                  <a:pt x="930" y="651"/>
                  <a:pt x="930" y="682"/>
                </a:cubicBezTo>
                <a:cubicBezTo>
                  <a:pt x="930" y="682"/>
                  <a:pt x="930" y="682"/>
                  <a:pt x="930" y="713"/>
                </a:cubicBezTo>
                <a:lnTo>
                  <a:pt x="930" y="744"/>
                </a:lnTo>
                <a:cubicBezTo>
                  <a:pt x="930" y="775"/>
                  <a:pt x="930" y="775"/>
                  <a:pt x="898" y="775"/>
                </a:cubicBezTo>
                <a:lnTo>
                  <a:pt x="868" y="744"/>
                </a:lnTo>
                <a:lnTo>
                  <a:pt x="868" y="744"/>
                </a:lnTo>
                <a:cubicBezTo>
                  <a:pt x="868" y="713"/>
                  <a:pt x="868" y="713"/>
                  <a:pt x="868" y="713"/>
                </a:cubicBezTo>
                <a:cubicBezTo>
                  <a:pt x="837" y="713"/>
                  <a:pt x="837" y="713"/>
                  <a:pt x="806" y="713"/>
                </a:cubicBezTo>
                <a:lnTo>
                  <a:pt x="806" y="713"/>
                </a:lnTo>
                <a:cubicBezTo>
                  <a:pt x="806" y="744"/>
                  <a:pt x="774" y="744"/>
                  <a:pt x="774" y="744"/>
                </a:cubicBezTo>
                <a:cubicBezTo>
                  <a:pt x="744" y="744"/>
                  <a:pt x="744" y="744"/>
                  <a:pt x="744" y="744"/>
                </a:cubicBezTo>
                <a:lnTo>
                  <a:pt x="713" y="775"/>
                </a:lnTo>
                <a:lnTo>
                  <a:pt x="713" y="775"/>
                </a:lnTo>
                <a:lnTo>
                  <a:pt x="713" y="775"/>
                </a:lnTo>
                <a:cubicBezTo>
                  <a:pt x="713" y="806"/>
                  <a:pt x="713" y="806"/>
                  <a:pt x="713" y="837"/>
                </a:cubicBezTo>
                <a:cubicBezTo>
                  <a:pt x="713" y="837"/>
                  <a:pt x="713" y="837"/>
                  <a:pt x="681" y="837"/>
                </a:cubicBezTo>
                <a:lnTo>
                  <a:pt x="681" y="837"/>
                </a:lnTo>
                <a:lnTo>
                  <a:pt x="681" y="837"/>
                </a:lnTo>
                <a:lnTo>
                  <a:pt x="681" y="837"/>
                </a:lnTo>
                <a:cubicBezTo>
                  <a:pt x="651" y="837"/>
                  <a:pt x="651" y="837"/>
                  <a:pt x="620" y="837"/>
                </a:cubicBezTo>
                <a:lnTo>
                  <a:pt x="620" y="837"/>
                </a:lnTo>
                <a:lnTo>
                  <a:pt x="589" y="837"/>
                </a:lnTo>
                <a:lnTo>
                  <a:pt x="589" y="837"/>
                </a:lnTo>
                <a:cubicBezTo>
                  <a:pt x="589" y="868"/>
                  <a:pt x="589" y="868"/>
                  <a:pt x="558" y="868"/>
                </a:cubicBezTo>
                <a:cubicBezTo>
                  <a:pt x="558" y="898"/>
                  <a:pt x="558" y="898"/>
                  <a:pt x="527" y="898"/>
                </a:cubicBezTo>
                <a:lnTo>
                  <a:pt x="527" y="898"/>
                </a:lnTo>
                <a:cubicBezTo>
                  <a:pt x="496" y="898"/>
                  <a:pt x="496" y="898"/>
                  <a:pt x="496" y="898"/>
                </a:cubicBezTo>
                <a:lnTo>
                  <a:pt x="496" y="898"/>
                </a:lnTo>
                <a:cubicBezTo>
                  <a:pt x="465" y="898"/>
                  <a:pt x="465" y="898"/>
                  <a:pt x="465" y="868"/>
                </a:cubicBezTo>
                <a:lnTo>
                  <a:pt x="434" y="868"/>
                </a:lnTo>
                <a:lnTo>
                  <a:pt x="434" y="868"/>
                </a:lnTo>
                <a:cubicBezTo>
                  <a:pt x="434" y="868"/>
                  <a:pt x="403" y="868"/>
                  <a:pt x="403" y="837"/>
                </a:cubicBezTo>
                <a:cubicBezTo>
                  <a:pt x="372" y="837"/>
                  <a:pt x="372" y="837"/>
                  <a:pt x="372" y="806"/>
                </a:cubicBezTo>
                <a:lnTo>
                  <a:pt x="372" y="775"/>
                </a:lnTo>
                <a:lnTo>
                  <a:pt x="372" y="775"/>
                </a:lnTo>
                <a:lnTo>
                  <a:pt x="372" y="775"/>
                </a:lnTo>
                <a:cubicBezTo>
                  <a:pt x="372" y="744"/>
                  <a:pt x="372" y="744"/>
                  <a:pt x="372" y="744"/>
                </a:cubicBezTo>
                <a:lnTo>
                  <a:pt x="372" y="744"/>
                </a:lnTo>
                <a:cubicBezTo>
                  <a:pt x="341" y="744"/>
                  <a:pt x="341" y="744"/>
                  <a:pt x="310" y="744"/>
                </a:cubicBezTo>
                <a:cubicBezTo>
                  <a:pt x="310" y="713"/>
                  <a:pt x="310" y="713"/>
                  <a:pt x="310" y="713"/>
                </a:cubicBezTo>
                <a:cubicBezTo>
                  <a:pt x="310" y="713"/>
                  <a:pt x="310" y="713"/>
                  <a:pt x="279" y="713"/>
                </a:cubicBezTo>
                <a:cubicBezTo>
                  <a:pt x="248" y="713"/>
                  <a:pt x="248" y="682"/>
                  <a:pt x="217" y="682"/>
                </a:cubicBezTo>
                <a:lnTo>
                  <a:pt x="217" y="651"/>
                </a:lnTo>
                <a:cubicBezTo>
                  <a:pt x="217" y="651"/>
                  <a:pt x="217" y="620"/>
                  <a:pt x="248" y="620"/>
                </a:cubicBezTo>
                <a:cubicBezTo>
                  <a:pt x="248" y="620"/>
                  <a:pt x="310" y="651"/>
                  <a:pt x="341" y="651"/>
                </a:cubicBezTo>
                <a:cubicBezTo>
                  <a:pt x="341" y="682"/>
                  <a:pt x="372" y="682"/>
                  <a:pt x="403" y="682"/>
                </a:cubicBezTo>
                <a:lnTo>
                  <a:pt x="403" y="682"/>
                </a:lnTo>
                <a:cubicBezTo>
                  <a:pt x="434" y="682"/>
                  <a:pt x="434" y="682"/>
                  <a:pt x="434" y="682"/>
                </a:cubicBezTo>
                <a:lnTo>
                  <a:pt x="434" y="682"/>
                </a:lnTo>
                <a:cubicBezTo>
                  <a:pt x="465" y="682"/>
                  <a:pt x="527" y="682"/>
                  <a:pt x="558" y="682"/>
                </a:cubicBezTo>
                <a:lnTo>
                  <a:pt x="558" y="682"/>
                </a:lnTo>
                <a:lnTo>
                  <a:pt x="589" y="682"/>
                </a:lnTo>
                <a:cubicBezTo>
                  <a:pt x="620" y="682"/>
                  <a:pt x="620" y="682"/>
                  <a:pt x="651" y="682"/>
                </a:cubicBezTo>
                <a:cubicBezTo>
                  <a:pt x="681" y="682"/>
                  <a:pt x="713" y="651"/>
                  <a:pt x="713" y="651"/>
                </a:cubicBezTo>
                <a:cubicBezTo>
                  <a:pt x="713" y="651"/>
                  <a:pt x="713" y="651"/>
                  <a:pt x="744" y="651"/>
                </a:cubicBezTo>
                <a:lnTo>
                  <a:pt x="744" y="651"/>
                </a:lnTo>
                <a:cubicBezTo>
                  <a:pt x="713" y="651"/>
                  <a:pt x="681" y="620"/>
                  <a:pt x="681" y="620"/>
                </a:cubicBezTo>
                <a:cubicBezTo>
                  <a:pt x="651" y="620"/>
                  <a:pt x="651" y="620"/>
                  <a:pt x="651" y="620"/>
                </a:cubicBezTo>
                <a:cubicBezTo>
                  <a:pt x="651" y="620"/>
                  <a:pt x="620" y="620"/>
                  <a:pt x="589" y="620"/>
                </a:cubicBezTo>
                <a:cubicBezTo>
                  <a:pt x="558" y="620"/>
                  <a:pt x="527" y="589"/>
                  <a:pt x="496" y="558"/>
                </a:cubicBezTo>
                <a:lnTo>
                  <a:pt x="465" y="558"/>
                </a:lnTo>
                <a:cubicBezTo>
                  <a:pt x="465" y="558"/>
                  <a:pt x="465" y="558"/>
                  <a:pt x="434" y="558"/>
                </a:cubicBezTo>
                <a:cubicBezTo>
                  <a:pt x="434" y="558"/>
                  <a:pt x="434" y="558"/>
                  <a:pt x="403" y="527"/>
                </a:cubicBezTo>
                <a:lnTo>
                  <a:pt x="403" y="527"/>
                </a:lnTo>
                <a:lnTo>
                  <a:pt x="372" y="527"/>
                </a:lnTo>
                <a:lnTo>
                  <a:pt x="372" y="527"/>
                </a:lnTo>
                <a:lnTo>
                  <a:pt x="372" y="527"/>
                </a:lnTo>
                <a:lnTo>
                  <a:pt x="341" y="527"/>
                </a:lnTo>
                <a:lnTo>
                  <a:pt x="341" y="527"/>
                </a:lnTo>
                <a:cubicBezTo>
                  <a:pt x="310" y="527"/>
                  <a:pt x="310" y="527"/>
                  <a:pt x="310" y="527"/>
                </a:cubicBezTo>
                <a:cubicBezTo>
                  <a:pt x="310" y="527"/>
                  <a:pt x="279" y="527"/>
                  <a:pt x="248" y="527"/>
                </a:cubicBezTo>
                <a:cubicBezTo>
                  <a:pt x="186" y="527"/>
                  <a:pt x="186" y="527"/>
                  <a:pt x="186" y="527"/>
                </a:cubicBezTo>
                <a:lnTo>
                  <a:pt x="186" y="527"/>
                </a:lnTo>
                <a:lnTo>
                  <a:pt x="186" y="527"/>
                </a:lnTo>
                <a:lnTo>
                  <a:pt x="186" y="527"/>
                </a:lnTo>
                <a:cubicBezTo>
                  <a:pt x="155" y="527"/>
                  <a:pt x="155" y="527"/>
                  <a:pt x="155" y="527"/>
                </a:cubicBezTo>
                <a:lnTo>
                  <a:pt x="124" y="527"/>
                </a:lnTo>
                <a:lnTo>
                  <a:pt x="124" y="527"/>
                </a:lnTo>
                <a:lnTo>
                  <a:pt x="124" y="527"/>
                </a:lnTo>
                <a:lnTo>
                  <a:pt x="124" y="527"/>
                </a:lnTo>
                <a:lnTo>
                  <a:pt x="124" y="558"/>
                </a:lnTo>
                <a:cubicBezTo>
                  <a:pt x="124" y="589"/>
                  <a:pt x="124" y="589"/>
                  <a:pt x="124" y="589"/>
                </a:cubicBezTo>
                <a:cubicBezTo>
                  <a:pt x="124" y="589"/>
                  <a:pt x="155" y="589"/>
                  <a:pt x="155" y="620"/>
                </a:cubicBezTo>
                <a:lnTo>
                  <a:pt x="155" y="620"/>
                </a:lnTo>
                <a:lnTo>
                  <a:pt x="155" y="620"/>
                </a:lnTo>
                <a:cubicBezTo>
                  <a:pt x="155" y="620"/>
                  <a:pt x="155" y="651"/>
                  <a:pt x="124" y="651"/>
                </a:cubicBezTo>
                <a:cubicBezTo>
                  <a:pt x="124" y="651"/>
                  <a:pt x="124" y="651"/>
                  <a:pt x="124" y="682"/>
                </a:cubicBezTo>
                <a:lnTo>
                  <a:pt x="124" y="682"/>
                </a:lnTo>
                <a:lnTo>
                  <a:pt x="124" y="682"/>
                </a:lnTo>
                <a:cubicBezTo>
                  <a:pt x="155" y="682"/>
                  <a:pt x="155" y="682"/>
                  <a:pt x="155" y="682"/>
                </a:cubicBezTo>
                <a:cubicBezTo>
                  <a:pt x="155" y="713"/>
                  <a:pt x="155" y="713"/>
                  <a:pt x="155" y="744"/>
                </a:cubicBezTo>
                <a:lnTo>
                  <a:pt x="155" y="744"/>
                </a:lnTo>
                <a:lnTo>
                  <a:pt x="155" y="775"/>
                </a:lnTo>
                <a:cubicBezTo>
                  <a:pt x="155" y="775"/>
                  <a:pt x="155" y="775"/>
                  <a:pt x="124" y="775"/>
                </a:cubicBezTo>
                <a:cubicBezTo>
                  <a:pt x="155" y="775"/>
                  <a:pt x="155" y="806"/>
                  <a:pt x="155" y="806"/>
                </a:cubicBezTo>
                <a:lnTo>
                  <a:pt x="186" y="837"/>
                </a:lnTo>
                <a:cubicBezTo>
                  <a:pt x="186" y="837"/>
                  <a:pt x="186" y="837"/>
                  <a:pt x="186" y="868"/>
                </a:cubicBezTo>
                <a:lnTo>
                  <a:pt x="186" y="868"/>
                </a:lnTo>
                <a:lnTo>
                  <a:pt x="186" y="868"/>
                </a:lnTo>
                <a:lnTo>
                  <a:pt x="186" y="868"/>
                </a:lnTo>
                <a:lnTo>
                  <a:pt x="186" y="868"/>
                </a:lnTo>
                <a:lnTo>
                  <a:pt x="186" y="868"/>
                </a:lnTo>
                <a:lnTo>
                  <a:pt x="217" y="868"/>
                </a:lnTo>
                <a:cubicBezTo>
                  <a:pt x="217" y="898"/>
                  <a:pt x="217" y="898"/>
                  <a:pt x="217" y="930"/>
                </a:cubicBezTo>
                <a:lnTo>
                  <a:pt x="217" y="930"/>
                </a:lnTo>
                <a:lnTo>
                  <a:pt x="217" y="930"/>
                </a:lnTo>
                <a:lnTo>
                  <a:pt x="217" y="930"/>
                </a:lnTo>
                <a:cubicBezTo>
                  <a:pt x="217" y="961"/>
                  <a:pt x="217" y="992"/>
                  <a:pt x="186" y="992"/>
                </a:cubicBezTo>
                <a:lnTo>
                  <a:pt x="186" y="992"/>
                </a:lnTo>
                <a:cubicBezTo>
                  <a:pt x="186" y="992"/>
                  <a:pt x="155" y="992"/>
                  <a:pt x="155" y="1022"/>
                </a:cubicBezTo>
                <a:lnTo>
                  <a:pt x="155" y="1022"/>
                </a:lnTo>
                <a:cubicBezTo>
                  <a:pt x="124" y="1022"/>
                  <a:pt x="124" y="1054"/>
                  <a:pt x="93" y="1054"/>
                </a:cubicBezTo>
                <a:cubicBezTo>
                  <a:pt x="93" y="1054"/>
                  <a:pt x="62" y="1054"/>
                  <a:pt x="62" y="1085"/>
                </a:cubicBezTo>
                <a:lnTo>
                  <a:pt x="62" y="1085"/>
                </a:lnTo>
                <a:lnTo>
                  <a:pt x="62" y="1085"/>
                </a:lnTo>
                <a:lnTo>
                  <a:pt x="62" y="1116"/>
                </a:lnTo>
                <a:lnTo>
                  <a:pt x="62" y="1116"/>
                </a:lnTo>
                <a:lnTo>
                  <a:pt x="62" y="1146"/>
                </a:lnTo>
                <a:lnTo>
                  <a:pt x="62" y="1146"/>
                </a:lnTo>
                <a:lnTo>
                  <a:pt x="31" y="1178"/>
                </a:lnTo>
                <a:lnTo>
                  <a:pt x="0" y="1209"/>
                </a:lnTo>
                <a:lnTo>
                  <a:pt x="0" y="1209"/>
                </a:lnTo>
                <a:cubicBezTo>
                  <a:pt x="0" y="1209"/>
                  <a:pt x="0" y="1209"/>
                  <a:pt x="0" y="1240"/>
                </a:cubicBezTo>
                <a:cubicBezTo>
                  <a:pt x="93" y="1209"/>
                  <a:pt x="93" y="1209"/>
                  <a:pt x="93" y="1209"/>
                </a:cubicBezTo>
                <a:cubicBezTo>
                  <a:pt x="31" y="1270"/>
                  <a:pt x="31" y="1270"/>
                  <a:pt x="31" y="1270"/>
                </a:cubicBezTo>
                <a:lnTo>
                  <a:pt x="31" y="1270"/>
                </a:lnTo>
                <a:lnTo>
                  <a:pt x="31" y="1270"/>
                </a:lnTo>
                <a:lnTo>
                  <a:pt x="31" y="1270"/>
                </a:lnTo>
                <a:cubicBezTo>
                  <a:pt x="31" y="1302"/>
                  <a:pt x="31" y="1302"/>
                  <a:pt x="31" y="1302"/>
                </a:cubicBezTo>
                <a:lnTo>
                  <a:pt x="31" y="1302"/>
                </a:lnTo>
                <a:lnTo>
                  <a:pt x="31" y="1302"/>
                </a:lnTo>
                <a:cubicBezTo>
                  <a:pt x="31" y="1333"/>
                  <a:pt x="31" y="1333"/>
                  <a:pt x="31" y="1333"/>
                </a:cubicBezTo>
                <a:lnTo>
                  <a:pt x="62" y="1333"/>
                </a:lnTo>
                <a:lnTo>
                  <a:pt x="62" y="1333"/>
                </a:lnTo>
                <a:lnTo>
                  <a:pt x="62" y="1333"/>
                </a:lnTo>
                <a:cubicBezTo>
                  <a:pt x="62" y="1333"/>
                  <a:pt x="93" y="1333"/>
                  <a:pt x="93" y="1364"/>
                </a:cubicBezTo>
                <a:lnTo>
                  <a:pt x="93" y="1364"/>
                </a:lnTo>
                <a:lnTo>
                  <a:pt x="124" y="1364"/>
                </a:lnTo>
                <a:lnTo>
                  <a:pt x="124" y="1364"/>
                </a:lnTo>
                <a:lnTo>
                  <a:pt x="124" y="1364"/>
                </a:lnTo>
                <a:cubicBezTo>
                  <a:pt x="124" y="1364"/>
                  <a:pt x="124" y="1364"/>
                  <a:pt x="155" y="1364"/>
                </a:cubicBezTo>
                <a:cubicBezTo>
                  <a:pt x="155" y="1364"/>
                  <a:pt x="155" y="1364"/>
                  <a:pt x="186" y="1364"/>
                </a:cubicBezTo>
                <a:cubicBezTo>
                  <a:pt x="186" y="1364"/>
                  <a:pt x="217" y="1394"/>
                  <a:pt x="217" y="1425"/>
                </a:cubicBezTo>
                <a:lnTo>
                  <a:pt x="217" y="1425"/>
                </a:lnTo>
                <a:lnTo>
                  <a:pt x="186" y="1425"/>
                </a:lnTo>
                <a:lnTo>
                  <a:pt x="217" y="1457"/>
                </a:lnTo>
                <a:lnTo>
                  <a:pt x="217" y="1457"/>
                </a:lnTo>
                <a:lnTo>
                  <a:pt x="217" y="1457"/>
                </a:lnTo>
                <a:lnTo>
                  <a:pt x="217" y="1457"/>
                </a:lnTo>
                <a:cubicBezTo>
                  <a:pt x="248" y="1457"/>
                  <a:pt x="248" y="1457"/>
                  <a:pt x="248" y="1488"/>
                </a:cubicBezTo>
                <a:lnTo>
                  <a:pt x="248" y="1488"/>
                </a:lnTo>
                <a:lnTo>
                  <a:pt x="248" y="1488"/>
                </a:lnTo>
                <a:lnTo>
                  <a:pt x="248" y="1488"/>
                </a:lnTo>
                <a:cubicBezTo>
                  <a:pt x="279" y="1488"/>
                  <a:pt x="279" y="1488"/>
                  <a:pt x="310" y="1518"/>
                </a:cubicBezTo>
                <a:lnTo>
                  <a:pt x="310" y="1518"/>
                </a:lnTo>
                <a:lnTo>
                  <a:pt x="310" y="1518"/>
                </a:lnTo>
                <a:lnTo>
                  <a:pt x="310" y="1518"/>
                </a:lnTo>
                <a:cubicBezTo>
                  <a:pt x="310" y="1550"/>
                  <a:pt x="279" y="1550"/>
                  <a:pt x="279" y="1581"/>
                </a:cubicBezTo>
                <a:lnTo>
                  <a:pt x="279" y="1581"/>
                </a:lnTo>
                <a:lnTo>
                  <a:pt x="279" y="1581"/>
                </a:lnTo>
                <a:cubicBezTo>
                  <a:pt x="279" y="1581"/>
                  <a:pt x="279" y="1581"/>
                  <a:pt x="310" y="1581"/>
                </a:cubicBezTo>
                <a:lnTo>
                  <a:pt x="310" y="1581"/>
                </a:lnTo>
                <a:lnTo>
                  <a:pt x="310" y="1581"/>
                </a:lnTo>
                <a:lnTo>
                  <a:pt x="310" y="1581"/>
                </a:lnTo>
                <a:cubicBezTo>
                  <a:pt x="341" y="1581"/>
                  <a:pt x="372" y="1581"/>
                  <a:pt x="372" y="1581"/>
                </a:cubicBezTo>
                <a:lnTo>
                  <a:pt x="372" y="1581"/>
                </a:lnTo>
                <a:cubicBezTo>
                  <a:pt x="372" y="1612"/>
                  <a:pt x="403" y="1612"/>
                  <a:pt x="403" y="1642"/>
                </a:cubicBezTo>
                <a:lnTo>
                  <a:pt x="403" y="1642"/>
                </a:lnTo>
                <a:lnTo>
                  <a:pt x="403" y="1642"/>
                </a:lnTo>
                <a:lnTo>
                  <a:pt x="403" y="1642"/>
                </a:lnTo>
                <a:cubicBezTo>
                  <a:pt x="403" y="1642"/>
                  <a:pt x="403" y="1642"/>
                  <a:pt x="434" y="1642"/>
                </a:cubicBezTo>
                <a:lnTo>
                  <a:pt x="434" y="1642"/>
                </a:lnTo>
                <a:lnTo>
                  <a:pt x="434" y="1674"/>
                </a:lnTo>
                <a:lnTo>
                  <a:pt x="434" y="1674"/>
                </a:lnTo>
                <a:cubicBezTo>
                  <a:pt x="434" y="1674"/>
                  <a:pt x="434" y="1674"/>
                  <a:pt x="434" y="1705"/>
                </a:cubicBezTo>
                <a:lnTo>
                  <a:pt x="434" y="1705"/>
                </a:lnTo>
                <a:lnTo>
                  <a:pt x="434" y="1705"/>
                </a:lnTo>
                <a:cubicBezTo>
                  <a:pt x="465" y="1705"/>
                  <a:pt x="465" y="1705"/>
                  <a:pt x="465" y="1705"/>
                </a:cubicBezTo>
                <a:lnTo>
                  <a:pt x="465" y="1705"/>
                </a:lnTo>
                <a:lnTo>
                  <a:pt x="496" y="1705"/>
                </a:lnTo>
                <a:lnTo>
                  <a:pt x="496" y="1705"/>
                </a:lnTo>
                <a:lnTo>
                  <a:pt x="496" y="1705"/>
                </a:lnTo>
                <a:lnTo>
                  <a:pt x="527" y="1705"/>
                </a:lnTo>
                <a:lnTo>
                  <a:pt x="527" y="1705"/>
                </a:lnTo>
                <a:lnTo>
                  <a:pt x="527" y="1705"/>
                </a:lnTo>
                <a:lnTo>
                  <a:pt x="527" y="1705"/>
                </a:lnTo>
                <a:cubicBezTo>
                  <a:pt x="558" y="1705"/>
                  <a:pt x="558" y="1705"/>
                  <a:pt x="558" y="1705"/>
                </a:cubicBezTo>
                <a:cubicBezTo>
                  <a:pt x="558" y="1705"/>
                  <a:pt x="558" y="1705"/>
                  <a:pt x="589" y="1705"/>
                </a:cubicBezTo>
                <a:lnTo>
                  <a:pt x="589" y="1705"/>
                </a:lnTo>
                <a:lnTo>
                  <a:pt x="589" y="1705"/>
                </a:lnTo>
                <a:cubicBezTo>
                  <a:pt x="620" y="1736"/>
                  <a:pt x="620" y="1736"/>
                  <a:pt x="651" y="1736"/>
                </a:cubicBezTo>
                <a:cubicBezTo>
                  <a:pt x="651" y="1736"/>
                  <a:pt x="651" y="1736"/>
                  <a:pt x="681" y="1736"/>
                </a:cubicBezTo>
                <a:lnTo>
                  <a:pt x="681" y="1736"/>
                </a:lnTo>
                <a:lnTo>
                  <a:pt x="681" y="1736"/>
                </a:lnTo>
                <a:cubicBezTo>
                  <a:pt x="713" y="1736"/>
                  <a:pt x="713" y="1766"/>
                  <a:pt x="713" y="1766"/>
                </a:cubicBezTo>
                <a:lnTo>
                  <a:pt x="713" y="1766"/>
                </a:lnTo>
                <a:lnTo>
                  <a:pt x="713" y="1798"/>
                </a:lnTo>
                <a:lnTo>
                  <a:pt x="713" y="1798"/>
                </a:lnTo>
                <a:cubicBezTo>
                  <a:pt x="713" y="1798"/>
                  <a:pt x="713" y="1798"/>
                  <a:pt x="713" y="1829"/>
                </a:cubicBezTo>
                <a:lnTo>
                  <a:pt x="713" y="1829"/>
                </a:lnTo>
                <a:cubicBezTo>
                  <a:pt x="713" y="1829"/>
                  <a:pt x="713" y="1829"/>
                  <a:pt x="681" y="1829"/>
                </a:cubicBezTo>
                <a:cubicBezTo>
                  <a:pt x="713" y="1860"/>
                  <a:pt x="713" y="1860"/>
                  <a:pt x="713" y="1860"/>
                </a:cubicBezTo>
                <a:lnTo>
                  <a:pt x="713" y="1890"/>
                </a:lnTo>
                <a:lnTo>
                  <a:pt x="713" y="1890"/>
                </a:lnTo>
                <a:cubicBezTo>
                  <a:pt x="681" y="1890"/>
                  <a:pt x="681" y="1922"/>
                  <a:pt x="651" y="1922"/>
                </a:cubicBezTo>
                <a:cubicBezTo>
                  <a:pt x="651" y="1922"/>
                  <a:pt x="651" y="1922"/>
                  <a:pt x="651" y="1953"/>
                </a:cubicBezTo>
                <a:cubicBezTo>
                  <a:pt x="651" y="1953"/>
                  <a:pt x="651" y="1984"/>
                  <a:pt x="620" y="1984"/>
                </a:cubicBezTo>
                <a:lnTo>
                  <a:pt x="620" y="1984"/>
                </a:lnTo>
                <a:lnTo>
                  <a:pt x="620" y="1984"/>
                </a:lnTo>
                <a:lnTo>
                  <a:pt x="620" y="1984"/>
                </a:lnTo>
                <a:cubicBezTo>
                  <a:pt x="620" y="2014"/>
                  <a:pt x="620" y="2014"/>
                  <a:pt x="589" y="2014"/>
                </a:cubicBezTo>
                <a:cubicBezTo>
                  <a:pt x="589" y="2014"/>
                  <a:pt x="589" y="2014"/>
                  <a:pt x="589" y="2046"/>
                </a:cubicBezTo>
                <a:lnTo>
                  <a:pt x="589" y="2046"/>
                </a:lnTo>
                <a:lnTo>
                  <a:pt x="558" y="2077"/>
                </a:lnTo>
                <a:lnTo>
                  <a:pt x="558" y="2077"/>
                </a:lnTo>
                <a:lnTo>
                  <a:pt x="558" y="2077"/>
                </a:lnTo>
                <a:lnTo>
                  <a:pt x="589" y="2077"/>
                </a:lnTo>
                <a:lnTo>
                  <a:pt x="589" y="2077"/>
                </a:lnTo>
                <a:lnTo>
                  <a:pt x="589" y="2077"/>
                </a:lnTo>
                <a:cubicBezTo>
                  <a:pt x="589" y="2077"/>
                  <a:pt x="589" y="2077"/>
                  <a:pt x="620" y="2077"/>
                </a:cubicBezTo>
                <a:cubicBezTo>
                  <a:pt x="620" y="2077"/>
                  <a:pt x="620" y="2077"/>
                  <a:pt x="681" y="2138"/>
                </a:cubicBezTo>
                <a:cubicBezTo>
                  <a:pt x="681" y="2138"/>
                  <a:pt x="681" y="2138"/>
                  <a:pt x="713" y="2138"/>
                </a:cubicBezTo>
                <a:lnTo>
                  <a:pt x="713" y="2138"/>
                </a:lnTo>
                <a:cubicBezTo>
                  <a:pt x="744" y="2138"/>
                  <a:pt x="744" y="2138"/>
                  <a:pt x="744" y="2138"/>
                </a:cubicBezTo>
                <a:cubicBezTo>
                  <a:pt x="744" y="2170"/>
                  <a:pt x="774" y="2170"/>
                  <a:pt x="774" y="2170"/>
                </a:cubicBezTo>
                <a:lnTo>
                  <a:pt x="774" y="2170"/>
                </a:lnTo>
                <a:lnTo>
                  <a:pt x="774" y="2170"/>
                </a:lnTo>
                <a:cubicBezTo>
                  <a:pt x="806" y="2170"/>
                  <a:pt x="806" y="2170"/>
                  <a:pt x="806" y="2170"/>
                </a:cubicBezTo>
                <a:cubicBezTo>
                  <a:pt x="837" y="2170"/>
                  <a:pt x="837" y="2170"/>
                  <a:pt x="837" y="2170"/>
                </a:cubicBezTo>
                <a:cubicBezTo>
                  <a:pt x="868" y="2170"/>
                  <a:pt x="868" y="2170"/>
                  <a:pt x="868" y="2170"/>
                </a:cubicBezTo>
                <a:cubicBezTo>
                  <a:pt x="868" y="2201"/>
                  <a:pt x="898" y="2201"/>
                  <a:pt x="898" y="2201"/>
                </a:cubicBezTo>
                <a:lnTo>
                  <a:pt x="898" y="2201"/>
                </a:lnTo>
                <a:lnTo>
                  <a:pt x="930" y="2201"/>
                </a:lnTo>
                <a:lnTo>
                  <a:pt x="930" y="2201"/>
                </a:lnTo>
                <a:lnTo>
                  <a:pt x="961" y="2201"/>
                </a:lnTo>
                <a:lnTo>
                  <a:pt x="961" y="2201"/>
                </a:lnTo>
                <a:lnTo>
                  <a:pt x="961" y="2201"/>
                </a:lnTo>
                <a:cubicBezTo>
                  <a:pt x="961" y="2170"/>
                  <a:pt x="961" y="2170"/>
                  <a:pt x="961" y="2170"/>
                </a:cubicBezTo>
                <a:lnTo>
                  <a:pt x="961" y="2170"/>
                </a:lnTo>
                <a:cubicBezTo>
                  <a:pt x="992" y="2170"/>
                  <a:pt x="992" y="2170"/>
                  <a:pt x="992" y="2201"/>
                </a:cubicBezTo>
                <a:lnTo>
                  <a:pt x="992" y="2201"/>
                </a:lnTo>
                <a:lnTo>
                  <a:pt x="992" y="2201"/>
                </a:lnTo>
                <a:cubicBezTo>
                  <a:pt x="1022" y="2201"/>
                  <a:pt x="1022" y="2201"/>
                  <a:pt x="1022" y="2231"/>
                </a:cubicBezTo>
                <a:lnTo>
                  <a:pt x="1022" y="2231"/>
                </a:lnTo>
                <a:lnTo>
                  <a:pt x="1022" y="2231"/>
                </a:lnTo>
                <a:lnTo>
                  <a:pt x="1022" y="2231"/>
                </a:lnTo>
                <a:lnTo>
                  <a:pt x="1022" y="2231"/>
                </a:lnTo>
                <a:lnTo>
                  <a:pt x="1022" y="2231"/>
                </a:lnTo>
                <a:lnTo>
                  <a:pt x="1022" y="2231"/>
                </a:lnTo>
                <a:lnTo>
                  <a:pt x="1022" y="2231"/>
                </a:lnTo>
                <a:cubicBezTo>
                  <a:pt x="1022" y="2231"/>
                  <a:pt x="1022" y="2231"/>
                  <a:pt x="1054" y="2231"/>
                </a:cubicBezTo>
                <a:lnTo>
                  <a:pt x="1054" y="2231"/>
                </a:lnTo>
                <a:lnTo>
                  <a:pt x="1054" y="2231"/>
                </a:lnTo>
                <a:lnTo>
                  <a:pt x="1054" y="2231"/>
                </a:lnTo>
                <a:lnTo>
                  <a:pt x="1054" y="2231"/>
                </a:lnTo>
                <a:cubicBezTo>
                  <a:pt x="1085" y="2231"/>
                  <a:pt x="1085" y="2231"/>
                  <a:pt x="1085" y="2231"/>
                </a:cubicBezTo>
                <a:lnTo>
                  <a:pt x="1085" y="2201"/>
                </a:lnTo>
                <a:cubicBezTo>
                  <a:pt x="1085" y="2201"/>
                  <a:pt x="1085" y="2201"/>
                  <a:pt x="1085" y="2170"/>
                </a:cubicBezTo>
                <a:lnTo>
                  <a:pt x="1085" y="2170"/>
                </a:lnTo>
                <a:cubicBezTo>
                  <a:pt x="1054" y="2138"/>
                  <a:pt x="1022" y="2138"/>
                  <a:pt x="1022" y="2108"/>
                </a:cubicBezTo>
                <a:lnTo>
                  <a:pt x="1022" y="2077"/>
                </a:lnTo>
                <a:cubicBezTo>
                  <a:pt x="1054" y="2077"/>
                  <a:pt x="1054" y="2077"/>
                  <a:pt x="1054" y="2077"/>
                </a:cubicBezTo>
                <a:lnTo>
                  <a:pt x="1054" y="2046"/>
                </a:lnTo>
                <a:cubicBezTo>
                  <a:pt x="1054" y="2046"/>
                  <a:pt x="1054" y="2046"/>
                  <a:pt x="1054" y="2014"/>
                </a:cubicBezTo>
                <a:cubicBezTo>
                  <a:pt x="1085" y="2014"/>
                  <a:pt x="1085" y="2014"/>
                  <a:pt x="1085" y="2014"/>
                </a:cubicBezTo>
                <a:cubicBezTo>
                  <a:pt x="1116" y="2014"/>
                  <a:pt x="1116" y="2014"/>
                  <a:pt x="1146" y="1984"/>
                </a:cubicBezTo>
                <a:lnTo>
                  <a:pt x="1146" y="1984"/>
                </a:lnTo>
                <a:lnTo>
                  <a:pt x="1146" y="1984"/>
                </a:lnTo>
                <a:lnTo>
                  <a:pt x="1146" y="1984"/>
                </a:lnTo>
                <a:cubicBezTo>
                  <a:pt x="1146" y="1984"/>
                  <a:pt x="1146" y="1984"/>
                  <a:pt x="1146" y="1953"/>
                </a:cubicBezTo>
                <a:lnTo>
                  <a:pt x="1146" y="1953"/>
                </a:lnTo>
                <a:cubicBezTo>
                  <a:pt x="1116" y="1953"/>
                  <a:pt x="1116" y="1953"/>
                  <a:pt x="1116" y="1922"/>
                </a:cubicBezTo>
                <a:lnTo>
                  <a:pt x="1116" y="1922"/>
                </a:lnTo>
                <a:cubicBezTo>
                  <a:pt x="1116" y="1922"/>
                  <a:pt x="1085" y="1922"/>
                  <a:pt x="1054" y="1922"/>
                </a:cubicBezTo>
                <a:lnTo>
                  <a:pt x="1054" y="1922"/>
                </a:lnTo>
                <a:lnTo>
                  <a:pt x="1054" y="1922"/>
                </a:lnTo>
                <a:lnTo>
                  <a:pt x="1054" y="1922"/>
                </a:lnTo>
                <a:lnTo>
                  <a:pt x="1054" y="1890"/>
                </a:lnTo>
                <a:lnTo>
                  <a:pt x="1054" y="1890"/>
                </a:lnTo>
                <a:cubicBezTo>
                  <a:pt x="1022" y="1890"/>
                  <a:pt x="1022" y="1860"/>
                  <a:pt x="1022" y="1860"/>
                </a:cubicBezTo>
                <a:lnTo>
                  <a:pt x="1022" y="1860"/>
                </a:lnTo>
                <a:lnTo>
                  <a:pt x="1022" y="1860"/>
                </a:lnTo>
                <a:cubicBezTo>
                  <a:pt x="1022" y="1829"/>
                  <a:pt x="1022" y="1829"/>
                  <a:pt x="1022" y="1829"/>
                </a:cubicBezTo>
                <a:lnTo>
                  <a:pt x="1022" y="1829"/>
                </a:lnTo>
                <a:lnTo>
                  <a:pt x="1022" y="1798"/>
                </a:lnTo>
                <a:lnTo>
                  <a:pt x="1022" y="1798"/>
                </a:lnTo>
                <a:lnTo>
                  <a:pt x="1022" y="1766"/>
                </a:lnTo>
                <a:cubicBezTo>
                  <a:pt x="1022" y="1766"/>
                  <a:pt x="1022" y="1766"/>
                  <a:pt x="1054" y="1766"/>
                </a:cubicBezTo>
                <a:lnTo>
                  <a:pt x="1054" y="1766"/>
                </a:lnTo>
                <a:cubicBezTo>
                  <a:pt x="1054" y="1736"/>
                  <a:pt x="1054" y="1736"/>
                  <a:pt x="1054" y="1736"/>
                </a:cubicBezTo>
                <a:lnTo>
                  <a:pt x="1054" y="1736"/>
                </a:lnTo>
                <a:lnTo>
                  <a:pt x="1054" y="1736"/>
                </a:lnTo>
                <a:lnTo>
                  <a:pt x="1054" y="1705"/>
                </a:lnTo>
                <a:lnTo>
                  <a:pt x="1085" y="1674"/>
                </a:lnTo>
                <a:lnTo>
                  <a:pt x="1085" y="1674"/>
                </a:lnTo>
                <a:cubicBezTo>
                  <a:pt x="1116" y="1674"/>
                  <a:pt x="1116" y="1674"/>
                  <a:pt x="1116" y="1674"/>
                </a:cubicBezTo>
                <a:lnTo>
                  <a:pt x="1116" y="1674"/>
                </a:lnTo>
                <a:cubicBezTo>
                  <a:pt x="1116" y="1705"/>
                  <a:pt x="1116" y="1705"/>
                  <a:pt x="1116" y="1705"/>
                </a:cubicBezTo>
                <a:lnTo>
                  <a:pt x="1146" y="1674"/>
                </a:lnTo>
                <a:cubicBezTo>
                  <a:pt x="1146" y="1674"/>
                  <a:pt x="1146" y="1674"/>
                  <a:pt x="1178" y="1674"/>
                </a:cubicBezTo>
                <a:lnTo>
                  <a:pt x="1178" y="1674"/>
                </a:lnTo>
                <a:cubicBezTo>
                  <a:pt x="1209" y="1642"/>
                  <a:pt x="1209" y="1642"/>
                  <a:pt x="1209" y="1642"/>
                </a:cubicBezTo>
                <a:lnTo>
                  <a:pt x="1209" y="1642"/>
                </a:lnTo>
                <a:lnTo>
                  <a:pt x="1209" y="1642"/>
                </a:lnTo>
                <a:lnTo>
                  <a:pt x="1209" y="1642"/>
                </a:lnTo>
                <a:lnTo>
                  <a:pt x="1209" y="1642"/>
                </a:lnTo>
                <a:cubicBezTo>
                  <a:pt x="1240" y="1642"/>
                  <a:pt x="1240" y="1642"/>
                  <a:pt x="1240" y="1612"/>
                </a:cubicBezTo>
                <a:cubicBezTo>
                  <a:pt x="1240" y="1612"/>
                  <a:pt x="1240" y="1612"/>
                  <a:pt x="1270" y="1612"/>
                </a:cubicBezTo>
                <a:lnTo>
                  <a:pt x="1270" y="1612"/>
                </a:lnTo>
                <a:lnTo>
                  <a:pt x="1270" y="1612"/>
                </a:lnTo>
                <a:lnTo>
                  <a:pt x="1270" y="1612"/>
                </a:lnTo>
                <a:lnTo>
                  <a:pt x="1270" y="1612"/>
                </a:lnTo>
                <a:cubicBezTo>
                  <a:pt x="1270" y="1612"/>
                  <a:pt x="1270" y="1612"/>
                  <a:pt x="1302" y="1612"/>
                </a:cubicBezTo>
                <a:lnTo>
                  <a:pt x="1302" y="1612"/>
                </a:lnTo>
                <a:cubicBezTo>
                  <a:pt x="1302" y="1612"/>
                  <a:pt x="1302" y="1612"/>
                  <a:pt x="1333" y="1612"/>
                </a:cubicBezTo>
                <a:lnTo>
                  <a:pt x="1333" y="1612"/>
                </a:lnTo>
                <a:lnTo>
                  <a:pt x="1333" y="1612"/>
                </a:lnTo>
                <a:lnTo>
                  <a:pt x="1333" y="1612"/>
                </a:lnTo>
                <a:cubicBezTo>
                  <a:pt x="1364" y="1612"/>
                  <a:pt x="1364" y="1612"/>
                  <a:pt x="1364" y="1612"/>
                </a:cubicBezTo>
                <a:lnTo>
                  <a:pt x="1364" y="1612"/>
                </a:lnTo>
                <a:lnTo>
                  <a:pt x="1364" y="1612"/>
                </a:lnTo>
                <a:cubicBezTo>
                  <a:pt x="1364" y="1612"/>
                  <a:pt x="1394" y="1612"/>
                  <a:pt x="1394" y="1642"/>
                </a:cubicBezTo>
                <a:cubicBezTo>
                  <a:pt x="1394" y="1612"/>
                  <a:pt x="1394" y="1612"/>
                  <a:pt x="1426" y="1612"/>
                </a:cubicBezTo>
                <a:lnTo>
                  <a:pt x="1426" y="1612"/>
                </a:lnTo>
                <a:cubicBezTo>
                  <a:pt x="1426" y="1642"/>
                  <a:pt x="1457" y="1642"/>
                  <a:pt x="1457" y="1642"/>
                </a:cubicBezTo>
                <a:lnTo>
                  <a:pt x="1457" y="1642"/>
                </a:lnTo>
                <a:cubicBezTo>
                  <a:pt x="1457" y="1642"/>
                  <a:pt x="1457" y="1674"/>
                  <a:pt x="1488" y="1674"/>
                </a:cubicBezTo>
                <a:cubicBezTo>
                  <a:pt x="1488" y="1642"/>
                  <a:pt x="1488" y="1642"/>
                  <a:pt x="1488" y="1642"/>
                </a:cubicBezTo>
                <a:lnTo>
                  <a:pt x="1488" y="1642"/>
                </a:lnTo>
                <a:lnTo>
                  <a:pt x="1488" y="1642"/>
                </a:lnTo>
                <a:cubicBezTo>
                  <a:pt x="1518" y="1642"/>
                  <a:pt x="1518" y="1674"/>
                  <a:pt x="1550" y="1674"/>
                </a:cubicBezTo>
                <a:lnTo>
                  <a:pt x="1550" y="1674"/>
                </a:lnTo>
                <a:lnTo>
                  <a:pt x="1550" y="1674"/>
                </a:lnTo>
                <a:lnTo>
                  <a:pt x="1550" y="1674"/>
                </a:lnTo>
                <a:cubicBezTo>
                  <a:pt x="1581" y="1674"/>
                  <a:pt x="1581" y="1674"/>
                  <a:pt x="1581" y="1642"/>
                </a:cubicBezTo>
                <a:cubicBezTo>
                  <a:pt x="1612" y="1642"/>
                  <a:pt x="1612" y="1642"/>
                  <a:pt x="1612" y="1642"/>
                </a:cubicBezTo>
                <a:cubicBezTo>
                  <a:pt x="1612" y="1642"/>
                  <a:pt x="1642" y="1642"/>
                  <a:pt x="1642" y="1674"/>
                </a:cubicBezTo>
                <a:cubicBezTo>
                  <a:pt x="1642" y="1642"/>
                  <a:pt x="1642" y="1642"/>
                  <a:pt x="1674" y="1642"/>
                </a:cubicBezTo>
                <a:lnTo>
                  <a:pt x="1674" y="1642"/>
                </a:lnTo>
                <a:lnTo>
                  <a:pt x="1674" y="1642"/>
                </a:lnTo>
                <a:cubicBezTo>
                  <a:pt x="1674" y="1642"/>
                  <a:pt x="1705" y="1642"/>
                  <a:pt x="1705" y="1674"/>
                </a:cubicBezTo>
                <a:lnTo>
                  <a:pt x="1705" y="1674"/>
                </a:lnTo>
                <a:lnTo>
                  <a:pt x="1736" y="1674"/>
                </a:lnTo>
                <a:lnTo>
                  <a:pt x="1736" y="1674"/>
                </a:lnTo>
                <a:lnTo>
                  <a:pt x="1736" y="1674"/>
                </a:lnTo>
                <a:lnTo>
                  <a:pt x="1766" y="1674"/>
                </a:lnTo>
                <a:lnTo>
                  <a:pt x="1766" y="1674"/>
                </a:lnTo>
                <a:lnTo>
                  <a:pt x="1766" y="1674"/>
                </a:lnTo>
                <a:lnTo>
                  <a:pt x="1766" y="1674"/>
                </a:lnTo>
                <a:cubicBezTo>
                  <a:pt x="1766" y="1642"/>
                  <a:pt x="1766" y="1642"/>
                  <a:pt x="1766" y="1642"/>
                </a:cubicBezTo>
                <a:lnTo>
                  <a:pt x="1766" y="1642"/>
                </a:lnTo>
                <a:lnTo>
                  <a:pt x="1766" y="1642"/>
                </a:lnTo>
                <a:cubicBezTo>
                  <a:pt x="1766" y="1612"/>
                  <a:pt x="1766" y="1612"/>
                  <a:pt x="1798" y="1612"/>
                </a:cubicBezTo>
                <a:cubicBezTo>
                  <a:pt x="1798" y="1581"/>
                  <a:pt x="1798" y="1581"/>
                  <a:pt x="1798" y="1581"/>
                </a:cubicBezTo>
                <a:cubicBezTo>
                  <a:pt x="1798" y="1581"/>
                  <a:pt x="1798" y="1581"/>
                  <a:pt x="1798" y="1612"/>
                </a:cubicBezTo>
                <a:cubicBezTo>
                  <a:pt x="1798" y="1581"/>
                  <a:pt x="1798" y="1581"/>
                  <a:pt x="1798" y="1581"/>
                </a:cubicBezTo>
                <a:lnTo>
                  <a:pt x="1798" y="1581"/>
                </a:lnTo>
                <a:cubicBezTo>
                  <a:pt x="1798" y="1581"/>
                  <a:pt x="1798" y="1581"/>
                  <a:pt x="1829" y="1581"/>
                </a:cubicBezTo>
                <a:lnTo>
                  <a:pt x="1829" y="1550"/>
                </a:lnTo>
                <a:lnTo>
                  <a:pt x="1829" y="1518"/>
                </a:lnTo>
                <a:lnTo>
                  <a:pt x="1829" y="1518"/>
                </a:lnTo>
                <a:cubicBezTo>
                  <a:pt x="1829" y="1488"/>
                  <a:pt x="1829" y="1488"/>
                  <a:pt x="1829" y="1488"/>
                </a:cubicBezTo>
                <a:lnTo>
                  <a:pt x="1829" y="1488"/>
                </a:lnTo>
                <a:cubicBezTo>
                  <a:pt x="1829" y="1457"/>
                  <a:pt x="1829" y="1457"/>
                  <a:pt x="1860" y="1457"/>
                </a:cubicBezTo>
                <a:lnTo>
                  <a:pt x="1860" y="1457"/>
                </a:lnTo>
                <a:lnTo>
                  <a:pt x="1860" y="1457"/>
                </a:lnTo>
                <a:lnTo>
                  <a:pt x="1860" y="1457"/>
                </a:lnTo>
                <a:lnTo>
                  <a:pt x="1890" y="1457"/>
                </a:lnTo>
                <a:cubicBezTo>
                  <a:pt x="1890" y="1457"/>
                  <a:pt x="1890" y="1457"/>
                  <a:pt x="1922" y="1457"/>
                </a:cubicBezTo>
                <a:lnTo>
                  <a:pt x="1922" y="1457"/>
                </a:lnTo>
                <a:cubicBezTo>
                  <a:pt x="1922" y="1457"/>
                  <a:pt x="1922" y="1457"/>
                  <a:pt x="1953" y="1457"/>
                </a:cubicBezTo>
                <a:cubicBezTo>
                  <a:pt x="1953" y="1457"/>
                  <a:pt x="1953" y="1457"/>
                  <a:pt x="1984" y="1457"/>
                </a:cubicBezTo>
                <a:cubicBezTo>
                  <a:pt x="2014" y="1457"/>
                  <a:pt x="2014" y="1457"/>
                  <a:pt x="2014" y="1457"/>
                </a:cubicBezTo>
                <a:cubicBezTo>
                  <a:pt x="2046" y="1457"/>
                  <a:pt x="2046" y="1457"/>
                  <a:pt x="2046" y="1457"/>
                </a:cubicBezTo>
                <a:lnTo>
                  <a:pt x="2046" y="1457"/>
                </a:lnTo>
                <a:lnTo>
                  <a:pt x="2046" y="1457"/>
                </a:lnTo>
                <a:cubicBezTo>
                  <a:pt x="2077" y="1457"/>
                  <a:pt x="2077" y="1457"/>
                  <a:pt x="2077" y="1425"/>
                </a:cubicBezTo>
                <a:lnTo>
                  <a:pt x="2077" y="1425"/>
                </a:lnTo>
                <a:lnTo>
                  <a:pt x="2077" y="1425"/>
                </a:lnTo>
                <a:cubicBezTo>
                  <a:pt x="2077" y="1425"/>
                  <a:pt x="2077" y="1425"/>
                  <a:pt x="2108" y="1425"/>
                </a:cubicBezTo>
                <a:lnTo>
                  <a:pt x="2108" y="1425"/>
                </a:lnTo>
                <a:lnTo>
                  <a:pt x="2138" y="1425"/>
                </a:lnTo>
                <a:lnTo>
                  <a:pt x="2138" y="1425"/>
                </a:lnTo>
                <a:lnTo>
                  <a:pt x="2138" y="1425"/>
                </a:lnTo>
                <a:cubicBezTo>
                  <a:pt x="2170" y="1425"/>
                  <a:pt x="2170" y="1425"/>
                  <a:pt x="2201" y="1425"/>
                </a:cubicBezTo>
                <a:lnTo>
                  <a:pt x="2201" y="1425"/>
                </a:lnTo>
                <a:lnTo>
                  <a:pt x="2201" y="1425"/>
                </a:lnTo>
                <a:cubicBezTo>
                  <a:pt x="2201" y="1425"/>
                  <a:pt x="2201" y="1425"/>
                  <a:pt x="2232" y="1425"/>
                </a:cubicBezTo>
                <a:lnTo>
                  <a:pt x="2232" y="1425"/>
                </a:lnTo>
                <a:lnTo>
                  <a:pt x="2232" y="1425"/>
                </a:lnTo>
                <a:cubicBezTo>
                  <a:pt x="2232" y="1394"/>
                  <a:pt x="2262" y="1364"/>
                  <a:pt x="2293" y="1364"/>
                </a:cubicBezTo>
                <a:lnTo>
                  <a:pt x="2293" y="1364"/>
                </a:lnTo>
                <a:lnTo>
                  <a:pt x="2293" y="1364"/>
                </a:lnTo>
                <a:lnTo>
                  <a:pt x="2293" y="1364"/>
                </a:lnTo>
                <a:lnTo>
                  <a:pt x="2293" y="1364"/>
                </a:lnTo>
                <a:cubicBezTo>
                  <a:pt x="2325" y="1364"/>
                  <a:pt x="2325" y="1364"/>
                  <a:pt x="2356" y="1394"/>
                </a:cubicBezTo>
                <a:lnTo>
                  <a:pt x="2356" y="1394"/>
                </a:lnTo>
                <a:lnTo>
                  <a:pt x="2356" y="1394"/>
                </a:lnTo>
                <a:lnTo>
                  <a:pt x="2386" y="1394"/>
                </a:lnTo>
                <a:lnTo>
                  <a:pt x="2386" y="1394"/>
                </a:lnTo>
                <a:lnTo>
                  <a:pt x="2386" y="1394"/>
                </a:lnTo>
                <a:lnTo>
                  <a:pt x="2418" y="1425"/>
                </a:lnTo>
                <a:cubicBezTo>
                  <a:pt x="2418" y="1457"/>
                  <a:pt x="2418" y="1457"/>
                  <a:pt x="2418" y="1457"/>
                </a:cubicBezTo>
                <a:lnTo>
                  <a:pt x="2418" y="1457"/>
                </a:lnTo>
                <a:cubicBezTo>
                  <a:pt x="2418" y="1457"/>
                  <a:pt x="2418" y="1457"/>
                  <a:pt x="2449" y="1457"/>
                </a:cubicBezTo>
                <a:lnTo>
                  <a:pt x="2449" y="1457"/>
                </a:lnTo>
                <a:lnTo>
                  <a:pt x="2449" y="1457"/>
                </a:lnTo>
                <a:cubicBezTo>
                  <a:pt x="2449" y="1457"/>
                  <a:pt x="2449" y="1457"/>
                  <a:pt x="2479" y="1457"/>
                </a:cubicBezTo>
                <a:lnTo>
                  <a:pt x="2479" y="1457"/>
                </a:lnTo>
                <a:cubicBezTo>
                  <a:pt x="2479" y="1457"/>
                  <a:pt x="2479" y="1457"/>
                  <a:pt x="2510" y="1457"/>
                </a:cubicBezTo>
                <a:lnTo>
                  <a:pt x="2510" y="1457"/>
                </a:lnTo>
                <a:lnTo>
                  <a:pt x="2510" y="1457"/>
                </a:lnTo>
                <a:lnTo>
                  <a:pt x="2510" y="1457"/>
                </a:lnTo>
                <a:lnTo>
                  <a:pt x="2510" y="1457"/>
                </a:lnTo>
                <a:lnTo>
                  <a:pt x="2510" y="1457"/>
                </a:lnTo>
                <a:cubicBezTo>
                  <a:pt x="2542" y="1457"/>
                  <a:pt x="2542" y="1457"/>
                  <a:pt x="2542" y="1457"/>
                </a:cubicBezTo>
                <a:lnTo>
                  <a:pt x="2542" y="1457"/>
                </a:lnTo>
                <a:cubicBezTo>
                  <a:pt x="2542" y="1488"/>
                  <a:pt x="2542" y="1488"/>
                  <a:pt x="2542" y="1488"/>
                </a:cubicBezTo>
                <a:cubicBezTo>
                  <a:pt x="2573" y="1488"/>
                  <a:pt x="2573" y="1488"/>
                  <a:pt x="2573" y="1518"/>
                </a:cubicBezTo>
                <a:cubicBezTo>
                  <a:pt x="2573" y="1488"/>
                  <a:pt x="2573" y="1488"/>
                  <a:pt x="2603" y="1488"/>
                </a:cubicBezTo>
                <a:lnTo>
                  <a:pt x="2603" y="1488"/>
                </a:lnTo>
                <a:cubicBezTo>
                  <a:pt x="2634" y="1488"/>
                  <a:pt x="2634" y="1457"/>
                  <a:pt x="2634" y="1457"/>
                </a:cubicBezTo>
                <a:lnTo>
                  <a:pt x="2634" y="1457"/>
                </a:lnTo>
                <a:cubicBezTo>
                  <a:pt x="2634" y="1457"/>
                  <a:pt x="2634" y="1457"/>
                  <a:pt x="2666" y="1457"/>
                </a:cubicBezTo>
                <a:lnTo>
                  <a:pt x="2666" y="1457"/>
                </a:lnTo>
                <a:cubicBezTo>
                  <a:pt x="2697" y="1425"/>
                  <a:pt x="2697" y="1425"/>
                  <a:pt x="2697" y="1425"/>
                </a:cubicBezTo>
                <a:lnTo>
                  <a:pt x="2697" y="1425"/>
                </a:lnTo>
                <a:lnTo>
                  <a:pt x="2727" y="1425"/>
                </a:lnTo>
                <a:lnTo>
                  <a:pt x="2727" y="1425"/>
                </a:lnTo>
                <a:lnTo>
                  <a:pt x="2758" y="1457"/>
                </a:lnTo>
                <a:lnTo>
                  <a:pt x="2758" y="1457"/>
                </a:lnTo>
                <a:lnTo>
                  <a:pt x="2758" y="1457"/>
                </a:lnTo>
                <a:cubicBezTo>
                  <a:pt x="2758" y="1488"/>
                  <a:pt x="2758" y="1488"/>
                  <a:pt x="2727" y="1488"/>
                </a:cubicBezTo>
                <a:lnTo>
                  <a:pt x="2727" y="1488"/>
                </a:lnTo>
                <a:lnTo>
                  <a:pt x="2727" y="1488"/>
                </a:lnTo>
                <a:lnTo>
                  <a:pt x="2727" y="1488"/>
                </a:lnTo>
                <a:lnTo>
                  <a:pt x="2758" y="1488"/>
                </a:lnTo>
                <a:lnTo>
                  <a:pt x="2758" y="1518"/>
                </a:lnTo>
                <a:cubicBezTo>
                  <a:pt x="2758" y="1518"/>
                  <a:pt x="2790" y="1518"/>
                  <a:pt x="2790" y="1550"/>
                </a:cubicBezTo>
                <a:cubicBezTo>
                  <a:pt x="2790" y="1550"/>
                  <a:pt x="2821" y="1550"/>
                  <a:pt x="2821" y="1581"/>
                </a:cubicBezTo>
                <a:cubicBezTo>
                  <a:pt x="2851" y="1581"/>
                  <a:pt x="2851" y="1612"/>
                  <a:pt x="2851" y="1612"/>
                </a:cubicBezTo>
                <a:cubicBezTo>
                  <a:pt x="2882" y="1612"/>
                  <a:pt x="2882" y="1612"/>
                  <a:pt x="2882" y="1612"/>
                </a:cubicBezTo>
                <a:cubicBezTo>
                  <a:pt x="2882" y="1642"/>
                  <a:pt x="2882" y="1642"/>
                  <a:pt x="2882" y="1642"/>
                </a:cubicBezTo>
                <a:lnTo>
                  <a:pt x="2882" y="1642"/>
                </a:lnTo>
                <a:lnTo>
                  <a:pt x="2882" y="1642"/>
                </a:lnTo>
                <a:cubicBezTo>
                  <a:pt x="2914" y="1642"/>
                  <a:pt x="2914" y="1642"/>
                  <a:pt x="2914" y="1642"/>
                </a:cubicBezTo>
                <a:lnTo>
                  <a:pt x="2914" y="1642"/>
                </a:lnTo>
                <a:lnTo>
                  <a:pt x="2914" y="1642"/>
                </a:lnTo>
                <a:cubicBezTo>
                  <a:pt x="2914" y="1642"/>
                  <a:pt x="2914" y="1642"/>
                  <a:pt x="2945" y="1642"/>
                </a:cubicBezTo>
                <a:lnTo>
                  <a:pt x="2945" y="1642"/>
                </a:lnTo>
                <a:lnTo>
                  <a:pt x="2945" y="1642"/>
                </a:lnTo>
                <a:lnTo>
                  <a:pt x="2945" y="1642"/>
                </a:lnTo>
                <a:cubicBezTo>
                  <a:pt x="2945" y="1642"/>
                  <a:pt x="2945" y="1642"/>
                  <a:pt x="2945" y="1674"/>
                </a:cubicBezTo>
                <a:lnTo>
                  <a:pt x="2975" y="1674"/>
                </a:lnTo>
                <a:lnTo>
                  <a:pt x="2975" y="1674"/>
                </a:lnTo>
                <a:lnTo>
                  <a:pt x="2975" y="1674"/>
                </a:lnTo>
                <a:cubicBezTo>
                  <a:pt x="2975" y="1674"/>
                  <a:pt x="2975" y="1674"/>
                  <a:pt x="3006" y="1674"/>
                </a:cubicBezTo>
                <a:cubicBezTo>
                  <a:pt x="3006" y="1674"/>
                  <a:pt x="3006" y="1674"/>
                  <a:pt x="3038" y="1674"/>
                </a:cubicBezTo>
                <a:lnTo>
                  <a:pt x="3038" y="1674"/>
                </a:lnTo>
                <a:lnTo>
                  <a:pt x="3038" y="1674"/>
                </a:lnTo>
                <a:lnTo>
                  <a:pt x="3038" y="1674"/>
                </a:lnTo>
                <a:lnTo>
                  <a:pt x="3038" y="1674"/>
                </a:lnTo>
                <a:cubicBezTo>
                  <a:pt x="3038" y="1642"/>
                  <a:pt x="3069" y="1642"/>
                  <a:pt x="3069" y="1642"/>
                </a:cubicBezTo>
                <a:lnTo>
                  <a:pt x="3069" y="1642"/>
                </a:lnTo>
                <a:cubicBezTo>
                  <a:pt x="3069" y="1642"/>
                  <a:pt x="3069" y="1642"/>
                  <a:pt x="3099" y="1674"/>
                </a:cubicBezTo>
                <a:lnTo>
                  <a:pt x="3099" y="1674"/>
                </a:lnTo>
                <a:lnTo>
                  <a:pt x="3099" y="1674"/>
                </a:lnTo>
                <a:cubicBezTo>
                  <a:pt x="3099" y="1674"/>
                  <a:pt x="3130" y="1674"/>
                  <a:pt x="3130" y="1705"/>
                </a:cubicBezTo>
                <a:lnTo>
                  <a:pt x="3130" y="1705"/>
                </a:lnTo>
                <a:cubicBezTo>
                  <a:pt x="3130" y="1705"/>
                  <a:pt x="3162" y="1705"/>
                  <a:pt x="3162" y="1736"/>
                </a:cubicBezTo>
                <a:cubicBezTo>
                  <a:pt x="3162" y="1736"/>
                  <a:pt x="3162" y="1736"/>
                  <a:pt x="3193" y="1736"/>
                </a:cubicBezTo>
                <a:lnTo>
                  <a:pt x="3193" y="1736"/>
                </a:lnTo>
                <a:cubicBezTo>
                  <a:pt x="3193" y="1736"/>
                  <a:pt x="3193" y="1766"/>
                  <a:pt x="3223" y="1766"/>
                </a:cubicBezTo>
                <a:lnTo>
                  <a:pt x="3223" y="1766"/>
                </a:lnTo>
                <a:cubicBezTo>
                  <a:pt x="3223" y="1736"/>
                  <a:pt x="3223" y="1736"/>
                  <a:pt x="3223" y="1736"/>
                </a:cubicBezTo>
                <a:lnTo>
                  <a:pt x="3254" y="1736"/>
                </a:lnTo>
                <a:lnTo>
                  <a:pt x="3254" y="1736"/>
                </a:lnTo>
                <a:cubicBezTo>
                  <a:pt x="3254" y="1736"/>
                  <a:pt x="3254" y="1736"/>
                  <a:pt x="3286" y="1736"/>
                </a:cubicBezTo>
                <a:cubicBezTo>
                  <a:pt x="3286" y="1736"/>
                  <a:pt x="3286" y="1766"/>
                  <a:pt x="3286" y="1798"/>
                </a:cubicBezTo>
                <a:lnTo>
                  <a:pt x="3317" y="1798"/>
                </a:lnTo>
                <a:lnTo>
                  <a:pt x="3317" y="1798"/>
                </a:lnTo>
                <a:cubicBezTo>
                  <a:pt x="3317" y="1798"/>
                  <a:pt x="3317" y="1798"/>
                  <a:pt x="3317" y="1766"/>
                </a:cubicBezTo>
                <a:lnTo>
                  <a:pt x="3317" y="1766"/>
                </a:lnTo>
                <a:lnTo>
                  <a:pt x="3317" y="1766"/>
                </a:lnTo>
                <a:lnTo>
                  <a:pt x="3317" y="1766"/>
                </a:lnTo>
                <a:cubicBezTo>
                  <a:pt x="3317" y="1736"/>
                  <a:pt x="3317" y="1736"/>
                  <a:pt x="3317" y="1736"/>
                </a:cubicBezTo>
                <a:cubicBezTo>
                  <a:pt x="3347" y="1766"/>
                  <a:pt x="3347" y="1766"/>
                  <a:pt x="3347" y="1766"/>
                </a:cubicBezTo>
                <a:lnTo>
                  <a:pt x="3347" y="1766"/>
                </a:lnTo>
                <a:lnTo>
                  <a:pt x="3347" y="1766"/>
                </a:lnTo>
                <a:lnTo>
                  <a:pt x="3378" y="1766"/>
                </a:lnTo>
                <a:lnTo>
                  <a:pt x="3378" y="1766"/>
                </a:lnTo>
                <a:cubicBezTo>
                  <a:pt x="3378" y="1766"/>
                  <a:pt x="3378" y="1766"/>
                  <a:pt x="3410" y="1766"/>
                </a:cubicBezTo>
                <a:lnTo>
                  <a:pt x="3410" y="1766"/>
                </a:lnTo>
                <a:cubicBezTo>
                  <a:pt x="3410" y="1736"/>
                  <a:pt x="3410" y="1736"/>
                  <a:pt x="3441" y="1736"/>
                </a:cubicBezTo>
                <a:lnTo>
                  <a:pt x="3471" y="1705"/>
                </a:lnTo>
                <a:lnTo>
                  <a:pt x="3502" y="1705"/>
                </a:lnTo>
                <a:cubicBezTo>
                  <a:pt x="3502" y="1674"/>
                  <a:pt x="3534" y="1674"/>
                  <a:pt x="3534" y="1674"/>
                </a:cubicBezTo>
                <a:lnTo>
                  <a:pt x="3534" y="1674"/>
                </a:lnTo>
                <a:cubicBezTo>
                  <a:pt x="3534" y="1674"/>
                  <a:pt x="3534" y="1674"/>
                  <a:pt x="3565" y="1674"/>
                </a:cubicBezTo>
                <a:lnTo>
                  <a:pt x="3595" y="1674"/>
                </a:lnTo>
                <a:lnTo>
                  <a:pt x="3595" y="1674"/>
                </a:lnTo>
                <a:cubicBezTo>
                  <a:pt x="3626" y="1674"/>
                  <a:pt x="3626" y="1674"/>
                  <a:pt x="3626" y="1674"/>
                </a:cubicBezTo>
                <a:cubicBezTo>
                  <a:pt x="3626" y="1674"/>
                  <a:pt x="3626" y="1674"/>
                  <a:pt x="3658" y="1674"/>
                </a:cubicBezTo>
                <a:lnTo>
                  <a:pt x="3658" y="1674"/>
                </a:lnTo>
                <a:cubicBezTo>
                  <a:pt x="3658" y="1674"/>
                  <a:pt x="3658" y="1674"/>
                  <a:pt x="3689" y="1674"/>
                </a:cubicBezTo>
                <a:lnTo>
                  <a:pt x="3689" y="1674"/>
                </a:lnTo>
                <a:lnTo>
                  <a:pt x="3719" y="1705"/>
                </a:lnTo>
                <a:cubicBezTo>
                  <a:pt x="3719" y="1705"/>
                  <a:pt x="3719" y="1705"/>
                  <a:pt x="3719" y="1736"/>
                </a:cubicBezTo>
                <a:lnTo>
                  <a:pt x="3719" y="1736"/>
                </a:lnTo>
                <a:lnTo>
                  <a:pt x="3719" y="1736"/>
                </a:lnTo>
                <a:lnTo>
                  <a:pt x="3719" y="1736"/>
                </a:lnTo>
                <a:lnTo>
                  <a:pt x="3750" y="1736"/>
                </a:lnTo>
                <a:cubicBezTo>
                  <a:pt x="3750" y="1736"/>
                  <a:pt x="3750" y="1736"/>
                  <a:pt x="3782" y="1736"/>
                </a:cubicBezTo>
                <a:lnTo>
                  <a:pt x="3782" y="1736"/>
                </a:lnTo>
                <a:lnTo>
                  <a:pt x="3782" y="1736"/>
                </a:lnTo>
                <a:lnTo>
                  <a:pt x="3813" y="1736"/>
                </a:lnTo>
                <a:lnTo>
                  <a:pt x="3813" y="1736"/>
                </a:lnTo>
                <a:cubicBezTo>
                  <a:pt x="3843" y="1736"/>
                  <a:pt x="3843" y="1736"/>
                  <a:pt x="3843" y="1736"/>
                </a:cubicBezTo>
                <a:lnTo>
                  <a:pt x="3843" y="1736"/>
                </a:lnTo>
                <a:lnTo>
                  <a:pt x="3843" y="1736"/>
                </a:lnTo>
                <a:cubicBezTo>
                  <a:pt x="3843" y="1736"/>
                  <a:pt x="3843" y="1736"/>
                  <a:pt x="3874" y="1736"/>
                </a:cubicBezTo>
                <a:lnTo>
                  <a:pt x="3874" y="1736"/>
                </a:lnTo>
                <a:lnTo>
                  <a:pt x="3874" y="1736"/>
                </a:lnTo>
                <a:lnTo>
                  <a:pt x="3874" y="1705"/>
                </a:lnTo>
                <a:lnTo>
                  <a:pt x="3874" y="1705"/>
                </a:lnTo>
                <a:cubicBezTo>
                  <a:pt x="3843" y="1705"/>
                  <a:pt x="3843" y="1674"/>
                  <a:pt x="3843" y="1674"/>
                </a:cubicBezTo>
                <a:lnTo>
                  <a:pt x="3874" y="1642"/>
                </a:lnTo>
                <a:lnTo>
                  <a:pt x="3874" y="1642"/>
                </a:lnTo>
                <a:cubicBezTo>
                  <a:pt x="3874" y="1612"/>
                  <a:pt x="3905" y="1612"/>
                  <a:pt x="3905" y="1612"/>
                </a:cubicBezTo>
                <a:lnTo>
                  <a:pt x="3937" y="1581"/>
                </a:lnTo>
                <a:lnTo>
                  <a:pt x="3937" y="1581"/>
                </a:lnTo>
                <a:cubicBezTo>
                  <a:pt x="3937" y="1581"/>
                  <a:pt x="3937" y="1581"/>
                  <a:pt x="3967" y="1581"/>
                </a:cubicBezTo>
                <a:lnTo>
                  <a:pt x="3967" y="1581"/>
                </a:lnTo>
                <a:cubicBezTo>
                  <a:pt x="3967" y="1612"/>
                  <a:pt x="3998" y="1612"/>
                  <a:pt x="3998" y="1612"/>
                </a:cubicBezTo>
                <a:lnTo>
                  <a:pt x="4030" y="1612"/>
                </a:lnTo>
                <a:lnTo>
                  <a:pt x="4060" y="1612"/>
                </a:lnTo>
                <a:cubicBezTo>
                  <a:pt x="4091" y="1642"/>
                  <a:pt x="4091" y="1642"/>
                  <a:pt x="4091" y="1642"/>
                </a:cubicBezTo>
                <a:cubicBezTo>
                  <a:pt x="4122" y="1642"/>
                  <a:pt x="4122" y="1642"/>
                  <a:pt x="4122" y="1642"/>
                </a:cubicBezTo>
                <a:lnTo>
                  <a:pt x="4122" y="1642"/>
                </a:lnTo>
                <a:cubicBezTo>
                  <a:pt x="4154" y="1674"/>
                  <a:pt x="4154" y="1674"/>
                  <a:pt x="4154" y="1674"/>
                </a:cubicBezTo>
                <a:lnTo>
                  <a:pt x="4154" y="1674"/>
                </a:lnTo>
                <a:lnTo>
                  <a:pt x="4154" y="1674"/>
                </a:lnTo>
                <a:lnTo>
                  <a:pt x="4154" y="1705"/>
                </a:lnTo>
                <a:lnTo>
                  <a:pt x="4154" y="1705"/>
                </a:lnTo>
                <a:lnTo>
                  <a:pt x="4154" y="1705"/>
                </a:lnTo>
                <a:cubicBezTo>
                  <a:pt x="4184" y="1705"/>
                  <a:pt x="4184" y="1705"/>
                  <a:pt x="4184" y="1705"/>
                </a:cubicBezTo>
                <a:lnTo>
                  <a:pt x="4184" y="1705"/>
                </a:lnTo>
                <a:cubicBezTo>
                  <a:pt x="4215" y="1705"/>
                  <a:pt x="4215" y="1705"/>
                  <a:pt x="4215" y="1705"/>
                </a:cubicBezTo>
                <a:lnTo>
                  <a:pt x="4215" y="1705"/>
                </a:lnTo>
                <a:cubicBezTo>
                  <a:pt x="4215" y="1705"/>
                  <a:pt x="4215" y="1705"/>
                  <a:pt x="4246" y="1705"/>
                </a:cubicBezTo>
                <a:lnTo>
                  <a:pt x="4278" y="1705"/>
                </a:lnTo>
                <a:lnTo>
                  <a:pt x="4308" y="1705"/>
                </a:lnTo>
                <a:lnTo>
                  <a:pt x="4308" y="1705"/>
                </a:lnTo>
                <a:lnTo>
                  <a:pt x="4308" y="1705"/>
                </a:lnTo>
                <a:cubicBezTo>
                  <a:pt x="4339" y="1705"/>
                  <a:pt x="4402" y="1705"/>
                  <a:pt x="4402" y="1736"/>
                </a:cubicBezTo>
                <a:cubicBezTo>
                  <a:pt x="4432" y="1736"/>
                  <a:pt x="4432" y="1736"/>
                  <a:pt x="4432" y="1736"/>
                </a:cubicBezTo>
                <a:cubicBezTo>
                  <a:pt x="4463" y="1736"/>
                  <a:pt x="4463" y="1736"/>
                  <a:pt x="4463" y="1736"/>
                </a:cubicBezTo>
                <a:cubicBezTo>
                  <a:pt x="4463" y="1766"/>
                  <a:pt x="4494" y="1766"/>
                  <a:pt x="4494" y="1766"/>
                </a:cubicBezTo>
                <a:cubicBezTo>
                  <a:pt x="4494" y="1766"/>
                  <a:pt x="4494" y="1766"/>
                  <a:pt x="4526" y="1766"/>
                </a:cubicBezTo>
                <a:lnTo>
                  <a:pt x="4556" y="1766"/>
                </a:lnTo>
                <a:cubicBezTo>
                  <a:pt x="4556" y="1766"/>
                  <a:pt x="4556" y="1766"/>
                  <a:pt x="4587" y="1766"/>
                </a:cubicBezTo>
                <a:lnTo>
                  <a:pt x="4587" y="1766"/>
                </a:lnTo>
                <a:lnTo>
                  <a:pt x="4587" y="1766"/>
                </a:lnTo>
                <a:lnTo>
                  <a:pt x="4587" y="1766"/>
                </a:lnTo>
                <a:cubicBezTo>
                  <a:pt x="4618" y="1766"/>
                  <a:pt x="4650" y="1766"/>
                  <a:pt x="4650" y="1766"/>
                </a:cubicBezTo>
                <a:cubicBezTo>
                  <a:pt x="4650" y="1766"/>
                  <a:pt x="4650" y="1766"/>
                  <a:pt x="4680" y="1766"/>
                </a:cubicBezTo>
                <a:lnTo>
                  <a:pt x="4680" y="1766"/>
                </a:lnTo>
                <a:cubicBezTo>
                  <a:pt x="4680" y="1766"/>
                  <a:pt x="4680" y="1766"/>
                  <a:pt x="4711" y="1766"/>
                </a:cubicBezTo>
                <a:lnTo>
                  <a:pt x="4711" y="1736"/>
                </a:lnTo>
                <a:cubicBezTo>
                  <a:pt x="4742" y="1736"/>
                  <a:pt x="4742" y="1705"/>
                  <a:pt x="4742" y="1705"/>
                </a:cubicBezTo>
                <a:lnTo>
                  <a:pt x="4742" y="1705"/>
                </a:lnTo>
                <a:cubicBezTo>
                  <a:pt x="4774" y="1705"/>
                  <a:pt x="4804" y="1705"/>
                  <a:pt x="4804" y="1705"/>
                </a:cubicBezTo>
                <a:cubicBezTo>
                  <a:pt x="4804" y="1705"/>
                  <a:pt x="4804" y="1705"/>
                  <a:pt x="4835" y="1705"/>
                </a:cubicBezTo>
                <a:lnTo>
                  <a:pt x="4835" y="1705"/>
                </a:lnTo>
                <a:cubicBezTo>
                  <a:pt x="4866" y="1736"/>
                  <a:pt x="4866" y="1736"/>
                  <a:pt x="4866" y="1736"/>
                </a:cubicBezTo>
                <a:lnTo>
                  <a:pt x="4898" y="1736"/>
                </a:lnTo>
                <a:lnTo>
                  <a:pt x="4898" y="1736"/>
                </a:lnTo>
                <a:lnTo>
                  <a:pt x="4898" y="1736"/>
                </a:lnTo>
                <a:cubicBezTo>
                  <a:pt x="4928" y="1705"/>
                  <a:pt x="4928" y="1705"/>
                  <a:pt x="4928" y="1705"/>
                </a:cubicBezTo>
                <a:cubicBezTo>
                  <a:pt x="4928" y="1736"/>
                  <a:pt x="4928" y="1736"/>
                  <a:pt x="4928" y="1736"/>
                </a:cubicBezTo>
                <a:lnTo>
                  <a:pt x="4928" y="1736"/>
                </a:lnTo>
                <a:cubicBezTo>
                  <a:pt x="4928" y="1736"/>
                  <a:pt x="4928" y="1736"/>
                  <a:pt x="4959" y="1736"/>
                </a:cubicBezTo>
                <a:lnTo>
                  <a:pt x="4959" y="1766"/>
                </a:lnTo>
                <a:lnTo>
                  <a:pt x="4959" y="1766"/>
                </a:lnTo>
                <a:cubicBezTo>
                  <a:pt x="4990" y="1766"/>
                  <a:pt x="4990" y="1766"/>
                  <a:pt x="5022" y="1736"/>
                </a:cubicBezTo>
                <a:lnTo>
                  <a:pt x="5022" y="1736"/>
                </a:lnTo>
                <a:lnTo>
                  <a:pt x="5022" y="1736"/>
                </a:lnTo>
                <a:lnTo>
                  <a:pt x="5022" y="1736"/>
                </a:lnTo>
                <a:lnTo>
                  <a:pt x="5022" y="1736"/>
                </a:lnTo>
                <a:cubicBezTo>
                  <a:pt x="5022" y="1705"/>
                  <a:pt x="5022" y="1705"/>
                  <a:pt x="5022" y="1705"/>
                </a:cubicBezTo>
                <a:cubicBezTo>
                  <a:pt x="5022" y="1705"/>
                  <a:pt x="5022" y="1705"/>
                  <a:pt x="5052" y="1705"/>
                </a:cubicBezTo>
                <a:lnTo>
                  <a:pt x="5052" y="1705"/>
                </a:lnTo>
                <a:lnTo>
                  <a:pt x="5052" y="1674"/>
                </a:lnTo>
                <a:lnTo>
                  <a:pt x="5052" y="1674"/>
                </a:lnTo>
                <a:lnTo>
                  <a:pt x="5052" y="1674"/>
                </a:lnTo>
                <a:cubicBezTo>
                  <a:pt x="5083" y="1674"/>
                  <a:pt x="5083" y="1642"/>
                  <a:pt x="5114" y="1612"/>
                </a:cubicBezTo>
                <a:lnTo>
                  <a:pt x="5114" y="1612"/>
                </a:lnTo>
                <a:lnTo>
                  <a:pt x="5083" y="1612"/>
                </a:lnTo>
                <a:lnTo>
                  <a:pt x="5083" y="1612"/>
                </a:lnTo>
                <a:cubicBezTo>
                  <a:pt x="5083" y="1581"/>
                  <a:pt x="5083" y="1581"/>
                  <a:pt x="5083" y="1581"/>
                </a:cubicBezTo>
                <a:lnTo>
                  <a:pt x="5083" y="1581"/>
                </a:lnTo>
                <a:cubicBezTo>
                  <a:pt x="5083" y="1550"/>
                  <a:pt x="5083" y="1550"/>
                  <a:pt x="5114" y="1550"/>
                </a:cubicBezTo>
                <a:lnTo>
                  <a:pt x="5114" y="1550"/>
                </a:lnTo>
                <a:cubicBezTo>
                  <a:pt x="5114" y="1518"/>
                  <a:pt x="5114" y="1518"/>
                  <a:pt x="5114" y="1518"/>
                </a:cubicBezTo>
                <a:cubicBezTo>
                  <a:pt x="5114" y="1518"/>
                  <a:pt x="5114" y="1518"/>
                  <a:pt x="5146" y="1518"/>
                </a:cubicBezTo>
                <a:lnTo>
                  <a:pt x="5146" y="1518"/>
                </a:lnTo>
                <a:cubicBezTo>
                  <a:pt x="5146" y="1518"/>
                  <a:pt x="5146" y="1518"/>
                  <a:pt x="5176" y="1518"/>
                </a:cubicBezTo>
                <a:lnTo>
                  <a:pt x="5176" y="1518"/>
                </a:lnTo>
                <a:lnTo>
                  <a:pt x="5176" y="1518"/>
                </a:lnTo>
                <a:cubicBezTo>
                  <a:pt x="5207" y="1518"/>
                  <a:pt x="5207" y="1488"/>
                  <a:pt x="5238" y="1488"/>
                </a:cubicBezTo>
                <a:cubicBezTo>
                  <a:pt x="5238" y="1488"/>
                  <a:pt x="5300" y="1488"/>
                  <a:pt x="5331" y="1518"/>
                </a:cubicBezTo>
                <a:cubicBezTo>
                  <a:pt x="5331" y="1518"/>
                  <a:pt x="5331" y="1518"/>
                  <a:pt x="5362" y="1518"/>
                </a:cubicBezTo>
                <a:lnTo>
                  <a:pt x="5362" y="1518"/>
                </a:lnTo>
                <a:lnTo>
                  <a:pt x="5362" y="1518"/>
                </a:lnTo>
                <a:lnTo>
                  <a:pt x="5394" y="1518"/>
                </a:lnTo>
                <a:lnTo>
                  <a:pt x="5394" y="1518"/>
                </a:lnTo>
                <a:cubicBezTo>
                  <a:pt x="5424" y="1518"/>
                  <a:pt x="5424" y="1518"/>
                  <a:pt x="5424" y="1550"/>
                </a:cubicBezTo>
                <a:lnTo>
                  <a:pt x="5424" y="1550"/>
                </a:lnTo>
                <a:lnTo>
                  <a:pt x="5424" y="1550"/>
                </a:lnTo>
                <a:cubicBezTo>
                  <a:pt x="5455" y="1550"/>
                  <a:pt x="5455" y="1550"/>
                  <a:pt x="5455" y="1581"/>
                </a:cubicBezTo>
                <a:lnTo>
                  <a:pt x="5486" y="1612"/>
                </a:lnTo>
                <a:lnTo>
                  <a:pt x="5486" y="1642"/>
                </a:lnTo>
                <a:cubicBezTo>
                  <a:pt x="5486" y="1642"/>
                  <a:pt x="5486" y="1642"/>
                  <a:pt x="5517" y="1642"/>
                </a:cubicBezTo>
                <a:cubicBezTo>
                  <a:pt x="5517" y="1674"/>
                  <a:pt x="5517" y="1705"/>
                  <a:pt x="5548" y="1705"/>
                </a:cubicBezTo>
                <a:cubicBezTo>
                  <a:pt x="5548" y="1736"/>
                  <a:pt x="5548" y="1736"/>
                  <a:pt x="5548" y="1766"/>
                </a:cubicBezTo>
                <a:lnTo>
                  <a:pt x="5548" y="1766"/>
                </a:lnTo>
                <a:cubicBezTo>
                  <a:pt x="5579" y="1766"/>
                  <a:pt x="5579" y="1766"/>
                  <a:pt x="5610" y="1766"/>
                </a:cubicBezTo>
                <a:lnTo>
                  <a:pt x="5610" y="1766"/>
                </a:lnTo>
                <a:lnTo>
                  <a:pt x="5610" y="1766"/>
                </a:lnTo>
                <a:lnTo>
                  <a:pt x="5610" y="1766"/>
                </a:lnTo>
                <a:cubicBezTo>
                  <a:pt x="5642" y="1766"/>
                  <a:pt x="5642" y="1766"/>
                  <a:pt x="5642" y="1766"/>
                </a:cubicBezTo>
                <a:cubicBezTo>
                  <a:pt x="5672" y="1798"/>
                  <a:pt x="5672" y="1798"/>
                  <a:pt x="5672" y="1798"/>
                </a:cubicBezTo>
                <a:lnTo>
                  <a:pt x="5672" y="1798"/>
                </a:lnTo>
                <a:cubicBezTo>
                  <a:pt x="5703" y="1829"/>
                  <a:pt x="5703" y="1829"/>
                  <a:pt x="5703" y="1860"/>
                </a:cubicBezTo>
                <a:cubicBezTo>
                  <a:pt x="5703" y="1860"/>
                  <a:pt x="5703" y="1860"/>
                  <a:pt x="5734" y="1860"/>
                </a:cubicBezTo>
                <a:lnTo>
                  <a:pt x="5734" y="1860"/>
                </a:lnTo>
                <a:lnTo>
                  <a:pt x="5734" y="1860"/>
                </a:lnTo>
                <a:cubicBezTo>
                  <a:pt x="5734" y="1890"/>
                  <a:pt x="5734" y="1890"/>
                  <a:pt x="5765" y="1890"/>
                </a:cubicBezTo>
                <a:lnTo>
                  <a:pt x="5765" y="1890"/>
                </a:lnTo>
                <a:cubicBezTo>
                  <a:pt x="5765" y="1860"/>
                  <a:pt x="5796" y="1860"/>
                  <a:pt x="5796" y="1860"/>
                </a:cubicBezTo>
                <a:cubicBezTo>
                  <a:pt x="5827" y="1829"/>
                  <a:pt x="5827" y="1829"/>
                  <a:pt x="5827" y="1829"/>
                </a:cubicBezTo>
                <a:lnTo>
                  <a:pt x="5827" y="1829"/>
                </a:lnTo>
                <a:cubicBezTo>
                  <a:pt x="5827" y="1829"/>
                  <a:pt x="5827" y="1829"/>
                  <a:pt x="5858" y="1829"/>
                </a:cubicBezTo>
                <a:lnTo>
                  <a:pt x="5858" y="1829"/>
                </a:lnTo>
                <a:lnTo>
                  <a:pt x="5889" y="1829"/>
                </a:lnTo>
                <a:lnTo>
                  <a:pt x="5889" y="1829"/>
                </a:lnTo>
                <a:lnTo>
                  <a:pt x="5889" y="1829"/>
                </a:lnTo>
                <a:cubicBezTo>
                  <a:pt x="5920" y="1829"/>
                  <a:pt x="5920" y="1829"/>
                  <a:pt x="5920" y="1829"/>
                </a:cubicBezTo>
                <a:lnTo>
                  <a:pt x="5951" y="1860"/>
                </a:lnTo>
                <a:lnTo>
                  <a:pt x="5951" y="1860"/>
                </a:lnTo>
                <a:lnTo>
                  <a:pt x="5951" y="1860"/>
                </a:lnTo>
                <a:lnTo>
                  <a:pt x="5951" y="1860"/>
                </a:lnTo>
                <a:lnTo>
                  <a:pt x="5951" y="1890"/>
                </a:lnTo>
                <a:lnTo>
                  <a:pt x="5951" y="1890"/>
                </a:lnTo>
                <a:cubicBezTo>
                  <a:pt x="5951" y="1890"/>
                  <a:pt x="5951" y="1890"/>
                  <a:pt x="5951" y="1922"/>
                </a:cubicBezTo>
                <a:lnTo>
                  <a:pt x="5951" y="1922"/>
                </a:lnTo>
                <a:cubicBezTo>
                  <a:pt x="5920" y="1922"/>
                  <a:pt x="5920" y="1922"/>
                  <a:pt x="5920" y="1922"/>
                </a:cubicBezTo>
                <a:lnTo>
                  <a:pt x="5920" y="1922"/>
                </a:lnTo>
                <a:cubicBezTo>
                  <a:pt x="5920" y="1953"/>
                  <a:pt x="5920" y="1953"/>
                  <a:pt x="5920" y="1953"/>
                </a:cubicBezTo>
                <a:cubicBezTo>
                  <a:pt x="5920" y="1953"/>
                  <a:pt x="5920" y="1984"/>
                  <a:pt x="5889" y="1984"/>
                </a:cubicBezTo>
                <a:lnTo>
                  <a:pt x="5889" y="1984"/>
                </a:lnTo>
                <a:lnTo>
                  <a:pt x="5889" y="1984"/>
                </a:lnTo>
                <a:cubicBezTo>
                  <a:pt x="5889" y="2014"/>
                  <a:pt x="5889" y="2014"/>
                  <a:pt x="5889" y="2014"/>
                </a:cubicBezTo>
                <a:lnTo>
                  <a:pt x="5889" y="2014"/>
                </a:lnTo>
                <a:lnTo>
                  <a:pt x="5889" y="2014"/>
                </a:lnTo>
                <a:lnTo>
                  <a:pt x="5889" y="2014"/>
                </a:lnTo>
                <a:cubicBezTo>
                  <a:pt x="5889" y="2046"/>
                  <a:pt x="5858" y="2046"/>
                  <a:pt x="5858" y="2077"/>
                </a:cubicBezTo>
                <a:lnTo>
                  <a:pt x="5858" y="2077"/>
                </a:lnTo>
                <a:lnTo>
                  <a:pt x="5858" y="2077"/>
                </a:lnTo>
                <a:lnTo>
                  <a:pt x="5858" y="2077"/>
                </a:lnTo>
                <a:lnTo>
                  <a:pt x="5827" y="2108"/>
                </a:lnTo>
                <a:lnTo>
                  <a:pt x="5827" y="2108"/>
                </a:lnTo>
                <a:lnTo>
                  <a:pt x="5827" y="2108"/>
                </a:lnTo>
                <a:cubicBezTo>
                  <a:pt x="5796" y="2108"/>
                  <a:pt x="5796" y="2108"/>
                  <a:pt x="5796" y="2077"/>
                </a:cubicBezTo>
                <a:lnTo>
                  <a:pt x="5796" y="2077"/>
                </a:lnTo>
                <a:cubicBezTo>
                  <a:pt x="5765" y="2077"/>
                  <a:pt x="5765" y="2077"/>
                  <a:pt x="5765" y="2077"/>
                </a:cubicBezTo>
                <a:cubicBezTo>
                  <a:pt x="5765" y="2077"/>
                  <a:pt x="5765" y="2108"/>
                  <a:pt x="5734" y="2108"/>
                </a:cubicBezTo>
                <a:lnTo>
                  <a:pt x="5734" y="2108"/>
                </a:lnTo>
                <a:cubicBezTo>
                  <a:pt x="5734" y="2108"/>
                  <a:pt x="5734" y="2108"/>
                  <a:pt x="5734" y="2138"/>
                </a:cubicBezTo>
                <a:lnTo>
                  <a:pt x="5734" y="2138"/>
                </a:lnTo>
                <a:lnTo>
                  <a:pt x="5734" y="2170"/>
                </a:lnTo>
                <a:lnTo>
                  <a:pt x="5734" y="2170"/>
                </a:lnTo>
                <a:lnTo>
                  <a:pt x="5734" y="2170"/>
                </a:lnTo>
                <a:cubicBezTo>
                  <a:pt x="5734" y="2170"/>
                  <a:pt x="5734" y="2170"/>
                  <a:pt x="5765" y="2170"/>
                </a:cubicBezTo>
                <a:lnTo>
                  <a:pt x="5765" y="2138"/>
                </a:lnTo>
                <a:cubicBezTo>
                  <a:pt x="5765" y="2138"/>
                  <a:pt x="5796" y="2170"/>
                  <a:pt x="5827" y="2170"/>
                </a:cubicBezTo>
                <a:cubicBezTo>
                  <a:pt x="5827" y="2201"/>
                  <a:pt x="5827" y="2201"/>
                  <a:pt x="5827" y="2201"/>
                </a:cubicBezTo>
                <a:lnTo>
                  <a:pt x="5858" y="2201"/>
                </a:lnTo>
                <a:cubicBezTo>
                  <a:pt x="5889" y="2170"/>
                  <a:pt x="5889" y="2170"/>
                  <a:pt x="5889" y="2170"/>
                </a:cubicBezTo>
                <a:cubicBezTo>
                  <a:pt x="5920" y="2170"/>
                  <a:pt x="5920" y="2138"/>
                  <a:pt x="5951" y="2108"/>
                </a:cubicBezTo>
                <a:cubicBezTo>
                  <a:pt x="5951" y="2077"/>
                  <a:pt x="5982" y="2046"/>
                  <a:pt x="6013" y="2046"/>
                </a:cubicBezTo>
                <a:lnTo>
                  <a:pt x="6044" y="2046"/>
                </a:lnTo>
                <a:lnTo>
                  <a:pt x="6044" y="2014"/>
                </a:lnTo>
                <a:lnTo>
                  <a:pt x="6075" y="1984"/>
                </a:lnTo>
                <a:lnTo>
                  <a:pt x="6106" y="1953"/>
                </a:lnTo>
                <a:cubicBezTo>
                  <a:pt x="6106" y="1922"/>
                  <a:pt x="6106" y="1922"/>
                  <a:pt x="6137" y="1890"/>
                </a:cubicBezTo>
                <a:lnTo>
                  <a:pt x="6168" y="1860"/>
                </a:lnTo>
                <a:cubicBezTo>
                  <a:pt x="6199" y="1860"/>
                  <a:pt x="6199" y="1829"/>
                  <a:pt x="6199" y="1829"/>
                </a:cubicBezTo>
                <a:lnTo>
                  <a:pt x="6199" y="1829"/>
                </a:lnTo>
                <a:cubicBezTo>
                  <a:pt x="6199" y="1798"/>
                  <a:pt x="6199" y="1766"/>
                  <a:pt x="6199" y="1766"/>
                </a:cubicBezTo>
                <a:cubicBezTo>
                  <a:pt x="6199" y="1766"/>
                  <a:pt x="6230" y="1766"/>
                  <a:pt x="6230" y="1736"/>
                </a:cubicBezTo>
                <a:lnTo>
                  <a:pt x="6230" y="1736"/>
                </a:lnTo>
                <a:lnTo>
                  <a:pt x="6230" y="1736"/>
                </a:lnTo>
                <a:cubicBezTo>
                  <a:pt x="6230" y="1736"/>
                  <a:pt x="6199" y="1705"/>
                  <a:pt x="6230" y="1705"/>
                </a:cubicBezTo>
                <a:cubicBezTo>
                  <a:pt x="6230" y="1674"/>
                  <a:pt x="6230" y="1642"/>
                  <a:pt x="6261" y="1612"/>
                </a:cubicBezTo>
                <a:lnTo>
                  <a:pt x="6261" y="1612"/>
                </a:lnTo>
                <a:lnTo>
                  <a:pt x="6261" y="1581"/>
                </a:lnTo>
                <a:cubicBezTo>
                  <a:pt x="6230" y="1581"/>
                  <a:pt x="6230" y="1581"/>
                  <a:pt x="6230" y="1581"/>
                </a:cubicBezTo>
                <a:cubicBezTo>
                  <a:pt x="6230" y="1550"/>
                  <a:pt x="6230" y="1550"/>
                  <a:pt x="6230" y="1550"/>
                </a:cubicBezTo>
                <a:cubicBezTo>
                  <a:pt x="6230" y="1518"/>
                  <a:pt x="6230" y="1518"/>
                  <a:pt x="6199" y="1518"/>
                </a:cubicBezTo>
                <a:cubicBezTo>
                  <a:pt x="6199" y="1518"/>
                  <a:pt x="6199" y="1518"/>
                  <a:pt x="6168" y="1518"/>
                </a:cubicBezTo>
                <a:cubicBezTo>
                  <a:pt x="6168" y="1518"/>
                  <a:pt x="6168" y="1518"/>
                  <a:pt x="6137" y="1518"/>
                </a:cubicBezTo>
                <a:cubicBezTo>
                  <a:pt x="6137" y="1518"/>
                  <a:pt x="6137" y="1518"/>
                  <a:pt x="6106" y="1518"/>
                </a:cubicBezTo>
                <a:cubicBezTo>
                  <a:pt x="6106" y="1550"/>
                  <a:pt x="6075" y="1550"/>
                  <a:pt x="6075" y="1550"/>
                </a:cubicBezTo>
                <a:cubicBezTo>
                  <a:pt x="6044" y="1550"/>
                  <a:pt x="6044" y="1550"/>
                  <a:pt x="6044" y="1518"/>
                </a:cubicBezTo>
                <a:lnTo>
                  <a:pt x="6044" y="1488"/>
                </a:lnTo>
                <a:lnTo>
                  <a:pt x="6044" y="1488"/>
                </a:lnTo>
                <a:cubicBezTo>
                  <a:pt x="6044" y="1488"/>
                  <a:pt x="6044" y="1488"/>
                  <a:pt x="6044" y="1457"/>
                </a:cubicBezTo>
                <a:lnTo>
                  <a:pt x="6013" y="1457"/>
                </a:lnTo>
                <a:cubicBezTo>
                  <a:pt x="6013" y="1488"/>
                  <a:pt x="6013" y="1488"/>
                  <a:pt x="6013" y="1488"/>
                </a:cubicBezTo>
                <a:lnTo>
                  <a:pt x="5982" y="1488"/>
                </a:lnTo>
                <a:cubicBezTo>
                  <a:pt x="5982" y="1488"/>
                  <a:pt x="5951" y="1488"/>
                  <a:pt x="5920" y="1457"/>
                </a:cubicBezTo>
                <a:lnTo>
                  <a:pt x="5920" y="1425"/>
                </a:lnTo>
                <a:cubicBezTo>
                  <a:pt x="5920" y="1394"/>
                  <a:pt x="5951" y="1394"/>
                  <a:pt x="5982" y="1394"/>
                </a:cubicBezTo>
                <a:lnTo>
                  <a:pt x="5982" y="1394"/>
                </a:lnTo>
                <a:cubicBezTo>
                  <a:pt x="6013" y="1394"/>
                  <a:pt x="6013" y="1364"/>
                  <a:pt x="6044" y="1364"/>
                </a:cubicBezTo>
                <a:lnTo>
                  <a:pt x="6075" y="1333"/>
                </a:lnTo>
                <a:cubicBezTo>
                  <a:pt x="6075" y="1333"/>
                  <a:pt x="6075" y="1302"/>
                  <a:pt x="6106" y="1302"/>
                </a:cubicBezTo>
                <a:lnTo>
                  <a:pt x="6106" y="1302"/>
                </a:lnTo>
                <a:lnTo>
                  <a:pt x="6106" y="1302"/>
                </a:lnTo>
                <a:lnTo>
                  <a:pt x="6106" y="1302"/>
                </a:lnTo>
                <a:lnTo>
                  <a:pt x="6137" y="1270"/>
                </a:lnTo>
                <a:lnTo>
                  <a:pt x="6137" y="1270"/>
                </a:lnTo>
                <a:cubicBezTo>
                  <a:pt x="6168" y="1240"/>
                  <a:pt x="6199" y="1240"/>
                  <a:pt x="6230" y="1240"/>
                </a:cubicBezTo>
                <a:lnTo>
                  <a:pt x="6230" y="1240"/>
                </a:lnTo>
                <a:cubicBezTo>
                  <a:pt x="6230" y="1209"/>
                  <a:pt x="6261" y="1209"/>
                  <a:pt x="6261" y="1209"/>
                </a:cubicBezTo>
                <a:cubicBezTo>
                  <a:pt x="6261" y="1209"/>
                  <a:pt x="6261" y="1209"/>
                  <a:pt x="6261" y="1178"/>
                </a:cubicBezTo>
                <a:cubicBezTo>
                  <a:pt x="6292" y="1178"/>
                  <a:pt x="6323" y="1178"/>
                  <a:pt x="6323" y="1146"/>
                </a:cubicBezTo>
                <a:cubicBezTo>
                  <a:pt x="6354" y="1146"/>
                  <a:pt x="6354" y="1146"/>
                  <a:pt x="6385" y="1116"/>
                </a:cubicBezTo>
                <a:lnTo>
                  <a:pt x="6385" y="1116"/>
                </a:lnTo>
                <a:lnTo>
                  <a:pt x="6416" y="1116"/>
                </a:lnTo>
                <a:cubicBezTo>
                  <a:pt x="6447" y="1116"/>
                  <a:pt x="6447" y="1116"/>
                  <a:pt x="6478" y="1116"/>
                </a:cubicBezTo>
                <a:cubicBezTo>
                  <a:pt x="6509" y="1116"/>
                  <a:pt x="6509" y="1146"/>
                  <a:pt x="6540" y="1146"/>
                </a:cubicBezTo>
                <a:cubicBezTo>
                  <a:pt x="6540" y="1146"/>
                  <a:pt x="6540" y="1146"/>
                  <a:pt x="6571" y="1146"/>
                </a:cubicBezTo>
                <a:lnTo>
                  <a:pt x="6571" y="1146"/>
                </a:lnTo>
                <a:lnTo>
                  <a:pt x="6602" y="1146"/>
                </a:lnTo>
                <a:cubicBezTo>
                  <a:pt x="6633" y="1146"/>
                  <a:pt x="6664" y="1146"/>
                  <a:pt x="6664" y="1146"/>
                </a:cubicBezTo>
                <a:cubicBezTo>
                  <a:pt x="6664" y="1146"/>
                  <a:pt x="6664" y="1146"/>
                  <a:pt x="6695" y="1146"/>
                </a:cubicBezTo>
                <a:lnTo>
                  <a:pt x="6695" y="1146"/>
                </a:lnTo>
                <a:lnTo>
                  <a:pt x="6695" y="1146"/>
                </a:lnTo>
                <a:cubicBezTo>
                  <a:pt x="6695" y="1116"/>
                  <a:pt x="6695" y="1116"/>
                  <a:pt x="6726" y="1116"/>
                </a:cubicBezTo>
                <a:lnTo>
                  <a:pt x="6726" y="1116"/>
                </a:lnTo>
                <a:cubicBezTo>
                  <a:pt x="6757" y="1116"/>
                  <a:pt x="6788" y="1116"/>
                  <a:pt x="6788" y="1116"/>
                </a:cubicBezTo>
                <a:lnTo>
                  <a:pt x="6788" y="1116"/>
                </a:lnTo>
                <a:cubicBezTo>
                  <a:pt x="6819" y="1116"/>
                  <a:pt x="6819" y="1116"/>
                  <a:pt x="6819" y="1116"/>
                </a:cubicBezTo>
                <a:lnTo>
                  <a:pt x="6819" y="1116"/>
                </a:lnTo>
                <a:cubicBezTo>
                  <a:pt x="6850" y="1116"/>
                  <a:pt x="6881" y="1116"/>
                  <a:pt x="6881" y="1146"/>
                </a:cubicBezTo>
                <a:lnTo>
                  <a:pt x="6912" y="1146"/>
                </a:lnTo>
                <a:lnTo>
                  <a:pt x="6912" y="1146"/>
                </a:lnTo>
                <a:cubicBezTo>
                  <a:pt x="6912" y="1146"/>
                  <a:pt x="6974" y="1146"/>
                  <a:pt x="7005" y="1146"/>
                </a:cubicBezTo>
                <a:cubicBezTo>
                  <a:pt x="7005" y="1146"/>
                  <a:pt x="6974" y="1146"/>
                  <a:pt x="6974" y="1116"/>
                </a:cubicBezTo>
                <a:cubicBezTo>
                  <a:pt x="6974" y="1116"/>
                  <a:pt x="6974" y="1116"/>
                  <a:pt x="6974" y="1085"/>
                </a:cubicBezTo>
                <a:cubicBezTo>
                  <a:pt x="7005" y="1085"/>
                  <a:pt x="7005" y="1085"/>
                  <a:pt x="7036" y="1054"/>
                </a:cubicBezTo>
                <a:lnTo>
                  <a:pt x="7067" y="1054"/>
                </a:lnTo>
                <a:lnTo>
                  <a:pt x="7067" y="1054"/>
                </a:lnTo>
                <a:cubicBezTo>
                  <a:pt x="7067" y="1022"/>
                  <a:pt x="7098" y="1022"/>
                  <a:pt x="7098" y="1022"/>
                </a:cubicBezTo>
                <a:lnTo>
                  <a:pt x="7098" y="1022"/>
                </a:lnTo>
                <a:cubicBezTo>
                  <a:pt x="7098" y="1022"/>
                  <a:pt x="7098" y="992"/>
                  <a:pt x="7129" y="992"/>
                </a:cubicBezTo>
                <a:cubicBezTo>
                  <a:pt x="7129" y="992"/>
                  <a:pt x="7129" y="961"/>
                  <a:pt x="7160" y="961"/>
                </a:cubicBezTo>
                <a:cubicBezTo>
                  <a:pt x="7191" y="961"/>
                  <a:pt x="7191" y="961"/>
                  <a:pt x="7191" y="961"/>
                </a:cubicBezTo>
                <a:cubicBezTo>
                  <a:pt x="7191" y="961"/>
                  <a:pt x="7191" y="961"/>
                  <a:pt x="7222" y="961"/>
                </a:cubicBezTo>
                <a:cubicBezTo>
                  <a:pt x="7222" y="961"/>
                  <a:pt x="7222" y="961"/>
                  <a:pt x="7253" y="961"/>
                </a:cubicBezTo>
                <a:cubicBezTo>
                  <a:pt x="7253" y="961"/>
                  <a:pt x="7284" y="961"/>
                  <a:pt x="7284" y="992"/>
                </a:cubicBezTo>
                <a:lnTo>
                  <a:pt x="7284" y="992"/>
                </a:lnTo>
                <a:lnTo>
                  <a:pt x="7284" y="992"/>
                </a:lnTo>
                <a:cubicBezTo>
                  <a:pt x="7284" y="961"/>
                  <a:pt x="7315" y="961"/>
                  <a:pt x="7315" y="961"/>
                </a:cubicBezTo>
                <a:lnTo>
                  <a:pt x="7315" y="961"/>
                </a:lnTo>
                <a:cubicBezTo>
                  <a:pt x="7345" y="961"/>
                  <a:pt x="7345" y="961"/>
                  <a:pt x="7345" y="992"/>
                </a:cubicBezTo>
                <a:cubicBezTo>
                  <a:pt x="7345" y="992"/>
                  <a:pt x="7345" y="992"/>
                  <a:pt x="7345" y="1022"/>
                </a:cubicBezTo>
                <a:lnTo>
                  <a:pt x="7345" y="1022"/>
                </a:lnTo>
                <a:lnTo>
                  <a:pt x="7345" y="1022"/>
                </a:lnTo>
                <a:cubicBezTo>
                  <a:pt x="7377" y="1022"/>
                  <a:pt x="7377" y="1022"/>
                  <a:pt x="7408" y="1022"/>
                </a:cubicBezTo>
                <a:cubicBezTo>
                  <a:pt x="7408" y="1022"/>
                  <a:pt x="7408" y="1022"/>
                  <a:pt x="7408" y="992"/>
                </a:cubicBezTo>
                <a:lnTo>
                  <a:pt x="7408" y="992"/>
                </a:lnTo>
                <a:cubicBezTo>
                  <a:pt x="7439" y="992"/>
                  <a:pt x="7439" y="961"/>
                  <a:pt x="7439" y="961"/>
                </a:cubicBezTo>
                <a:lnTo>
                  <a:pt x="7469" y="992"/>
                </a:lnTo>
                <a:lnTo>
                  <a:pt x="7469" y="992"/>
                </a:lnTo>
                <a:lnTo>
                  <a:pt x="7469" y="992"/>
                </a:lnTo>
                <a:cubicBezTo>
                  <a:pt x="7469" y="961"/>
                  <a:pt x="7469" y="961"/>
                  <a:pt x="7469" y="961"/>
                </a:cubicBezTo>
                <a:cubicBezTo>
                  <a:pt x="7469" y="961"/>
                  <a:pt x="7469" y="961"/>
                  <a:pt x="7469" y="930"/>
                </a:cubicBezTo>
                <a:cubicBezTo>
                  <a:pt x="7501" y="930"/>
                  <a:pt x="7501" y="930"/>
                  <a:pt x="7501" y="930"/>
                </a:cubicBezTo>
                <a:cubicBezTo>
                  <a:pt x="7532" y="898"/>
                  <a:pt x="7532" y="898"/>
                  <a:pt x="7532" y="898"/>
                </a:cubicBezTo>
                <a:lnTo>
                  <a:pt x="7532" y="898"/>
                </a:lnTo>
                <a:lnTo>
                  <a:pt x="7563" y="898"/>
                </a:lnTo>
                <a:lnTo>
                  <a:pt x="7563" y="898"/>
                </a:lnTo>
                <a:lnTo>
                  <a:pt x="7563" y="898"/>
                </a:lnTo>
                <a:cubicBezTo>
                  <a:pt x="7593" y="898"/>
                  <a:pt x="7593" y="930"/>
                  <a:pt x="7593" y="961"/>
                </a:cubicBezTo>
                <a:cubicBezTo>
                  <a:pt x="7625" y="961"/>
                  <a:pt x="7593" y="961"/>
                  <a:pt x="7593" y="992"/>
                </a:cubicBezTo>
                <a:lnTo>
                  <a:pt x="7593" y="992"/>
                </a:lnTo>
                <a:cubicBezTo>
                  <a:pt x="7563" y="992"/>
                  <a:pt x="7563" y="992"/>
                  <a:pt x="7563" y="992"/>
                </a:cubicBezTo>
                <a:lnTo>
                  <a:pt x="7563" y="992"/>
                </a:lnTo>
                <a:cubicBezTo>
                  <a:pt x="7563" y="1022"/>
                  <a:pt x="7563" y="1022"/>
                  <a:pt x="7563" y="1022"/>
                </a:cubicBezTo>
                <a:cubicBezTo>
                  <a:pt x="7563" y="1054"/>
                  <a:pt x="7532" y="1085"/>
                  <a:pt x="7501" y="1085"/>
                </a:cubicBezTo>
                <a:lnTo>
                  <a:pt x="7469" y="1085"/>
                </a:lnTo>
                <a:cubicBezTo>
                  <a:pt x="7439" y="1116"/>
                  <a:pt x="7439" y="1116"/>
                  <a:pt x="7408" y="1116"/>
                </a:cubicBezTo>
                <a:cubicBezTo>
                  <a:pt x="7408" y="1146"/>
                  <a:pt x="7377" y="1146"/>
                  <a:pt x="7377" y="1146"/>
                </a:cubicBezTo>
                <a:cubicBezTo>
                  <a:pt x="7345" y="1178"/>
                  <a:pt x="7284" y="1240"/>
                  <a:pt x="7253" y="1240"/>
                </a:cubicBezTo>
                <a:cubicBezTo>
                  <a:pt x="7253" y="1270"/>
                  <a:pt x="7222" y="1270"/>
                  <a:pt x="7222" y="1270"/>
                </a:cubicBezTo>
                <a:lnTo>
                  <a:pt x="7191" y="1270"/>
                </a:lnTo>
                <a:lnTo>
                  <a:pt x="7191" y="1270"/>
                </a:lnTo>
                <a:cubicBezTo>
                  <a:pt x="7160" y="1270"/>
                  <a:pt x="7160" y="1270"/>
                  <a:pt x="7160" y="1270"/>
                </a:cubicBezTo>
                <a:lnTo>
                  <a:pt x="7160" y="1270"/>
                </a:lnTo>
                <a:cubicBezTo>
                  <a:pt x="7160" y="1302"/>
                  <a:pt x="7160" y="1333"/>
                  <a:pt x="7129" y="1333"/>
                </a:cubicBezTo>
                <a:cubicBezTo>
                  <a:pt x="7129" y="1333"/>
                  <a:pt x="7129" y="1333"/>
                  <a:pt x="7098" y="1333"/>
                </a:cubicBezTo>
                <a:cubicBezTo>
                  <a:pt x="7098" y="1333"/>
                  <a:pt x="7098" y="1333"/>
                  <a:pt x="7098" y="1364"/>
                </a:cubicBezTo>
                <a:cubicBezTo>
                  <a:pt x="7098" y="1394"/>
                  <a:pt x="7098" y="1425"/>
                  <a:pt x="7098" y="1457"/>
                </a:cubicBezTo>
                <a:cubicBezTo>
                  <a:pt x="7098" y="1457"/>
                  <a:pt x="7098" y="1457"/>
                  <a:pt x="7098" y="1488"/>
                </a:cubicBezTo>
                <a:cubicBezTo>
                  <a:pt x="7098" y="1488"/>
                  <a:pt x="7129" y="1518"/>
                  <a:pt x="7129" y="1550"/>
                </a:cubicBezTo>
                <a:cubicBezTo>
                  <a:pt x="7129" y="1550"/>
                  <a:pt x="7129" y="1550"/>
                  <a:pt x="7129" y="1581"/>
                </a:cubicBezTo>
                <a:lnTo>
                  <a:pt x="7129" y="1581"/>
                </a:lnTo>
                <a:lnTo>
                  <a:pt x="7129" y="1612"/>
                </a:lnTo>
                <a:lnTo>
                  <a:pt x="7129" y="1612"/>
                </a:lnTo>
                <a:cubicBezTo>
                  <a:pt x="7129" y="1642"/>
                  <a:pt x="7129" y="1642"/>
                  <a:pt x="7129" y="1642"/>
                </a:cubicBezTo>
                <a:cubicBezTo>
                  <a:pt x="7129" y="1642"/>
                  <a:pt x="7129" y="1642"/>
                  <a:pt x="7129" y="1674"/>
                </a:cubicBezTo>
                <a:cubicBezTo>
                  <a:pt x="7129" y="1642"/>
                  <a:pt x="7129" y="1642"/>
                  <a:pt x="7129" y="1642"/>
                </a:cubicBezTo>
                <a:cubicBezTo>
                  <a:pt x="7160" y="1642"/>
                  <a:pt x="7160" y="1642"/>
                  <a:pt x="7160" y="1642"/>
                </a:cubicBezTo>
                <a:lnTo>
                  <a:pt x="7160" y="1642"/>
                </a:lnTo>
                <a:cubicBezTo>
                  <a:pt x="7191" y="1642"/>
                  <a:pt x="7191" y="1612"/>
                  <a:pt x="7191" y="1612"/>
                </a:cubicBezTo>
                <a:lnTo>
                  <a:pt x="7191" y="1612"/>
                </a:lnTo>
                <a:lnTo>
                  <a:pt x="7191" y="1612"/>
                </a:lnTo>
                <a:cubicBezTo>
                  <a:pt x="7191" y="1581"/>
                  <a:pt x="7191" y="1550"/>
                  <a:pt x="7222" y="1550"/>
                </a:cubicBezTo>
                <a:cubicBezTo>
                  <a:pt x="7222" y="1518"/>
                  <a:pt x="7222" y="1518"/>
                  <a:pt x="7222" y="1518"/>
                </a:cubicBezTo>
                <a:lnTo>
                  <a:pt x="7222" y="1518"/>
                </a:lnTo>
                <a:lnTo>
                  <a:pt x="7253" y="1518"/>
                </a:lnTo>
                <a:lnTo>
                  <a:pt x="7284" y="1518"/>
                </a:lnTo>
                <a:lnTo>
                  <a:pt x="7284" y="1518"/>
                </a:lnTo>
                <a:lnTo>
                  <a:pt x="7284" y="1488"/>
                </a:lnTo>
                <a:cubicBezTo>
                  <a:pt x="7284" y="1457"/>
                  <a:pt x="7315" y="1457"/>
                  <a:pt x="7315" y="1457"/>
                </a:cubicBezTo>
                <a:lnTo>
                  <a:pt x="7315" y="1457"/>
                </a:lnTo>
                <a:cubicBezTo>
                  <a:pt x="7345" y="1425"/>
                  <a:pt x="7408" y="1425"/>
                  <a:pt x="7439" y="1425"/>
                </a:cubicBezTo>
                <a:lnTo>
                  <a:pt x="7439" y="1425"/>
                </a:lnTo>
                <a:cubicBezTo>
                  <a:pt x="7439" y="1394"/>
                  <a:pt x="7439" y="1364"/>
                  <a:pt x="7469" y="1364"/>
                </a:cubicBezTo>
                <a:cubicBezTo>
                  <a:pt x="7439" y="1333"/>
                  <a:pt x="7439" y="1302"/>
                  <a:pt x="7439" y="1302"/>
                </a:cubicBezTo>
                <a:cubicBezTo>
                  <a:pt x="7439" y="1270"/>
                  <a:pt x="7439" y="1270"/>
                  <a:pt x="7469" y="1270"/>
                </a:cubicBezTo>
                <a:cubicBezTo>
                  <a:pt x="7439" y="1270"/>
                  <a:pt x="7439" y="1270"/>
                  <a:pt x="7439" y="1270"/>
                </a:cubicBezTo>
                <a:cubicBezTo>
                  <a:pt x="7439" y="1270"/>
                  <a:pt x="7439" y="1270"/>
                  <a:pt x="7408" y="1270"/>
                </a:cubicBezTo>
                <a:cubicBezTo>
                  <a:pt x="7408" y="1240"/>
                  <a:pt x="7439" y="1209"/>
                  <a:pt x="7439" y="1209"/>
                </a:cubicBezTo>
                <a:cubicBezTo>
                  <a:pt x="7439" y="1178"/>
                  <a:pt x="7439" y="1178"/>
                  <a:pt x="7469" y="1178"/>
                </a:cubicBezTo>
                <a:cubicBezTo>
                  <a:pt x="7469" y="1146"/>
                  <a:pt x="7469" y="1146"/>
                  <a:pt x="7469" y="1146"/>
                </a:cubicBezTo>
                <a:cubicBezTo>
                  <a:pt x="7501" y="1146"/>
                  <a:pt x="7501" y="1116"/>
                  <a:pt x="7501" y="1116"/>
                </a:cubicBezTo>
                <a:lnTo>
                  <a:pt x="7501" y="1116"/>
                </a:lnTo>
                <a:cubicBezTo>
                  <a:pt x="7501" y="1116"/>
                  <a:pt x="7501" y="1085"/>
                  <a:pt x="7532" y="1085"/>
                </a:cubicBezTo>
                <a:lnTo>
                  <a:pt x="7563" y="1085"/>
                </a:lnTo>
                <a:cubicBezTo>
                  <a:pt x="7563" y="1085"/>
                  <a:pt x="7563" y="1085"/>
                  <a:pt x="7593" y="1085"/>
                </a:cubicBezTo>
                <a:lnTo>
                  <a:pt x="7593" y="1085"/>
                </a:lnTo>
                <a:cubicBezTo>
                  <a:pt x="7625" y="1085"/>
                  <a:pt x="7625" y="1054"/>
                  <a:pt x="7625" y="1054"/>
                </a:cubicBezTo>
                <a:cubicBezTo>
                  <a:pt x="7625" y="1054"/>
                  <a:pt x="7625" y="1054"/>
                  <a:pt x="7656" y="1054"/>
                </a:cubicBezTo>
                <a:lnTo>
                  <a:pt x="7656" y="1054"/>
                </a:lnTo>
                <a:cubicBezTo>
                  <a:pt x="7687" y="1054"/>
                  <a:pt x="7687" y="1054"/>
                  <a:pt x="7687" y="1054"/>
                </a:cubicBezTo>
                <a:lnTo>
                  <a:pt x="7687" y="1054"/>
                </a:lnTo>
                <a:lnTo>
                  <a:pt x="7687" y="1054"/>
                </a:lnTo>
                <a:lnTo>
                  <a:pt x="7687" y="1054"/>
                </a:lnTo>
                <a:cubicBezTo>
                  <a:pt x="7687" y="1054"/>
                  <a:pt x="7717" y="1054"/>
                  <a:pt x="7749" y="1054"/>
                </a:cubicBezTo>
                <a:cubicBezTo>
                  <a:pt x="7749" y="1054"/>
                  <a:pt x="7749" y="1054"/>
                  <a:pt x="7780" y="1054"/>
                </a:cubicBezTo>
                <a:lnTo>
                  <a:pt x="7780" y="1054"/>
                </a:lnTo>
                <a:cubicBezTo>
                  <a:pt x="7811" y="1054"/>
                  <a:pt x="7811" y="1054"/>
                  <a:pt x="7811" y="1054"/>
                </a:cubicBezTo>
                <a:lnTo>
                  <a:pt x="7811" y="1054"/>
                </a:lnTo>
                <a:cubicBezTo>
                  <a:pt x="7841" y="1054"/>
                  <a:pt x="7841" y="1054"/>
                  <a:pt x="7873" y="1085"/>
                </a:cubicBezTo>
                <a:lnTo>
                  <a:pt x="7873" y="1085"/>
                </a:lnTo>
                <a:cubicBezTo>
                  <a:pt x="7873" y="1085"/>
                  <a:pt x="7873" y="1085"/>
                  <a:pt x="7873" y="1054"/>
                </a:cubicBezTo>
                <a:cubicBezTo>
                  <a:pt x="7873" y="1054"/>
                  <a:pt x="7904" y="1054"/>
                  <a:pt x="7935" y="1054"/>
                </a:cubicBezTo>
                <a:lnTo>
                  <a:pt x="7965" y="1022"/>
                </a:lnTo>
                <a:lnTo>
                  <a:pt x="7965" y="1022"/>
                </a:lnTo>
                <a:cubicBezTo>
                  <a:pt x="7997" y="992"/>
                  <a:pt x="8089" y="961"/>
                  <a:pt x="8089" y="961"/>
                </a:cubicBezTo>
                <a:cubicBezTo>
                  <a:pt x="8121" y="961"/>
                  <a:pt x="8121" y="961"/>
                  <a:pt x="8121" y="961"/>
                </a:cubicBezTo>
                <a:lnTo>
                  <a:pt x="8121" y="961"/>
                </a:lnTo>
                <a:lnTo>
                  <a:pt x="8121" y="961"/>
                </a:lnTo>
                <a:cubicBezTo>
                  <a:pt x="8152" y="961"/>
                  <a:pt x="8152" y="961"/>
                  <a:pt x="8152" y="961"/>
                </a:cubicBezTo>
                <a:cubicBezTo>
                  <a:pt x="8183" y="961"/>
                  <a:pt x="8213" y="930"/>
                  <a:pt x="8213" y="930"/>
                </a:cubicBezTo>
                <a:lnTo>
                  <a:pt x="8245" y="898"/>
                </a:lnTo>
                <a:cubicBezTo>
                  <a:pt x="8276" y="898"/>
                  <a:pt x="8276" y="930"/>
                  <a:pt x="8307" y="930"/>
                </a:cubicBezTo>
                <a:lnTo>
                  <a:pt x="8307" y="930"/>
                </a:lnTo>
                <a:lnTo>
                  <a:pt x="8307" y="930"/>
                </a:lnTo>
                <a:lnTo>
                  <a:pt x="8337" y="930"/>
                </a:lnTo>
                <a:lnTo>
                  <a:pt x="8337" y="930"/>
                </a:lnTo>
                <a:lnTo>
                  <a:pt x="8337" y="898"/>
                </a:lnTo>
                <a:cubicBezTo>
                  <a:pt x="8337" y="868"/>
                  <a:pt x="8337" y="868"/>
                  <a:pt x="8307" y="837"/>
                </a:cubicBezTo>
                <a:cubicBezTo>
                  <a:pt x="8276" y="837"/>
                  <a:pt x="8276" y="837"/>
                  <a:pt x="8276" y="837"/>
                </a:cubicBezTo>
                <a:cubicBezTo>
                  <a:pt x="8276" y="837"/>
                  <a:pt x="8276" y="837"/>
                  <a:pt x="8245" y="837"/>
                </a:cubicBezTo>
                <a:lnTo>
                  <a:pt x="8245" y="837"/>
                </a:lnTo>
                <a:cubicBezTo>
                  <a:pt x="8213" y="837"/>
                  <a:pt x="8213" y="837"/>
                  <a:pt x="8183" y="837"/>
                </a:cubicBezTo>
                <a:lnTo>
                  <a:pt x="8183" y="837"/>
                </a:lnTo>
                <a:lnTo>
                  <a:pt x="8152" y="837"/>
                </a:lnTo>
                <a:cubicBezTo>
                  <a:pt x="8152" y="837"/>
                  <a:pt x="8152" y="837"/>
                  <a:pt x="8121" y="837"/>
                </a:cubicBezTo>
                <a:lnTo>
                  <a:pt x="8121" y="806"/>
                </a:lnTo>
                <a:cubicBezTo>
                  <a:pt x="8121" y="775"/>
                  <a:pt x="8121" y="775"/>
                  <a:pt x="8152" y="775"/>
                </a:cubicBezTo>
                <a:lnTo>
                  <a:pt x="8183" y="775"/>
                </a:lnTo>
                <a:cubicBezTo>
                  <a:pt x="8183" y="775"/>
                  <a:pt x="8213" y="744"/>
                  <a:pt x="8245" y="744"/>
                </a:cubicBezTo>
                <a:cubicBezTo>
                  <a:pt x="8276" y="744"/>
                  <a:pt x="8276" y="775"/>
                  <a:pt x="8307" y="775"/>
                </a:cubicBezTo>
                <a:cubicBezTo>
                  <a:pt x="8337" y="775"/>
                  <a:pt x="8369" y="775"/>
                  <a:pt x="8369" y="775"/>
                </a:cubicBezTo>
                <a:cubicBezTo>
                  <a:pt x="8400" y="775"/>
                  <a:pt x="8431" y="775"/>
                  <a:pt x="8431" y="775"/>
                </a:cubicBezTo>
                <a:cubicBezTo>
                  <a:pt x="8431" y="744"/>
                  <a:pt x="8493" y="744"/>
                  <a:pt x="8493" y="744"/>
                </a:cubicBezTo>
                <a:cubicBezTo>
                  <a:pt x="8524" y="744"/>
                  <a:pt x="8524" y="744"/>
                  <a:pt x="8524" y="744"/>
                </a:cubicBezTo>
                <a:cubicBezTo>
                  <a:pt x="8555" y="744"/>
                  <a:pt x="8585" y="744"/>
                  <a:pt x="8648" y="744"/>
                </a:cubicBezTo>
                <a:lnTo>
                  <a:pt x="8648" y="744"/>
                </a:lnTo>
                <a:cubicBezTo>
                  <a:pt x="8679" y="713"/>
                  <a:pt x="8679" y="713"/>
                  <a:pt x="8679" y="713"/>
                </a:cubicBezTo>
                <a:cubicBezTo>
                  <a:pt x="8709" y="713"/>
                  <a:pt x="8803" y="682"/>
                  <a:pt x="8865" y="682"/>
                </a:cubicBezTo>
                <a:lnTo>
                  <a:pt x="8833" y="682"/>
                </a:lnTo>
                <a:cubicBezTo>
                  <a:pt x="8833" y="682"/>
                  <a:pt x="8803" y="682"/>
                  <a:pt x="8772" y="682"/>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22" name="Freeform 140"/>
          <p:cNvSpPr>
            <a:spLocks noChangeArrowheads="1"/>
          </p:cNvSpPr>
          <p:nvPr/>
        </p:nvSpPr>
        <p:spPr bwMode="auto">
          <a:xfrm>
            <a:off x="7832388" y="3224637"/>
            <a:ext cx="167883" cy="359475"/>
          </a:xfrm>
          <a:custGeom>
            <a:avLst/>
            <a:gdLst>
              <a:gd name="T0" fmla="*/ 248 w 404"/>
              <a:gd name="T1" fmla="*/ 588 h 745"/>
              <a:gd name="T2" fmla="*/ 248 w 404"/>
              <a:gd name="T3" fmla="*/ 526 h 745"/>
              <a:gd name="T4" fmla="*/ 279 w 404"/>
              <a:gd name="T5" fmla="*/ 496 h 745"/>
              <a:gd name="T6" fmla="*/ 310 w 404"/>
              <a:gd name="T7" fmla="*/ 496 h 745"/>
              <a:gd name="T8" fmla="*/ 342 w 404"/>
              <a:gd name="T9" fmla="*/ 496 h 745"/>
              <a:gd name="T10" fmla="*/ 403 w 404"/>
              <a:gd name="T11" fmla="*/ 464 h 745"/>
              <a:gd name="T12" fmla="*/ 403 w 404"/>
              <a:gd name="T13" fmla="*/ 464 h 745"/>
              <a:gd name="T14" fmla="*/ 372 w 404"/>
              <a:gd name="T15" fmla="*/ 402 h 745"/>
              <a:gd name="T16" fmla="*/ 342 w 404"/>
              <a:gd name="T17" fmla="*/ 372 h 745"/>
              <a:gd name="T18" fmla="*/ 310 w 404"/>
              <a:gd name="T19" fmla="*/ 309 h 745"/>
              <a:gd name="T20" fmla="*/ 310 w 404"/>
              <a:gd name="T21" fmla="*/ 278 h 745"/>
              <a:gd name="T22" fmla="*/ 279 w 404"/>
              <a:gd name="T23" fmla="*/ 309 h 745"/>
              <a:gd name="T24" fmla="*/ 248 w 404"/>
              <a:gd name="T25" fmla="*/ 278 h 745"/>
              <a:gd name="T26" fmla="*/ 248 w 404"/>
              <a:gd name="T27" fmla="*/ 278 h 745"/>
              <a:gd name="T28" fmla="*/ 248 w 404"/>
              <a:gd name="T29" fmla="*/ 216 h 745"/>
              <a:gd name="T30" fmla="*/ 248 w 404"/>
              <a:gd name="T31" fmla="*/ 185 h 745"/>
              <a:gd name="T32" fmla="*/ 248 w 404"/>
              <a:gd name="T33" fmla="*/ 155 h 745"/>
              <a:gd name="T34" fmla="*/ 279 w 404"/>
              <a:gd name="T35" fmla="*/ 155 h 745"/>
              <a:gd name="T36" fmla="*/ 310 w 404"/>
              <a:gd name="T37" fmla="*/ 124 h 745"/>
              <a:gd name="T38" fmla="*/ 310 w 404"/>
              <a:gd name="T39" fmla="*/ 92 h 745"/>
              <a:gd name="T40" fmla="*/ 310 w 404"/>
              <a:gd name="T41" fmla="*/ 61 h 745"/>
              <a:gd name="T42" fmla="*/ 279 w 404"/>
              <a:gd name="T43" fmla="*/ 0 h 745"/>
              <a:gd name="T44" fmla="*/ 248 w 404"/>
              <a:gd name="T45" fmla="*/ 0 h 745"/>
              <a:gd name="T46" fmla="*/ 248 w 404"/>
              <a:gd name="T47" fmla="*/ 31 h 745"/>
              <a:gd name="T48" fmla="*/ 248 w 404"/>
              <a:gd name="T49" fmla="*/ 92 h 745"/>
              <a:gd name="T50" fmla="*/ 218 w 404"/>
              <a:gd name="T51" fmla="*/ 92 h 745"/>
              <a:gd name="T52" fmla="*/ 187 w 404"/>
              <a:gd name="T53" fmla="*/ 92 h 745"/>
              <a:gd name="T54" fmla="*/ 155 w 404"/>
              <a:gd name="T55" fmla="*/ 124 h 745"/>
              <a:gd name="T56" fmla="*/ 124 w 404"/>
              <a:gd name="T57" fmla="*/ 185 h 745"/>
              <a:gd name="T58" fmla="*/ 124 w 404"/>
              <a:gd name="T59" fmla="*/ 216 h 745"/>
              <a:gd name="T60" fmla="*/ 94 w 404"/>
              <a:gd name="T61" fmla="*/ 309 h 745"/>
              <a:gd name="T62" fmla="*/ 63 w 404"/>
              <a:gd name="T63" fmla="*/ 278 h 745"/>
              <a:gd name="T64" fmla="*/ 63 w 404"/>
              <a:gd name="T65" fmla="*/ 309 h 745"/>
              <a:gd name="T66" fmla="*/ 63 w 404"/>
              <a:gd name="T67" fmla="*/ 340 h 745"/>
              <a:gd name="T68" fmla="*/ 63 w 404"/>
              <a:gd name="T69" fmla="*/ 402 h 745"/>
              <a:gd name="T70" fmla="*/ 31 w 404"/>
              <a:gd name="T71" fmla="*/ 433 h 745"/>
              <a:gd name="T72" fmla="*/ 0 w 404"/>
              <a:gd name="T73" fmla="*/ 464 h 745"/>
              <a:gd name="T74" fmla="*/ 31 w 404"/>
              <a:gd name="T75" fmla="*/ 464 h 745"/>
              <a:gd name="T76" fmla="*/ 94 w 404"/>
              <a:gd name="T77" fmla="*/ 526 h 745"/>
              <a:gd name="T78" fmla="*/ 94 w 404"/>
              <a:gd name="T79" fmla="*/ 588 h 745"/>
              <a:gd name="T80" fmla="*/ 94 w 404"/>
              <a:gd name="T81" fmla="*/ 744 h 745"/>
              <a:gd name="T82" fmla="*/ 155 w 404"/>
              <a:gd name="T83" fmla="*/ 744 h 745"/>
              <a:gd name="T84" fmla="*/ 218 w 404"/>
              <a:gd name="T85" fmla="*/ 712 h 745"/>
              <a:gd name="T86" fmla="*/ 248 w 404"/>
              <a:gd name="T87" fmla="*/ 650 h 745"/>
              <a:gd name="T88" fmla="*/ 248 w 404"/>
              <a:gd name="T89" fmla="*/ 620 h 745"/>
              <a:gd name="T90" fmla="*/ 248 w 404"/>
              <a:gd name="T91" fmla="*/ 588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4" h="745">
                <a:moveTo>
                  <a:pt x="248" y="588"/>
                </a:moveTo>
                <a:lnTo>
                  <a:pt x="248" y="588"/>
                </a:lnTo>
                <a:lnTo>
                  <a:pt x="248" y="588"/>
                </a:lnTo>
                <a:cubicBezTo>
                  <a:pt x="248" y="557"/>
                  <a:pt x="248" y="557"/>
                  <a:pt x="248" y="557"/>
                </a:cubicBezTo>
                <a:lnTo>
                  <a:pt x="248" y="526"/>
                </a:lnTo>
                <a:lnTo>
                  <a:pt x="248" y="526"/>
                </a:lnTo>
                <a:lnTo>
                  <a:pt x="279" y="526"/>
                </a:lnTo>
                <a:cubicBezTo>
                  <a:pt x="279" y="526"/>
                  <a:pt x="279" y="526"/>
                  <a:pt x="279" y="496"/>
                </a:cubicBezTo>
                <a:lnTo>
                  <a:pt x="279" y="496"/>
                </a:lnTo>
                <a:cubicBezTo>
                  <a:pt x="279" y="496"/>
                  <a:pt x="279" y="496"/>
                  <a:pt x="310" y="496"/>
                </a:cubicBezTo>
                <a:lnTo>
                  <a:pt x="310" y="496"/>
                </a:lnTo>
                <a:lnTo>
                  <a:pt x="310" y="496"/>
                </a:lnTo>
                <a:lnTo>
                  <a:pt x="310" y="496"/>
                </a:lnTo>
                <a:lnTo>
                  <a:pt x="310" y="496"/>
                </a:lnTo>
                <a:cubicBezTo>
                  <a:pt x="342" y="496"/>
                  <a:pt x="342" y="496"/>
                  <a:pt x="342" y="496"/>
                </a:cubicBezTo>
                <a:cubicBezTo>
                  <a:pt x="342" y="464"/>
                  <a:pt x="372" y="464"/>
                  <a:pt x="403" y="464"/>
                </a:cubicBezTo>
                <a:lnTo>
                  <a:pt x="403" y="464"/>
                </a:lnTo>
                <a:lnTo>
                  <a:pt x="403" y="464"/>
                </a:lnTo>
                <a:lnTo>
                  <a:pt x="403" y="464"/>
                </a:lnTo>
                <a:lnTo>
                  <a:pt x="403" y="464"/>
                </a:lnTo>
                <a:lnTo>
                  <a:pt x="403" y="464"/>
                </a:lnTo>
                <a:cubicBezTo>
                  <a:pt x="403" y="464"/>
                  <a:pt x="403" y="464"/>
                  <a:pt x="403" y="433"/>
                </a:cubicBezTo>
                <a:cubicBezTo>
                  <a:pt x="403" y="433"/>
                  <a:pt x="372" y="433"/>
                  <a:pt x="372" y="402"/>
                </a:cubicBezTo>
                <a:lnTo>
                  <a:pt x="372" y="402"/>
                </a:lnTo>
                <a:lnTo>
                  <a:pt x="372" y="402"/>
                </a:lnTo>
                <a:cubicBezTo>
                  <a:pt x="342" y="402"/>
                  <a:pt x="342" y="372"/>
                  <a:pt x="342" y="372"/>
                </a:cubicBezTo>
                <a:lnTo>
                  <a:pt x="342" y="372"/>
                </a:lnTo>
                <a:cubicBezTo>
                  <a:pt x="342" y="340"/>
                  <a:pt x="342" y="340"/>
                  <a:pt x="342" y="340"/>
                </a:cubicBezTo>
                <a:lnTo>
                  <a:pt x="342" y="340"/>
                </a:lnTo>
                <a:lnTo>
                  <a:pt x="310" y="309"/>
                </a:lnTo>
                <a:lnTo>
                  <a:pt x="310" y="278"/>
                </a:lnTo>
                <a:lnTo>
                  <a:pt x="310" y="278"/>
                </a:lnTo>
                <a:lnTo>
                  <a:pt x="310" y="278"/>
                </a:lnTo>
                <a:cubicBezTo>
                  <a:pt x="279" y="278"/>
                  <a:pt x="279" y="278"/>
                  <a:pt x="279" y="278"/>
                </a:cubicBezTo>
                <a:lnTo>
                  <a:pt x="279" y="309"/>
                </a:lnTo>
                <a:lnTo>
                  <a:pt x="279" y="309"/>
                </a:lnTo>
                <a:lnTo>
                  <a:pt x="279" y="309"/>
                </a:lnTo>
                <a:cubicBezTo>
                  <a:pt x="248" y="309"/>
                  <a:pt x="248" y="278"/>
                  <a:pt x="248" y="278"/>
                </a:cubicBezTo>
                <a:lnTo>
                  <a:pt x="248" y="278"/>
                </a:lnTo>
                <a:lnTo>
                  <a:pt x="248" y="278"/>
                </a:lnTo>
                <a:lnTo>
                  <a:pt x="248" y="278"/>
                </a:lnTo>
                <a:lnTo>
                  <a:pt x="248" y="278"/>
                </a:lnTo>
                <a:cubicBezTo>
                  <a:pt x="248" y="248"/>
                  <a:pt x="248" y="248"/>
                  <a:pt x="248" y="248"/>
                </a:cubicBezTo>
                <a:lnTo>
                  <a:pt x="248" y="248"/>
                </a:lnTo>
                <a:cubicBezTo>
                  <a:pt x="248" y="216"/>
                  <a:pt x="248" y="216"/>
                  <a:pt x="248" y="216"/>
                </a:cubicBezTo>
                <a:lnTo>
                  <a:pt x="248" y="216"/>
                </a:lnTo>
                <a:lnTo>
                  <a:pt x="248" y="216"/>
                </a:lnTo>
                <a:lnTo>
                  <a:pt x="248" y="185"/>
                </a:lnTo>
                <a:lnTo>
                  <a:pt x="248" y="185"/>
                </a:lnTo>
                <a:lnTo>
                  <a:pt x="248" y="185"/>
                </a:lnTo>
                <a:lnTo>
                  <a:pt x="248" y="155"/>
                </a:lnTo>
                <a:cubicBezTo>
                  <a:pt x="279" y="155"/>
                  <a:pt x="279" y="155"/>
                  <a:pt x="279" y="155"/>
                </a:cubicBezTo>
                <a:lnTo>
                  <a:pt x="279" y="155"/>
                </a:lnTo>
                <a:lnTo>
                  <a:pt x="279" y="155"/>
                </a:lnTo>
                <a:lnTo>
                  <a:pt x="279" y="155"/>
                </a:lnTo>
                <a:lnTo>
                  <a:pt x="279" y="155"/>
                </a:lnTo>
                <a:lnTo>
                  <a:pt x="310" y="124"/>
                </a:lnTo>
                <a:lnTo>
                  <a:pt x="310" y="124"/>
                </a:lnTo>
                <a:cubicBezTo>
                  <a:pt x="310" y="124"/>
                  <a:pt x="310" y="124"/>
                  <a:pt x="310" y="92"/>
                </a:cubicBezTo>
                <a:lnTo>
                  <a:pt x="310" y="92"/>
                </a:lnTo>
                <a:lnTo>
                  <a:pt x="310" y="92"/>
                </a:lnTo>
                <a:lnTo>
                  <a:pt x="310" y="61"/>
                </a:lnTo>
                <a:lnTo>
                  <a:pt x="310" y="61"/>
                </a:lnTo>
                <a:cubicBezTo>
                  <a:pt x="310" y="31"/>
                  <a:pt x="310" y="31"/>
                  <a:pt x="310" y="31"/>
                </a:cubicBezTo>
                <a:lnTo>
                  <a:pt x="279" y="31"/>
                </a:lnTo>
                <a:cubicBezTo>
                  <a:pt x="279" y="31"/>
                  <a:pt x="279" y="31"/>
                  <a:pt x="279" y="0"/>
                </a:cubicBezTo>
                <a:lnTo>
                  <a:pt x="279" y="0"/>
                </a:lnTo>
                <a:cubicBezTo>
                  <a:pt x="248" y="0"/>
                  <a:pt x="248" y="0"/>
                  <a:pt x="248" y="0"/>
                </a:cubicBezTo>
                <a:lnTo>
                  <a:pt x="248" y="0"/>
                </a:lnTo>
                <a:lnTo>
                  <a:pt x="248" y="31"/>
                </a:lnTo>
                <a:lnTo>
                  <a:pt x="248" y="31"/>
                </a:lnTo>
                <a:lnTo>
                  <a:pt x="248" y="31"/>
                </a:lnTo>
                <a:cubicBezTo>
                  <a:pt x="279" y="61"/>
                  <a:pt x="279" y="61"/>
                  <a:pt x="279" y="61"/>
                </a:cubicBezTo>
                <a:lnTo>
                  <a:pt x="279" y="61"/>
                </a:lnTo>
                <a:lnTo>
                  <a:pt x="248" y="92"/>
                </a:lnTo>
                <a:lnTo>
                  <a:pt x="248" y="92"/>
                </a:lnTo>
                <a:lnTo>
                  <a:pt x="248" y="92"/>
                </a:lnTo>
                <a:cubicBezTo>
                  <a:pt x="248" y="92"/>
                  <a:pt x="248" y="92"/>
                  <a:pt x="218" y="92"/>
                </a:cubicBezTo>
                <a:lnTo>
                  <a:pt x="218" y="92"/>
                </a:lnTo>
                <a:lnTo>
                  <a:pt x="187" y="92"/>
                </a:lnTo>
                <a:lnTo>
                  <a:pt x="187" y="92"/>
                </a:lnTo>
                <a:lnTo>
                  <a:pt x="187" y="92"/>
                </a:lnTo>
                <a:cubicBezTo>
                  <a:pt x="187" y="92"/>
                  <a:pt x="187" y="124"/>
                  <a:pt x="155" y="124"/>
                </a:cubicBezTo>
                <a:lnTo>
                  <a:pt x="155" y="124"/>
                </a:lnTo>
                <a:cubicBezTo>
                  <a:pt x="155" y="124"/>
                  <a:pt x="155" y="124"/>
                  <a:pt x="155" y="155"/>
                </a:cubicBezTo>
                <a:cubicBezTo>
                  <a:pt x="155" y="155"/>
                  <a:pt x="155" y="185"/>
                  <a:pt x="124" y="185"/>
                </a:cubicBezTo>
                <a:lnTo>
                  <a:pt x="124" y="185"/>
                </a:lnTo>
                <a:lnTo>
                  <a:pt x="124" y="185"/>
                </a:lnTo>
                <a:lnTo>
                  <a:pt x="124" y="185"/>
                </a:lnTo>
                <a:lnTo>
                  <a:pt x="124" y="216"/>
                </a:lnTo>
                <a:cubicBezTo>
                  <a:pt x="124" y="248"/>
                  <a:pt x="124" y="248"/>
                  <a:pt x="124" y="278"/>
                </a:cubicBezTo>
                <a:lnTo>
                  <a:pt x="124" y="278"/>
                </a:lnTo>
                <a:lnTo>
                  <a:pt x="94" y="309"/>
                </a:lnTo>
                <a:lnTo>
                  <a:pt x="94" y="309"/>
                </a:lnTo>
                <a:lnTo>
                  <a:pt x="94" y="309"/>
                </a:lnTo>
                <a:cubicBezTo>
                  <a:pt x="63" y="309"/>
                  <a:pt x="63" y="309"/>
                  <a:pt x="63" y="278"/>
                </a:cubicBezTo>
                <a:lnTo>
                  <a:pt x="63" y="278"/>
                </a:lnTo>
                <a:cubicBezTo>
                  <a:pt x="63" y="309"/>
                  <a:pt x="63" y="309"/>
                  <a:pt x="63" y="309"/>
                </a:cubicBezTo>
                <a:lnTo>
                  <a:pt x="63" y="309"/>
                </a:lnTo>
                <a:lnTo>
                  <a:pt x="63" y="340"/>
                </a:lnTo>
                <a:lnTo>
                  <a:pt x="63" y="340"/>
                </a:lnTo>
                <a:lnTo>
                  <a:pt x="63" y="340"/>
                </a:lnTo>
                <a:lnTo>
                  <a:pt x="63" y="372"/>
                </a:lnTo>
                <a:lnTo>
                  <a:pt x="63" y="372"/>
                </a:lnTo>
                <a:cubicBezTo>
                  <a:pt x="63" y="372"/>
                  <a:pt x="63" y="372"/>
                  <a:pt x="63" y="402"/>
                </a:cubicBezTo>
                <a:lnTo>
                  <a:pt x="63" y="402"/>
                </a:lnTo>
                <a:cubicBezTo>
                  <a:pt x="63" y="402"/>
                  <a:pt x="63" y="402"/>
                  <a:pt x="31" y="402"/>
                </a:cubicBezTo>
                <a:cubicBezTo>
                  <a:pt x="31" y="433"/>
                  <a:pt x="31" y="433"/>
                  <a:pt x="31" y="433"/>
                </a:cubicBezTo>
                <a:cubicBezTo>
                  <a:pt x="31" y="433"/>
                  <a:pt x="31" y="433"/>
                  <a:pt x="0" y="433"/>
                </a:cubicBezTo>
                <a:cubicBezTo>
                  <a:pt x="0" y="464"/>
                  <a:pt x="0" y="464"/>
                  <a:pt x="0" y="464"/>
                </a:cubicBezTo>
                <a:lnTo>
                  <a:pt x="0" y="464"/>
                </a:lnTo>
                <a:lnTo>
                  <a:pt x="0" y="464"/>
                </a:lnTo>
                <a:lnTo>
                  <a:pt x="31" y="464"/>
                </a:lnTo>
                <a:lnTo>
                  <a:pt x="31" y="464"/>
                </a:lnTo>
                <a:lnTo>
                  <a:pt x="63" y="496"/>
                </a:lnTo>
                <a:lnTo>
                  <a:pt x="63" y="496"/>
                </a:lnTo>
                <a:cubicBezTo>
                  <a:pt x="94" y="496"/>
                  <a:pt x="94" y="526"/>
                  <a:pt x="94" y="526"/>
                </a:cubicBezTo>
                <a:cubicBezTo>
                  <a:pt x="94" y="526"/>
                  <a:pt x="94" y="526"/>
                  <a:pt x="94" y="557"/>
                </a:cubicBezTo>
                <a:lnTo>
                  <a:pt x="94" y="557"/>
                </a:lnTo>
                <a:cubicBezTo>
                  <a:pt x="94" y="588"/>
                  <a:pt x="94" y="588"/>
                  <a:pt x="94" y="588"/>
                </a:cubicBezTo>
                <a:cubicBezTo>
                  <a:pt x="94" y="620"/>
                  <a:pt x="124" y="620"/>
                  <a:pt x="124" y="620"/>
                </a:cubicBezTo>
                <a:cubicBezTo>
                  <a:pt x="124" y="681"/>
                  <a:pt x="124" y="712"/>
                  <a:pt x="94" y="712"/>
                </a:cubicBezTo>
                <a:cubicBezTo>
                  <a:pt x="94" y="744"/>
                  <a:pt x="94" y="744"/>
                  <a:pt x="94" y="744"/>
                </a:cubicBezTo>
                <a:lnTo>
                  <a:pt x="94" y="744"/>
                </a:lnTo>
                <a:lnTo>
                  <a:pt x="124" y="744"/>
                </a:lnTo>
                <a:lnTo>
                  <a:pt x="155" y="744"/>
                </a:lnTo>
                <a:cubicBezTo>
                  <a:pt x="155" y="744"/>
                  <a:pt x="155" y="744"/>
                  <a:pt x="187" y="744"/>
                </a:cubicBezTo>
                <a:cubicBezTo>
                  <a:pt x="187" y="712"/>
                  <a:pt x="187" y="712"/>
                  <a:pt x="218" y="712"/>
                </a:cubicBezTo>
                <a:lnTo>
                  <a:pt x="218" y="712"/>
                </a:lnTo>
                <a:cubicBezTo>
                  <a:pt x="218" y="681"/>
                  <a:pt x="218" y="681"/>
                  <a:pt x="218" y="650"/>
                </a:cubicBezTo>
                <a:cubicBezTo>
                  <a:pt x="218" y="650"/>
                  <a:pt x="218" y="650"/>
                  <a:pt x="248" y="650"/>
                </a:cubicBezTo>
                <a:lnTo>
                  <a:pt x="248" y="650"/>
                </a:lnTo>
                <a:lnTo>
                  <a:pt x="248" y="650"/>
                </a:lnTo>
                <a:lnTo>
                  <a:pt x="248" y="650"/>
                </a:lnTo>
                <a:lnTo>
                  <a:pt x="248" y="620"/>
                </a:lnTo>
                <a:cubicBezTo>
                  <a:pt x="218" y="620"/>
                  <a:pt x="218" y="620"/>
                  <a:pt x="218" y="620"/>
                </a:cubicBezTo>
                <a:lnTo>
                  <a:pt x="218" y="620"/>
                </a:lnTo>
                <a:cubicBezTo>
                  <a:pt x="218" y="588"/>
                  <a:pt x="248" y="588"/>
                  <a:pt x="248" y="588"/>
                </a:cubicBezTo>
              </a:path>
            </a:pathLst>
          </a:custGeom>
          <a:solidFill>
            <a:schemeClr val="accent4"/>
          </a:solidFill>
          <a:ln>
            <a:noFill/>
          </a:ln>
          <a:effec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23" name="Freeform 141"/>
          <p:cNvSpPr>
            <a:spLocks noChangeArrowheads="1"/>
          </p:cNvSpPr>
          <p:nvPr/>
        </p:nvSpPr>
        <p:spPr bwMode="auto">
          <a:xfrm>
            <a:off x="7832388" y="3194859"/>
            <a:ext cx="51096" cy="46796"/>
          </a:xfrm>
          <a:custGeom>
            <a:avLst/>
            <a:gdLst>
              <a:gd name="T0" fmla="*/ 94 w 125"/>
              <a:gd name="T1" fmla="*/ 0 h 95"/>
              <a:gd name="T2" fmla="*/ 94 w 125"/>
              <a:gd name="T3" fmla="*/ 0 h 95"/>
              <a:gd name="T4" fmla="*/ 94 w 125"/>
              <a:gd name="T5" fmla="*/ 0 h 95"/>
              <a:gd name="T6" fmla="*/ 94 w 125"/>
              <a:gd name="T7" fmla="*/ 0 h 95"/>
              <a:gd name="T8" fmla="*/ 94 w 125"/>
              <a:gd name="T9" fmla="*/ 0 h 95"/>
              <a:gd name="T10" fmla="*/ 94 w 125"/>
              <a:gd name="T11" fmla="*/ 0 h 95"/>
              <a:gd name="T12" fmla="*/ 94 w 125"/>
              <a:gd name="T13" fmla="*/ 31 h 95"/>
              <a:gd name="T14" fmla="*/ 94 w 125"/>
              <a:gd name="T15" fmla="*/ 31 h 95"/>
              <a:gd name="T16" fmla="*/ 63 w 125"/>
              <a:gd name="T17" fmla="*/ 63 h 95"/>
              <a:gd name="T18" fmla="*/ 31 w 125"/>
              <a:gd name="T19" fmla="*/ 63 h 95"/>
              <a:gd name="T20" fmla="*/ 31 w 125"/>
              <a:gd name="T21" fmla="*/ 63 h 95"/>
              <a:gd name="T22" fmla="*/ 0 w 125"/>
              <a:gd name="T23" fmla="*/ 94 h 95"/>
              <a:gd name="T24" fmla="*/ 0 w 125"/>
              <a:gd name="T25" fmla="*/ 94 h 95"/>
              <a:gd name="T26" fmla="*/ 0 w 125"/>
              <a:gd name="T27" fmla="*/ 94 h 95"/>
              <a:gd name="T28" fmla="*/ 0 w 125"/>
              <a:gd name="T29" fmla="*/ 94 h 95"/>
              <a:gd name="T30" fmla="*/ 0 w 125"/>
              <a:gd name="T31" fmla="*/ 94 h 95"/>
              <a:gd name="T32" fmla="*/ 31 w 125"/>
              <a:gd name="T33" fmla="*/ 94 h 95"/>
              <a:gd name="T34" fmla="*/ 31 w 125"/>
              <a:gd name="T35" fmla="*/ 94 h 95"/>
              <a:gd name="T36" fmla="*/ 63 w 125"/>
              <a:gd name="T37" fmla="*/ 94 h 95"/>
              <a:gd name="T38" fmla="*/ 63 w 125"/>
              <a:gd name="T39" fmla="*/ 94 h 95"/>
              <a:gd name="T40" fmla="*/ 63 w 125"/>
              <a:gd name="T41" fmla="*/ 63 h 95"/>
              <a:gd name="T42" fmla="*/ 94 w 125"/>
              <a:gd name="T43" fmla="*/ 63 h 95"/>
              <a:gd name="T44" fmla="*/ 94 w 125"/>
              <a:gd name="T45" fmla="*/ 31 h 95"/>
              <a:gd name="T46" fmla="*/ 124 w 125"/>
              <a:gd name="T47" fmla="*/ 31 h 95"/>
              <a:gd name="T48" fmla="*/ 94 w 125"/>
              <a:gd name="T49"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5" h="95">
                <a:moveTo>
                  <a:pt x="94" y="0"/>
                </a:moveTo>
                <a:lnTo>
                  <a:pt x="94" y="0"/>
                </a:lnTo>
                <a:lnTo>
                  <a:pt x="94" y="0"/>
                </a:lnTo>
                <a:lnTo>
                  <a:pt x="94" y="0"/>
                </a:lnTo>
                <a:lnTo>
                  <a:pt x="94" y="0"/>
                </a:lnTo>
                <a:lnTo>
                  <a:pt x="94" y="0"/>
                </a:lnTo>
                <a:cubicBezTo>
                  <a:pt x="94" y="31"/>
                  <a:pt x="94" y="31"/>
                  <a:pt x="94" y="31"/>
                </a:cubicBezTo>
                <a:lnTo>
                  <a:pt x="94" y="31"/>
                </a:lnTo>
                <a:cubicBezTo>
                  <a:pt x="63" y="63"/>
                  <a:pt x="63" y="63"/>
                  <a:pt x="63" y="63"/>
                </a:cubicBezTo>
                <a:lnTo>
                  <a:pt x="31" y="63"/>
                </a:lnTo>
                <a:lnTo>
                  <a:pt x="31" y="63"/>
                </a:lnTo>
                <a:cubicBezTo>
                  <a:pt x="31" y="63"/>
                  <a:pt x="0" y="63"/>
                  <a:pt x="0" y="94"/>
                </a:cubicBezTo>
                <a:lnTo>
                  <a:pt x="0" y="94"/>
                </a:lnTo>
                <a:lnTo>
                  <a:pt x="0" y="94"/>
                </a:lnTo>
                <a:lnTo>
                  <a:pt x="0" y="94"/>
                </a:lnTo>
                <a:lnTo>
                  <a:pt x="0" y="94"/>
                </a:lnTo>
                <a:cubicBezTo>
                  <a:pt x="0" y="94"/>
                  <a:pt x="0" y="94"/>
                  <a:pt x="31" y="94"/>
                </a:cubicBezTo>
                <a:lnTo>
                  <a:pt x="31" y="94"/>
                </a:lnTo>
                <a:cubicBezTo>
                  <a:pt x="31" y="94"/>
                  <a:pt x="31" y="94"/>
                  <a:pt x="63" y="94"/>
                </a:cubicBezTo>
                <a:lnTo>
                  <a:pt x="63" y="94"/>
                </a:lnTo>
                <a:lnTo>
                  <a:pt x="63" y="63"/>
                </a:lnTo>
                <a:cubicBezTo>
                  <a:pt x="63" y="63"/>
                  <a:pt x="63" y="63"/>
                  <a:pt x="94" y="63"/>
                </a:cubicBezTo>
                <a:lnTo>
                  <a:pt x="94" y="31"/>
                </a:lnTo>
                <a:lnTo>
                  <a:pt x="124" y="31"/>
                </a:lnTo>
                <a:lnTo>
                  <a:pt x="94"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24" name="Freeform 142"/>
          <p:cNvSpPr>
            <a:spLocks noChangeArrowheads="1"/>
          </p:cNvSpPr>
          <p:nvPr/>
        </p:nvSpPr>
        <p:spPr bwMode="auto">
          <a:xfrm>
            <a:off x="8306840" y="4449824"/>
            <a:ext cx="897810" cy="838061"/>
          </a:xfrm>
          <a:custGeom>
            <a:avLst/>
            <a:gdLst>
              <a:gd name="T0" fmla="*/ 2170 w 2171"/>
              <a:gd name="T1" fmla="*/ 1054 h 1736"/>
              <a:gd name="T2" fmla="*/ 2170 w 2171"/>
              <a:gd name="T3" fmla="*/ 930 h 1736"/>
              <a:gd name="T4" fmla="*/ 2139 w 2171"/>
              <a:gd name="T5" fmla="*/ 868 h 1736"/>
              <a:gd name="T6" fmla="*/ 2015 w 2171"/>
              <a:gd name="T7" fmla="*/ 744 h 1736"/>
              <a:gd name="T8" fmla="*/ 1984 w 2171"/>
              <a:gd name="T9" fmla="*/ 713 h 1736"/>
              <a:gd name="T10" fmla="*/ 1953 w 2171"/>
              <a:gd name="T11" fmla="*/ 650 h 1736"/>
              <a:gd name="T12" fmla="*/ 1860 w 2171"/>
              <a:gd name="T13" fmla="*/ 558 h 1736"/>
              <a:gd name="T14" fmla="*/ 1767 w 2171"/>
              <a:gd name="T15" fmla="*/ 402 h 1736"/>
              <a:gd name="T16" fmla="*/ 1736 w 2171"/>
              <a:gd name="T17" fmla="*/ 278 h 1736"/>
              <a:gd name="T18" fmla="*/ 1705 w 2171"/>
              <a:gd name="T19" fmla="*/ 186 h 1736"/>
              <a:gd name="T20" fmla="*/ 1612 w 2171"/>
              <a:gd name="T21" fmla="*/ 124 h 1736"/>
              <a:gd name="T22" fmla="*/ 1581 w 2171"/>
              <a:gd name="T23" fmla="*/ 0 h 1736"/>
              <a:gd name="T24" fmla="*/ 1581 w 2171"/>
              <a:gd name="T25" fmla="*/ 61 h 1736"/>
              <a:gd name="T26" fmla="*/ 1550 w 2171"/>
              <a:gd name="T27" fmla="*/ 278 h 1736"/>
              <a:gd name="T28" fmla="*/ 1457 w 2171"/>
              <a:gd name="T29" fmla="*/ 434 h 1736"/>
              <a:gd name="T30" fmla="*/ 1364 w 2171"/>
              <a:gd name="T31" fmla="*/ 372 h 1736"/>
              <a:gd name="T32" fmla="*/ 1178 w 2171"/>
              <a:gd name="T33" fmla="*/ 217 h 1736"/>
              <a:gd name="T34" fmla="*/ 1240 w 2171"/>
              <a:gd name="T35" fmla="*/ 93 h 1736"/>
              <a:gd name="T36" fmla="*/ 1271 w 2171"/>
              <a:gd name="T37" fmla="*/ 61 h 1736"/>
              <a:gd name="T38" fmla="*/ 1147 w 2171"/>
              <a:gd name="T39" fmla="*/ 61 h 1736"/>
              <a:gd name="T40" fmla="*/ 1054 w 2171"/>
              <a:gd name="T41" fmla="*/ 61 h 1736"/>
              <a:gd name="T42" fmla="*/ 961 w 2171"/>
              <a:gd name="T43" fmla="*/ 93 h 1736"/>
              <a:gd name="T44" fmla="*/ 900 w 2171"/>
              <a:gd name="T45" fmla="*/ 186 h 1736"/>
              <a:gd name="T46" fmla="*/ 868 w 2171"/>
              <a:gd name="T47" fmla="*/ 248 h 1736"/>
              <a:gd name="T48" fmla="*/ 806 w 2171"/>
              <a:gd name="T49" fmla="*/ 248 h 1736"/>
              <a:gd name="T50" fmla="*/ 775 w 2171"/>
              <a:gd name="T51" fmla="*/ 217 h 1736"/>
              <a:gd name="T52" fmla="*/ 682 w 2171"/>
              <a:gd name="T53" fmla="*/ 248 h 1736"/>
              <a:gd name="T54" fmla="*/ 620 w 2171"/>
              <a:gd name="T55" fmla="*/ 310 h 1736"/>
              <a:gd name="T56" fmla="*/ 558 w 2171"/>
              <a:gd name="T57" fmla="*/ 372 h 1736"/>
              <a:gd name="T58" fmla="*/ 496 w 2171"/>
              <a:gd name="T59" fmla="*/ 372 h 1736"/>
              <a:gd name="T60" fmla="*/ 496 w 2171"/>
              <a:gd name="T61" fmla="*/ 402 h 1736"/>
              <a:gd name="T62" fmla="*/ 372 w 2171"/>
              <a:gd name="T63" fmla="*/ 558 h 1736"/>
              <a:gd name="T64" fmla="*/ 310 w 2171"/>
              <a:gd name="T65" fmla="*/ 558 h 1736"/>
              <a:gd name="T66" fmla="*/ 186 w 2171"/>
              <a:gd name="T67" fmla="*/ 620 h 1736"/>
              <a:gd name="T68" fmla="*/ 62 w 2171"/>
              <a:gd name="T69" fmla="*/ 713 h 1736"/>
              <a:gd name="T70" fmla="*/ 0 w 2171"/>
              <a:gd name="T71" fmla="*/ 806 h 1736"/>
              <a:gd name="T72" fmla="*/ 32 w 2171"/>
              <a:gd name="T73" fmla="*/ 961 h 1736"/>
              <a:gd name="T74" fmla="*/ 62 w 2171"/>
              <a:gd name="T75" fmla="*/ 1085 h 1736"/>
              <a:gd name="T76" fmla="*/ 124 w 2171"/>
              <a:gd name="T77" fmla="*/ 1302 h 1736"/>
              <a:gd name="T78" fmla="*/ 124 w 2171"/>
              <a:gd name="T79" fmla="*/ 1457 h 1736"/>
              <a:gd name="T80" fmla="*/ 217 w 2171"/>
              <a:gd name="T81" fmla="*/ 1487 h 1736"/>
              <a:gd name="T82" fmla="*/ 404 w 2171"/>
              <a:gd name="T83" fmla="*/ 1426 h 1736"/>
              <a:gd name="T84" fmla="*/ 528 w 2171"/>
              <a:gd name="T85" fmla="*/ 1426 h 1736"/>
              <a:gd name="T86" fmla="*/ 652 w 2171"/>
              <a:gd name="T87" fmla="*/ 1333 h 1736"/>
              <a:gd name="T88" fmla="*/ 837 w 2171"/>
              <a:gd name="T89" fmla="*/ 1270 h 1736"/>
              <a:gd name="T90" fmla="*/ 930 w 2171"/>
              <a:gd name="T91" fmla="*/ 1270 h 1736"/>
              <a:gd name="T92" fmla="*/ 1147 w 2171"/>
              <a:gd name="T93" fmla="*/ 1364 h 1736"/>
              <a:gd name="T94" fmla="*/ 1302 w 2171"/>
              <a:gd name="T95" fmla="*/ 1394 h 1736"/>
              <a:gd name="T96" fmla="*/ 1364 w 2171"/>
              <a:gd name="T97" fmla="*/ 1364 h 1736"/>
              <a:gd name="T98" fmla="*/ 1395 w 2171"/>
              <a:gd name="T99" fmla="*/ 1518 h 1736"/>
              <a:gd name="T100" fmla="*/ 1488 w 2171"/>
              <a:gd name="T101" fmla="*/ 1674 h 1736"/>
              <a:gd name="T102" fmla="*/ 1581 w 2171"/>
              <a:gd name="T103" fmla="*/ 1705 h 1736"/>
              <a:gd name="T104" fmla="*/ 1674 w 2171"/>
              <a:gd name="T105" fmla="*/ 1705 h 1736"/>
              <a:gd name="T106" fmla="*/ 1798 w 2171"/>
              <a:gd name="T107" fmla="*/ 1735 h 1736"/>
              <a:gd name="T108" fmla="*/ 1922 w 2171"/>
              <a:gd name="T109" fmla="*/ 1674 h 1736"/>
              <a:gd name="T110" fmla="*/ 1984 w 2171"/>
              <a:gd name="T111" fmla="*/ 1674 h 1736"/>
              <a:gd name="T112" fmla="*/ 2046 w 2171"/>
              <a:gd name="T113" fmla="*/ 1457 h 1736"/>
              <a:gd name="T114" fmla="*/ 2139 w 2171"/>
              <a:gd name="T115" fmla="*/ 1333 h 1736"/>
              <a:gd name="T116" fmla="*/ 2170 w 2171"/>
              <a:gd name="T117" fmla="*/ 1116 h 1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71" h="1736">
                <a:moveTo>
                  <a:pt x="2170" y="1054"/>
                </a:moveTo>
                <a:lnTo>
                  <a:pt x="2170" y="1054"/>
                </a:lnTo>
                <a:lnTo>
                  <a:pt x="2170" y="1054"/>
                </a:lnTo>
                <a:lnTo>
                  <a:pt x="2170" y="1054"/>
                </a:lnTo>
                <a:cubicBezTo>
                  <a:pt x="2139" y="1022"/>
                  <a:pt x="2139" y="1022"/>
                  <a:pt x="2139" y="992"/>
                </a:cubicBezTo>
                <a:cubicBezTo>
                  <a:pt x="2170" y="992"/>
                  <a:pt x="2170" y="992"/>
                  <a:pt x="2170" y="961"/>
                </a:cubicBezTo>
                <a:lnTo>
                  <a:pt x="2170" y="961"/>
                </a:lnTo>
                <a:cubicBezTo>
                  <a:pt x="2170" y="930"/>
                  <a:pt x="2170" y="930"/>
                  <a:pt x="2170" y="930"/>
                </a:cubicBezTo>
                <a:lnTo>
                  <a:pt x="2170" y="930"/>
                </a:lnTo>
                <a:lnTo>
                  <a:pt x="2170" y="898"/>
                </a:lnTo>
                <a:cubicBezTo>
                  <a:pt x="2139" y="898"/>
                  <a:pt x="2139" y="898"/>
                  <a:pt x="2139" y="898"/>
                </a:cubicBezTo>
                <a:lnTo>
                  <a:pt x="2139" y="868"/>
                </a:lnTo>
                <a:cubicBezTo>
                  <a:pt x="2108" y="868"/>
                  <a:pt x="2108" y="868"/>
                  <a:pt x="2108" y="837"/>
                </a:cubicBezTo>
                <a:lnTo>
                  <a:pt x="2108" y="837"/>
                </a:lnTo>
                <a:cubicBezTo>
                  <a:pt x="2108" y="837"/>
                  <a:pt x="2077" y="837"/>
                  <a:pt x="2077" y="806"/>
                </a:cubicBezTo>
                <a:cubicBezTo>
                  <a:pt x="2046" y="774"/>
                  <a:pt x="2046" y="774"/>
                  <a:pt x="2015" y="744"/>
                </a:cubicBezTo>
                <a:lnTo>
                  <a:pt x="2015" y="744"/>
                </a:lnTo>
                <a:lnTo>
                  <a:pt x="2015" y="744"/>
                </a:lnTo>
                <a:lnTo>
                  <a:pt x="2015" y="744"/>
                </a:lnTo>
                <a:cubicBezTo>
                  <a:pt x="1984" y="744"/>
                  <a:pt x="1984" y="744"/>
                  <a:pt x="1984" y="713"/>
                </a:cubicBezTo>
                <a:cubicBezTo>
                  <a:pt x="1953" y="713"/>
                  <a:pt x="1953" y="713"/>
                  <a:pt x="1953" y="682"/>
                </a:cubicBezTo>
                <a:lnTo>
                  <a:pt x="1953" y="682"/>
                </a:lnTo>
                <a:cubicBezTo>
                  <a:pt x="1953" y="650"/>
                  <a:pt x="1953" y="650"/>
                  <a:pt x="1953" y="650"/>
                </a:cubicBezTo>
                <a:lnTo>
                  <a:pt x="1953" y="650"/>
                </a:lnTo>
                <a:lnTo>
                  <a:pt x="1953" y="620"/>
                </a:lnTo>
                <a:cubicBezTo>
                  <a:pt x="1922" y="620"/>
                  <a:pt x="1922" y="620"/>
                  <a:pt x="1922" y="589"/>
                </a:cubicBezTo>
                <a:cubicBezTo>
                  <a:pt x="1922" y="589"/>
                  <a:pt x="1922" y="589"/>
                  <a:pt x="1891" y="558"/>
                </a:cubicBezTo>
                <a:cubicBezTo>
                  <a:pt x="1891" y="558"/>
                  <a:pt x="1891" y="558"/>
                  <a:pt x="1860" y="558"/>
                </a:cubicBezTo>
                <a:lnTo>
                  <a:pt x="1860" y="526"/>
                </a:lnTo>
                <a:lnTo>
                  <a:pt x="1860" y="526"/>
                </a:lnTo>
                <a:cubicBezTo>
                  <a:pt x="1829" y="526"/>
                  <a:pt x="1798" y="526"/>
                  <a:pt x="1798" y="496"/>
                </a:cubicBezTo>
                <a:cubicBezTo>
                  <a:pt x="1767" y="465"/>
                  <a:pt x="1767" y="434"/>
                  <a:pt x="1767" y="402"/>
                </a:cubicBezTo>
                <a:lnTo>
                  <a:pt x="1767" y="402"/>
                </a:lnTo>
                <a:cubicBezTo>
                  <a:pt x="1767" y="372"/>
                  <a:pt x="1767" y="372"/>
                  <a:pt x="1767" y="372"/>
                </a:cubicBezTo>
                <a:cubicBezTo>
                  <a:pt x="1736" y="341"/>
                  <a:pt x="1736" y="341"/>
                  <a:pt x="1736" y="341"/>
                </a:cubicBezTo>
                <a:cubicBezTo>
                  <a:pt x="1736" y="310"/>
                  <a:pt x="1736" y="310"/>
                  <a:pt x="1736" y="278"/>
                </a:cubicBezTo>
                <a:cubicBezTo>
                  <a:pt x="1736" y="278"/>
                  <a:pt x="1736" y="248"/>
                  <a:pt x="1705" y="217"/>
                </a:cubicBezTo>
                <a:lnTo>
                  <a:pt x="1705" y="217"/>
                </a:lnTo>
                <a:lnTo>
                  <a:pt x="1705" y="186"/>
                </a:lnTo>
                <a:lnTo>
                  <a:pt x="1705" y="186"/>
                </a:lnTo>
                <a:cubicBezTo>
                  <a:pt x="1674" y="217"/>
                  <a:pt x="1674" y="217"/>
                  <a:pt x="1674" y="217"/>
                </a:cubicBezTo>
                <a:cubicBezTo>
                  <a:pt x="1643" y="217"/>
                  <a:pt x="1643" y="186"/>
                  <a:pt x="1643" y="186"/>
                </a:cubicBezTo>
                <a:lnTo>
                  <a:pt x="1643" y="186"/>
                </a:lnTo>
                <a:cubicBezTo>
                  <a:pt x="1612" y="155"/>
                  <a:pt x="1612" y="155"/>
                  <a:pt x="1612" y="124"/>
                </a:cubicBezTo>
                <a:lnTo>
                  <a:pt x="1612" y="93"/>
                </a:lnTo>
                <a:lnTo>
                  <a:pt x="1612" y="93"/>
                </a:lnTo>
                <a:cubicBezTo>
                  <a:pt x="1612" y="93"/>
                  <a:pt x="1612" y="93"/>
                  <a:pt x="1612" y="61"/>
                </a:cubicBezTo>
                <a:cubicBezTo>
                  <a:pt x="1612" y="61"/>
                  <a:pt x="1581" y="31"/>
                  <a:pt x="1581" y="0"/>
                </a:cubicBezTo>
                <a:lnTo>
                  <a:pt x="1581" y="0"/>
                </a:lnTo>
                <a:lnTo>
                  <a:pt x="1581" y="31"/>
                </a:lnTo>
                <a:lnTo>
                  <a:pt x="1581" y="61"/>
                </a:lnTo>
                <a:lnTo>
                  <a:pt x="1581" y="61"/>
                </a:lnTo>
                <a:cubicBezTo>
                  <a:pt x="1581" y="93"/>
                  <a:pt x="1581" y="93"/>
                  <a:pt x="1581" y="93"/>
                </a:cubicBezTo>
                <a:cubicBezTo>
                  <a:pt x="1581" y="93"/>
                  <a:pt x="1581" y="93"/>
                  <a:pt x="1550" y="124"/>
                </a:cubicBezTo>
                <a:cubicBezTo>
                  <a:pt x="1550" y="124"/>
                  <a:pt x="1550" y="186"/>
                  <a:pt x="1581" y="217"/>
                </a:cubicBezTo>
                <a:cubicBezTo>
                  <a:pt x="1581" y="248"/>
                  <a:pt x="1581" y="278"/>
                  <a:pt x="1550" y="278"/>
                </a:cubicBezTo>
                <a:cubicBezTo>
                  <a:pt x="1550" y="278"/>
                  <a:pt x="1550" y="278"/>
                  <a:pt x="1550" y="310"/>
                </a:cubicBezTo>
                <a:cubicBezTo>
                  <a:pt x="1550" y="341"/>
                  <a:pt x="1519" y="372"/>
                  <a:pt x="1519" y="402"/>
                </a:cubicBezTo>
                <a:lnTo>
                  <a:pt x="1519" y="402"/>
                </a:lnTo>
                <a:cubicBezTo>
                  <a:pt x="1488" y="402"/>
                  <a:pt x="1457" y="434"/>
                  <a:pt x="1457" y="434"/>
                </a:cubicBezTo>
                <a:lnTo>
                  <a:pt x="1457" y="434"/>
                </a:lnTo>
                <a:cubicBezTo>
                  <a:pt x="1426" y="402"/>
                  <a:pt x="1395" y="402"/>
                  <a:pt x="1395" y="372"/>
                </a:cubicBezTo>
                <a:lnTo>
                  <a:pt x="1395" y="372"/>
                </a:lnTo>
                <a:cubicBezTo>
                  <a:pt x="1364" y="372"/>
                  <a:pt x="1364" y="372"/>
                  <a:pt x="1364" y="372"/>
                </a:cubicBezTo>
                <a:lnTo>
                  <a:pt x="1333" y="372"/>
                </a:lnTo>
                <a:lnTo>
                  <a:pt x="1302" y="341"/>
                </a:lnTo>
                <a:cubicBezTo>
                  <a:pt x="1271" y="310"/>
                  <a:pt x="1271" y="310"/>
                  <a:pt x="1271" y="310"/>
                </a:cubicBezTo>
                <a:cubicBezTo>
                  <a:pt x="1240" y="278"/>
                  <a:pt x="1209" y="248"/>
                  <a:pt x="1178" y="217"/>
                </a:cubicBezTo>
                <a:lnTo>
                  <a:pt x="1178" y="186"/>
                </a:lnTo>
                <a:cubicBezTo>
                  <a:pt x="1178" y="186"/>
                  <a:pt x="1178" y="186"/>
                  <a:pt x="1178" y="155"/>
                </a:cubicBezTo>
                <a:lnTo>
                  <a:pt x="1209" y="124"/>
                </a:lnTo>
                <a:cubicBezTo>
                  <a:pt x="1209" y="93"/>
                  <a:pt x="1209" y="93"/>
                  <a:pt x="1240" y="93"/>
                </a:cubicBezTo>
                <a:lnTo>
                  <a:pt x="1240" y="93"/>
                </a:lnTo>
                <a:cubicBezTo>
                  <a:pt x="1240" y="93"/>
                  <a:pt x="1240" y="93"/>
                  <a:pt x="1271" y="93"/>
                </a:cubicBezTo>
                <a:lnTo>
                  <a:pt x="1271" y="93"/>
                </a:lnTo>
                <a:lnTo>
                  <a:pt x="1271" y="61"/>
                </a:lnTo>
                <a:cubicBezTo>
                  <a:pt x="1240" y="61"/>
                  <a:pt x="1240" y="61"/>
                  <a:pt x="1240" y="61"/>
                </a:cubicBezTo>
                <a:lnTo>
                  <a:pt x="1209" y="61"/>
                </a:lnTo>
                <a:cubicBezTo>
                  <a:pt x="1178" y="61"/>
                  <a:pt x="1178" y="61"/>
                  <a:pt x="1178" y="61"/>
                </a:cubicBezTo>
                <a:lnTo>
                  <a:pt x="1147" y="61"/>
                </a:lnTo>
                <a:cubicBezTo>
                  <a:pt x="1147" y="61"/>
                  <a:pt x="1116" y="61"/>
                  <a:pt x="1116" y="31"/>
                </a:cubicBezTo>
                <a:cubicBezTo>
                  <a:pt x="1116" y="61"/>
                  <a:pt x="1116" y="61"/>
                  <a:pt x="1085" y="61"/>
                </a:cubicBezTo>
                <a:cubicBezTo>
                  <a:pt x="1085" y="61"/>
                  <a:pt x="1085" y="31"/>
                  <a:pt x="1054" y="31"/>
                </a:cubicBezTo>
                <a:lnTo>
                  <a:pt x="1054" y="61"/>
                </a:lnTo>
                <a:lnTo>
                  <a:pt x="1023" y="93"/>
                </a:lnTo>
                <a:cubicBezTo>
                  <a:pt x="1023" y="93"/>
                  <a:pt x="1023" y="61"/>
                  <a:pt x="992" y="61"/>
                </a:cubicBezTo>
                <a:cubicBezTo>
                  <a:pt x="992" y="61"/>
                  <a:pt x="992" y="61"/>
                  <a:pt x="961" y="61"/>
                </a:cubicBezTo>
                <a:lnTo>
                  <a:pt x="961" y="93"/>
                </a:lnTo>
                <a:cubicBezTo>
                  <a:pt x="961" y="93"/>
                  <a:pt x="961" y="124"/>
                  <a:pt x="930" y="124"/>
                </a:cubicBezTo>
                <a:cubicBezTo>
                  <a:pt x="930" y="155"/>
                  <a:pt x="930" y="155"/>
                  <a:pt x="900" y="155"/>
                </a:cubicBezTo>
                <a:lnTo>
                  <a:pt x="900" y="155"/>
                </a:lnTo>
                <a:lnTo>
                  <a:pt x="900" y="186"/>
                </a:lnTo>
                <a:cubicBezTo>
                  <a:pt x="900" y="217"/>
                  <a:pt x="900" y="217"/>
                  <a:pt x="900" y="217"/>
                </a:cubicBezTo>
                <a:cubicBezTo>
                  <a:pt x="900" y="278"/>
                  <a:pt x="900" y="278"/>
                  <a:pt x="900" y="278"/>
                </a:cubicBezTo>
                <a:cubicBezTo>
                  <a:pt x="868" y="248"/>
                  <a:pt x="868" y="248"/>
                  <a:pt x="868" y="248"/>
                </a:cubicBezTo>
                <a:lnTo>
                  <a:pt x="868" y="248"/>
                </a:lnTo>
                <a:cubicBezTo>
                  <a:pt x="837" y="248"/>
                  <a:pt x="837" y="248"/>
                  <a:pt x="837" y="248"/>
                </a:cubicBezTo>
                <a:lnTo>
                  <a:pt x="837" y="248"/>
                </a:lnTo>
                <a:lnTo>
                  <a:pt x="806" y="248"/>
                </a:lnTo>
                <a:lnTo>
                  <a:pt x="806" y="248"/>
                </a:lnTo>
                <a:lnTo>
                  <a:pt x="806" y="248"/>
                </a:lnTo>
                <a:cubicBezTo>
                  <a:pt x="775" y="248"/>
                  <a:pt x="775" y="248"/>
                  <a:pt x="775" y="248"/>
                </a:cubicBezTo>
                <a:lnTo>
                  <a:pt x="775" y="217"/>
                </a:lnTo>
                <a:lnTo>
                  <a:pt x="775" y="217"/>
                </a:lnTo>
                <a:cubicBezTo>
                  <a:pt x="775" y="186"/>
                  <a:pt x="744" y="186"/>
                  <a:pt x="744" y="186"/>
                </a:cubicBezTo>
                <a:cubicBezTo>
                  <a:pt x="744" y="186"/>
                  <a:pt x="744" y="186"/>
                  <a:pt x="713" y="186"/>
                </a:cubicBezTo>
                <a:cubicBezTo>
                  <a:pt x="713" y="186"/>
                  <a:pt x="713" y="186"/>
                  <a:pt x="682" y="186"/>
                </a:cubicBezTo>
                <a:cubicBezTo>
                  <a:pt x="682" y="186"/>
                  <a:pt x="682" y="217"/>
                  <a:pt x="682" y="248"/>
                </a:cubicBezTo>
                <a:cubicBezTo>
                  <a:pt x="682" y="248"/>
                  <a:pt x="652" y="248"/>
                  <a:pt x="652" y="278"/>
                </a:cubicBezTo>
                <a:lnTo>
                  <a:pt x="652" y="278"/>
                </a:lnTo>
                <a:cubicBezTo>
                  <a:pt x="652" y="278"/>
                  <a:pt x="652" y="278"/>
                  <a:pt x="620" y="310"/>
                </a:cubicBezTo>
                <a:lnTo>
                  <a:pt x="620" y="310"/>
                </a:lnTo>
                <a:cubicBezTo>
                  <a:pt x="620" y="310"/>
                  <a:pt x="620" y="310"/>
                  <a:pt x="589" y="310"/>
                </a:cubicBezTo>
                <a:lnTo>
                  <a:pt x="589" y="310"/>
                </a:lnTo>
                <a:cubicBezTo>
                  <a:pt x="589" y="310"/>
                  <a:pt x="589" y="310"/>
                  <a:pt x="558" y="310"/>
                </a:cubicBezTo>
                <a:cubicBezTo>
                  <a:pt x="558" y="341"/>
                  <a:pt x="558" y="372"/>
                  <a:pt x="558" y="372"/>
                </a:cubicBezTo>
                <a:cubicBezTo>
                  <a:pt x="558" y="526"/>
                  <a:pt x="558" y="526"/>
                  <a:pt x="558" y="526"/>
                </a:cubicBezTo>
                <a:cubicBezTo>
                  <a:pt x="528" y="402"/>
                  <a:pt x="528" y="402"/>
                  <a:pt x="528" y="402"/>
                </a:cubicBezTo>
                <a:cubicBezTo>
                  <a:pt x="528" y="372"/>
                  <a:pt x="528" y="372"/>
                  <a:pt x="496" y="372"/>
                </a:cubicBezTo>
                <a:lnTo>
                  <a:pt x="496" y="372"/>
                </a:lnTo>
                <a:lnTo>
                  <a:pt x="496" y="372"/>
                </a:lnTo>
                <a:lnTo>
                  <a:pt x="496" y="372"/>
                </a:lnTo>
                <a:lnTo>
                  <a:pt x="496" y="372"/>
                </a:lnTo>
                <a:lnTo>
                  <a:pt x="496" y="402"/>
                </a:lnTo>
                <a:cubicBezTo>
                  <a:pt x="496" y="434"/>
                  <a:pt x="496" y="434"/>
                  <a:pt x="465" y="465"/>
                </a:cubicBezTo>
                <a:lnTo>
                  <a:pt x="465" y="465"/>
                </a:lnTo>
                <a:cubicBezTo>
                  <a:pt x="465" y="465"/>
                  <a:pt x="434" y="496"/>
                  <a:pt x="404" y="526"/>
                </a:cubicBezTo>
                <a:cubicBezTo>
                  <a:pt x="404" y="558"/>
                  <a:pt x="404" y="558"/>
                  <a:pt x="372" y="558"/>
                </a:cubicBezTo>
                <a:lnTo>
                  <a:pt x="372" y="558"/>
                </a:lnTo>
                <a:lnTo>
                  <a:pt x="372" y="558"/>
                </a:lnTo>
                <a:cubicBezTo>
                  <a:pt x="341" y="558"/>
                  <a:pt x="341" y="558"/>
                  <a:pt x="341" y="558"/>
                </a:cubicBezTo>
                <a:cubicBezTo>
                  <a:pt x="310" y="558"/>
                  <a:pt x="310" y="558"/>
                  <a:pt x="310" y="558"/>
                </a:cubicBezTo>
                <a:cubicBezTo>
                  <a:pt x="280" y="558"/>
                  <a:pt x="280" y="589"/>
                  <a:pt x="248" y="589"/>
                </a:cubicBezTo>
                <a:cubicBezTo>
                  <a:pt x="248" y="620"/>
                  <a:pt x="217" y="620"/>
                  <a:pt x="217" y="620"/>
                </a:cubicBezTo>
                <a:cubicBezTo>
                  <a:pt x="186" y="620"/>
                  <a:pt x="186" y="620"/>
                  <a:pt x="186" y="620"/>
                </a:cubicBezTo>
                <a:lnTo>
                  <a:pt x="186" y="620"/>
                </a:lnTo>
                <a:lnTo>
                  <a:pt x="156" y="620"/>
                </a:lnTo>
                <a:lnTo>
                  <a:pt x="156" y="620"/>
                </a:lnTo>
                <a:cubicBezTo>
                  <a:pt x="124" y="650"/>
                  <a:pt x="93" y="682"/>
                  <a:pt x="62" y="682"/>
                </a:cubicBezTo>
                <a:cubicBezTo>
                  <a:pt x="62" y="682"/>
                  <a:pt x="62" y="682"/>
                  <a:pt x="62" y="713"/>
                </a:cubicBezTo>
                <a:cubicBezTo>
                  <a:pt x="62" y="713"/>
                  <a:pt x="62" y="713"/>
                  <a:pt x="32" y="713"/>
                </a:cubicBezTo>
                <a:lnTo>
                  <a:pt x="32" y="713"/>
                </a:lnTo>
                <a:cubicBezTo>
                  <a:pt x="32" y="744"/>
                  <a:pt x="32" y="744"/>
                  <a:pt x="32" y="744"/>
                </a:cubicBezTo>
                <a:cubicBezTo>
                  <a:pt x="32" y="774"/>
                  <a:pt x="32" y="774"/>
                  <a:pt x="0" y="806"/>
                </a:cubicBezTo>
                <a:lnTo>
                  <a:pt x="0" y="806"/>
                </a:lnTo>
                <a:cubicBezTo>
                  <a:pt x="0" y="837"/>
                  <a:pt x="0" y="837"/>
                  <a:pt x="32" y="868"/>
                </a:cubicBezTo>
                <a:cubicBezTo>
                  <a:pt x="32" y="868"/>
                  <a:pt x="62" y="898"/>
                  <a:pt x="62" y="930"/>
                </a:cubicBezTo>
                <a:cubicBezTo>
                  <a:pt x="32" y="930"/>
                  <a:pt x="32" y="961"/>
                  <a:pt x="32" y="961"/>
                </a:cubicBezTo>
                <a:cubicBezTo>
                  <a:pt x="32" y="961"/>
                  <a:pt x="32" y="961"/>
                  <a:pt x="0" y="961"/>
                </a:cubicBezTo>
                <a:cubicBezTo>
                  <a:pt x="0" y="992"/>
                  <a:pt x="32" y="992"/>
                  <a:pt x="32" y="992"/>
                </a:cubicBezTo>
                <a:cubicBezTo>
                  <a:pt x="32" y="992"/>
                  <a:pt x="32" y="1022"/>
                  <a:pt x="32" y="1054"/>
                </a:cubicBezTo>
                <a:lnTo>
                  <a:pt x="62" y="1085"/>
                </a:lnTo>
                <a:cubicBezTo>
                  <a:pt x="62" y="1116"/>
                  <a:pt x="93" y="1116"/>
                  <a:pt x="93" y="1146"/>
                </a:cubicBezTo>
                <a:lnTo>
                  <a:pt x="93" y="1209"/>
                </a:lnTo>
                <a:cubicBezTo>
                  <a:pt x="93" y="1209"/>
                  <a:pt x="93" y="1240"/>
                  <a:pt x="124" y="1302"/>
                </a:cubicBezTo>
                <a:lnTo>
                  <a:pt x="124" y="1302"/>
                </a:lnTo>
                <a:cubicBezTo>
                  <a:pt x="124" y="1333"/>
                  <a:pt x="124" y="1364"/>
                  <a:pt x="124" y="1364"/>
                </a:cubicBezTo>
                <a:cubicBezTo>
                  <a:pt x="124" y="1394"/>
                  <a:pt x="124" y="1394"/>
                  <a:pt x="124" y="1394"/>
                </a:cubicBezTo>
                <a:cubicBezTo>
                  <a:pt x="124" y="1426"/>
                  <a:pt x="124" y="1426"/>
                  <a:pt x="93" y="1426"/>
                </a:cubicBezTo>
                <a:cubicBezTo>
                  <a:pt x="93" y="1457"/>
                  <a:pt x="124" y="1457"/>
                  <a:pt x="124" y="1457"/>
                </a:cubicBezTo>
                <a:lnTo>
                  <a:pt x="124" y="1487"/>
                </a:lnTo>
                <a:cubicBezTo>
                  <a:pt x="156" y="1487"/>
                  <a:pt x="186" y="1487"/>
                  <a:pt x="186" y="1487"/>
                </a:cubicBezTo>
                <a:cubicBezTo>
                  <a:pt x="186" y="1487"/>
                  <a:pt x="186" y="1487"/>
                  <a:pt x="217" y="1487"/>
                </a:cubicBezTo>
                <a:lnTo>
                  <a:pt x="217" y="1487"/>
                </a:lnTo>
                <a:lnTo>
                  <a:pt x="248" y="1487"/>
                </a:lnTo>
                <a:lnTo>
                  <a:pt x="248" y="1487"/>
                </a:lnTo>
                <a:cubicBezTo>
                  <a:pt x="248" y="1457"/>
                  <a:pt x="310" y="1426"/>
                  <a:pt x="372" y="1426"/>
                </a:cubicBezTo>
                <a:cubicBezTo>
                  <a:pt x="372" y="1426"/>
                  <a:pt x="372" y="1426"/>
                  <a:pt x="404" y="1426"/>
                </a:cubicBezTo>
                <a:cubicBezTo>
                  <a:pt x="434" y="1426"/>
                  <a:pt x="465" y="1426"/>
                  <a:pt x="465" y="1426"/>
                </a:cubicBezTo>
                <a:lnTo>
                  <a:pt x="465" y="1426"/>
                </a:lnTo>
                <a:cubicBezTo>
                  <a:pt x="465" y="1426"/>
                  <a:pt x="496" y="1426"/>
                  <a:pt x="528" y="1426"/>
                </a:cubicBezTo>
                <a:lnTo>
                  <a:pt x="528" y="1426"/>
                </a:lnTo>
                <a:cubicBezTo>
                  <a:pt x="528" y="1426"/>
                  <a:pt x="528" y="1426"/>
                  <a:pt x="558" y="1426"/>
                </a:cubicBezTo>
                <a:cubicBezTo>
                  <a:pt x="558" y="1394"/>
                  <a:pt x="558" y="1394"/>
                  <a:pt x="558" y="1394"/>
                </a:cubicBezTo>
                <a:cubicBezTo>
                  <a:pt x="558" y="1394"/>
                  <a:pt x="558" y="1394"/>
                  <a:pt x="558" y="1364"/>
                </a:cubicBezTo>
                <a:cubicBezTo>
                  <a:pt x="558" y="1364"/>
                  <a:pt x="589" y="1333"/>
                  <a:pt x="652" y="1333"/>
                </a:cubicBezTo>
                <a:lnTo>
                  <a:pt x="652" y="1333"/>
                </a:lnTo>
                <a:cubicBezTo>
                  <a:pt x="682" y="1333"/>
                  <a:pt x="713" y="1302"/>
                  <a:pt x="775" y="1302"/>
                </a:cubicBezTo>
                <a:lnTo>
                  <a:pt x="806" y="1302"/>
                </a:lnTo>
                <a:cubicBezTo>
                  <a:pt x="806" y="1270"/>
                  <a:pt x="837" y="1270"/>
                  <a:pt x="837" y="1270"/>
                </a:cubicBezTo>
                <a:cubicBezTo>
                  <a:pt x="868" y="1270"/>
                  <a:pt x="868" y="1270"/>
                  <a:pt x="868" y="1270"/>
                </a:cubicBezTo>
                <a:lnTo>
                  <a:pt x="900" y="1270"/>
                </a:lnTo>
                <a:lnTo>
                  <a:pt x="900" y="1270"/>
                </a:lnTo>
                <a:lnTo>
                  <a:pt x="930" y="1270"/>
                </a:lnTo>
                <a:lnTo>
                  <a:pt x="961" y="1270"/>
                </a:lnTo>
                <a:cubicBezTo>
                  <a:pt x="992" y="1270"/>
                  <a:pt x="992" y="1270"/>
                  <a:pt x="1023" y="1270"/>
                </a:cubicBezTo>
                <a:cubicBezTo>
                  <a:pt x="1023" y="1302"/>
                  <a:pt x="1054" y="1302"/>
                  <a:pt x="1085" y="1302"/>
                </a:cubicBezTo>
                <a:cubicBezTo>
                  <a:pt x="1116" y="1302"/>
                  <a:pt x="1147" y="1333"/>
                  <a:pt x="1147" y="1364"/>
                </a:cubicBezTo>
                <a:lnTo>
                  <a:pt x="1178" y="1364"/>
                </a:lnTo>
                <a:cubicBezTo>
                  <a:pt x="1178" y="1394"/>
                  <a:pt x="1209" y="1426"/>
                  <a:pt x="1209" y="1457"/>
                </a:cubicBezTo>
                <a:cubicBezTo>
                  <a:pt x="1209" y="1457"/>
                  <a:pt x="1209" y="1457"/>
                  <a:pt x="1240" y="1457"/>
                </a:cubicBezTo>
                <a:cubicBezTo>
                  <a:pt x="1240" y="1426"/>
                  <a:pt x="1271" y="1394"/>
                  <a:pt x="1302" y="1394"/>
                </a:cubicBezTo>
                <a:lnTo>
                  <a:pt x="1302" y="1364"/>
                </a:lnTo>
                <a:cubicBezTo>
                  <a:pt x="1302" y="1333"/>
                  <a:pt x="1302" y="1333"/>
                  <a:pt x="1302" y="1333"/>
                </a:cubicBezTo>
                <a:cubicBezTo>
                  <a:pt x="1364" y="1333"/>
                  <a:pt x="1364" y="1333"/>
                  <a:pt x="1364" y="1333"/>
                </a:cubicBezTo>
                <a:cubicBezTo>
                  <a:pt x="1364" y="1364"/>
                  <a:pt x="1364" y="1364"/>
                  <a:pt x="1364" y="1364"/>
                </a:cubicBezTo>
                <a:cubicBezTo>
                  <a:pt x="1364" y="1394"/>
                  <a:pt x="1364" y="1394"/>
                  <a:pt x="1364" y="1426"/>
                </a:cubicBezTo>
                <a:lnTo>
                  <a:pt x="1364" y="1426"/>
                </a:lnTo>
                <a:cubicBezTo>
                  <a:pt x="1364" y="1457"/>
                  <a:pt x="1395" y="1487"/>
                  <a:pt x="1395" y="1487"/>
                </a:cubicBezTo>
                <a:cubicBezTo>
                  <a:pt x="1395" y="1518"/>
                  <a:pt x="1395" y="1518"/>
                  <a:pt x="1395" y="1518"/>
                </a:cubicBezTo>
                <a:lnTo>
                  <a:pt x="1426" y="1550"/>
                </a:lnTo>
                <a:cubicBezTo>
                  <a:pt x="1457" y="1581"/>
                  <a:pt x="1457" y="1611"/>
                  <a:pt x="1457" y="1642"/>
                </a:cubicBezTo>
                <a:lnTo>
                  <a:pt x="1457" y="1642"/>
                </a:lnTo>
                <a:lnTo>
                  <a:pt x="1488" y="1674"/>
                </a:lnTo>
                <a:cubicBezTo>
                  <a:pt x="1488" y="1674"/>
                  <a:pt x="1488" y="1705"/>
                  <a:pt x="1519" y="1705"/>
                </a:cubicBezTo>
                <a:cubicBezTo>
                  <a:pt x="1519" y="1705"/>
                  <a:pt x="1519" y="1705"/>
                  <a:pt x="1550" y="1705"/>
                </a:cubicBezTo>
                <a:cubicBezTo>
                  <a:pt x="1581" y="1705"/>
                  <a:pt x="1581" y="1705"/>
                  <a:pt x="1581" y="1705"/>
                </a:cubicBezTo>
                <a:lnTo>
                  <a:pt x="1581" y="1705"/>
                </a:lnTo>
                <a:cubicBezTo>
                  <a:pt x="1612" y="1705"/>
                  <a:pt x="1612" y="1705"/>
                  <a:pt x="1643" y="1735"/>
                </a:cubicBezTo>
                <a:lnTo>
                  <a:pt x="1643" y="1735"/>
                </a:lnTo>
                <a:cubicBezTo>
                  <a:pt x="1643" y="1735"/>
                  <a:pt x="1643" y="1735"/>
                  <a:pt x="1674" y="1735"/>
                </a:cubicBezTo>
                <a:lnTo>
                  <a:pt x="1674" y="1705"/>
                </a:lnTo>
                <a:cubicBezTo>
                  <a:pt x="1705" y="1705"/>
                  <a:pt x="1705" y="1705"/>
                  <a:pt x="1736" y="1705"/>
                </a:cubicBezTo>
                <a:lnTo>
                  <a:pt x="1736" y="1705"/>
                </a:lnTo>
                <a:lnTo>
                  <a:pt x="1736" y="1705"/>
                </a:lnTo>
                <a:cubicBezTo>
                  <a:pt x="1767" y="1705"/>
                  <a:pt x="1767" y="1705"/>
                  <a:pt x="1798" y="1735"/>
                </a:cubicBezTo>
                <a:lnTo>
                  <a:pt x="1798" y="1735"/>
                </a:lnTo>
                <a:cubicBezTo>
                  <a:pt x="1829" y="1735"/>
                  <a:pt x="1829" y="1705"/>
                  <a:pt x="1860" y="1705"/>
                </a:cubicBezTo>
                <a:lnTo>
                  <a:pt x="1860" y="1705"/>
                </a:lnTo>
                <a:cubicBezTo>
                  <a:pt x="1860" y="1674"/>
                  <a:pt x="1891" y="1674"/>
                  <a:pt x="1922" y="1674"/>
                </a:cubicBezTo>
                <a:lnTo>
                  <a:pt x="1922" y="1674"/>
                </a:lnTo>
                <a:lnTo>
                  <a:pt x="1922" y="1674"/>
                </a:lnTo>
                <a:cubicBezTo>
                  <a:pt x="1953" y="1674"/>
                  <a:pt x="1953" y="1674"/>
                  <a:pt x="1953" y="1674"/>
                </a:cubicBezTo>
                <a:cubicBezTo>
                  <a:pt x="1984" y="1674"/>
                  <a:pt x="1984" y="1674"/>
                  <a:pt x="1984" y="1674"/>
                </a:cubicBezTo>
                <a:cubicBezTo>
                  <a:pt x="1984" y="1674"/>
                  <a:pt x="1984" y="1674"/>
                  <a:pt x="1984" y="1642"/>
                </a:cubicBezTo>
                <a:lnTo>
                  <a:pt x="1984" y="1642"/>
                </a:lnTo>
                <a:cubicBezTo>
                  <a:pt x="1984" y="1642"/>
                  <a:pt x="1984" y="1611"/>
                  <a:pt x="1984" y="1581"/>
                </a:cubicBezTo>
                <a:cubicBezTo>
                  <a:pt x="2015" y="1518"/>
                  <a:pt x="2046" y="1487"/>
                  <a:pt x="2046" y="1457"/>
                </a:cubicBezTo>
                <a:lnTo>
                  <a:pt x="2046" y="1426"/>
                </a:lnTo>
                <a:lnTo>
                  <a:pt x="2046" y="1426"/>
                </a:lnTo>
                <a:cubicBezTo>
                  <a:pt x="2046" y="1394"/>
                  <a:pt x="2077" y="1364"/>
                  <a:pt x="2108" y="1364"/>
                </a:cubicBezTo>
                <a:cubicBezTo>
                  <a:pt x="2108" y="1333"/>
                  <a:pt x="2108" y="1333"/>
                  <a:pt x="2139" y="1333"/>
                </a:cubicBezTo>
                <a:cubicBezTo>
                  <a:pt x="2139" y="1302"/>
                  <a:pt x="2139" y="1270"/>
                  <a:pt x="2139" y="1270"/>
                </a:cubicBezTo>
                <a:cubicBezTo>
                  <a:pt x="2170" y="1240"/>
                  <a:pt x="2170" y="1209"/>
                  <a:pt x="2170" y="1209"/>
                </a:cubicBezTo>
                <a:cubicBezTo>
                  <a:pt x="2170" y="1209"/>
                  <a:pt x="2170" y="1146"/>
                  <a:pt x="2170" y="1116"/>
                </a:cubicBezTo>
                <a:lnTo>
                  <a:pt x="2170" y="1116"/>
                </a:lnTo>
                <a:lnTo>
                  <a:pt x="2170" y="1085"/>
                </a:lnTo>
                <a:cubicBezTo>
                  <a:pt x="2170" y="1085"/>
                  <a:pt x="2170" y="1085"/>
                  <a:pt x="2170" y="1054"/>
                </a:cubicBezTo>
              </a:path>
            </a:pathLst>
          </a:custGeom>
          <a:solidFill>
            <a:srgbClr val="2EBBDD"/>
          </a:solidFill>
          <a:ln>
            <a:noFill/>
          </a:ln>
          <a:effec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25" name="Freeform 143"/>
          <p:cNvSpPr>
            <a:spLocks noChangeArrowheads="1"/>
          </p:cNvSpPr>
          <p:nvPr/>
        </p:nvSpPr>
        <p:spPr bwMode="auto">
          <a:xfrm>
            <a:off x="7896256" y="3941457"/>
            <a:ext cx="231753" cy="329694"/>
          </a:xfrm>
          <a:custGeom>
            <a:avLst/>
            <a:gdLst>
              <a:gd name="T0" fmla="*/ 465 w 559"/>
              <a:gd name="T1" fmla="*/ 403 h 683"/>
              <a:gd name="T2" fmla="*/ 434 w 559"/>
              <a:gd name="T3" fmla="*/ 372 h 683"/>
              <a:gd name="T4" fmla="*/ 434 w 559"/>
              <a:gd name="T5" fmla="*/ 310 h 683"/>
              <a:gd name="T6" fmla="*/ 404 w 559"/>
              <a:gd name="T7" fmla="*/ 279 h 683"/>
              <a:gd name="T8" fmla="*/ 372 w 559"/>
              <a:gd name="T9" fmla="*/ 279 h 683"/>
              <a:gd name="T10" fmla="*/ 341 w 559"/>
              <a:gd name="T11" fmla="*/ 248 h 683"/>
              <a:gd name="T12" fmla="*/ 341 w 559"/>
              <a:gd name="T13" fmla="*/ 217 h 683"/>
              <a:gd name="T14" fmla="*/ 341 w 559"/>
              <a:gd name="T15" fmla="*/ 217 h 683"/>
              <a:gd name="T16" fmla="*/ 280 w 559"/>
              <a:gd name="T17" fmla="*/ 186 h 683"/>
              <a:gd name="T18" fmla="*/ 217 w 559"/>
              <a:gd name="T19" fmla="*/ 124 h 683"/>
              <a:gd name="T20" fmla="*/ 155 w 559"/>
              <a:gd name="T21" fmla="*/ 62 h 683"/>
              <a:gd name="T22" fmla="*/ 124 w 559"/>
              <a:gd name="T23" fmla="*/ 31 h 683"/>
              <a:gd name="T24" fmla="*/ 93 w 559"/>
              <a:gd name="T25" fmla="*/ 0 h 683"/>
              <a:gd name="T26" fmla="*/ 93 w 559"/>
              <a:gd name="T27" fmla="*/ 0 h 683"/>
              <a:gd name="T28" fmla="*/ 32 w 559"/>
              <a:gd name="T29" fmla="*/ 0 h 683"/>
              <a:gd name="T30" fmla="*/ 0 w 559"/>
              <a:gd name="T31" fmla="*/ 0 h 683"/>
              <a:gd name="T32" fmla="*/ 32 w 559"/>
              <a:gd name="T33" fmla="*/ 31 h 683"/>
              <a:gd name="T34" fmla="*/ 63 w 559"/>
              <a:gd name="T35" fmla="*/ 62 h 683"/>
              <a:gd name="T36" fmla="*/ 93 w 559"/>
              <a:gd name="T37" fmla="*/ 93 h 683"/>
              <a:gd name="T38" fmla="*/ 124 w 559"/>
              <a:gd name="T39" fmla="*/ 155 h 683"/>
              <a:gd name="T40" fmla="*/ 187 w 559"/>
              <a:gd name="T41" fmla="*/ 186 h 683"/>
              <a:gd name="T42" fmla="*/ 217 w 559"/>
              <a:gd name="T43" fmla="*/ 248 h 683"/>
              <a:gd name="T44" fmla="*/ 217 w 559"/>
              <a:gd name="T45" fmla="*/ 279 h 683"/>
              <a:gd name="T46" fmla="*/ 310 w 559"/>
              <a:gd name="T47" fmla="*/ 403 h 683"/>
              <a:gd name="T48" fmla="*/ 372 w 559"/>
              <a:gd name="T49" fmla="*/ 527 h 683"/>
              <a:gd name="T50" fmla="*/ 434 w 559"/>
              <a:gd name="T51" fmla="*/ 589 h 683"/>
              <a:gd name="T52" fmla="*/ 465 w 559"/>
              <a:gd name="T53" fmla="*/ 620 h 683"/>
              <a:gd name="T54" fmla="*/ 496 w 559"/>
              <a:gd name="T55" fmla="*/ 651 h 683"/>
              <a:gd name="T56" fmla="*/ 528 w 559"/>
              <a:gd name="T57" fmla="*/ 651 h 683"/>
              <a:gd name="T58" fmla="*/ 558 w 559"/>
              <a:gd name="T59" fmla="*/ 651 h 683"/>
              <a:gd name="T60" fmla="*/ 558 w 559"/>
              <a:gd name="T61" fmla="*/ 589 h 683"/>
              <a:gd name="T62" fmla="*/ 558 w 559"/>
              <a:gd name="T63" fmla="*/ 558 h 683"/>
              <a:gd name="T64" fmla="*/ 528 w 559"/>
              <a:gd name="T65" fmla="*/ 527 h 683"/>
              <a:gd name="T66" fmla="*/ 528 w 559"/>
              <a:gd name="T67" fmla="*/ 496 h 683"/>
              <a:gd name="T68" fmla="*/ 496 w 559"/>
              <a:gd name="T69" fmla="*/ 465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9" h="683">
                <a:moveTo>
                  <a:pt x="465" y="403"/>
                </a:moveTo>
                <a:lnTo>
                  <a:pt x="465" y="403"/>
                </a:lnTo>
                <a:lnTo>
                  <a:pt x="465" y="403"/>
                </a:lnTo>
                <a:cubicBezTo>
                  <a:pt x="465" y="403"/>
                  <a:pt x="434" y="403"/>
                  <a:pt x="434" y="372"/>
                </a:cubicBezTo>
                <a:cubicBezTo>
                  <a:pt x="434" y="372"/>
                  <a:pt x="434" y="372"/>
                  <a:pt x="434" y="341"/>
                </a:cubicBezTo>
                <a:cubicBezTo>
                  <a:pt x="434" y="341"/>
                  <a:pt x="404" y="341"/>
                  <a:pt x="434" y="310"/>
                </a:cubicBezTo>
                <a:lnTo>
                  <a:pt x="434" y="310"/>
                </a:lnTo>
                <a:cubicBezTo>
                  <a:pt x="404" y="310"/>
                  <a:pt x="404" y="310"/>
                  <a:pt x="404" y="279"/>
                </a:cubicBezTo>
                <a:lnTo>
                  <a:pt x="404" y="279"/>
                </a:lnTo>
                <a:lnTo>
                  <a:pt x="372" y="279"/>
                </a:lnTo>
                <a:lnTo>
                  <a:pt x="372" y="279"/>
                </a:lnTo>
                <a:cubicBezTo>
                  <a:pt x="341" y="248"/>
                  <a:pt x="341" y="248"/>
                  <a:pt x="341" y="248"/>
                </a:cubicBezTo>
                <a:lnTo>
                  <a:pt x="341" y="248"/>
                </a:lnTo>
                <a:lnTo>
                  <a:pt x="341" y="217"/>
                </a:lnTo>
                <a:lnTo>
                  <a:pt x="341" y="217"/>
                </a:lnTo>
                <a:lnTo>
                  <a:pt x="341" y="217"/>
                </a:lnTo>
                <a:cubicBezTo>
                  <a:pt x="310" y="217"/>
                  <a:pt x="310" y="186"/>
                  <a:pt x="310" y="186"/>
                </a:cubicBezTo>
                <a:cubicBezTo>
                  <a:pt x="280" y="186"/>
                  <a:pt x="280" y="186"/>
                  <a:pt x="280" y="186"/>
                </a:cubicBezTo>
                <a:cubicBezTo>
                  <a:pt x="280" y="186"/>
                  <a:pt x="248" y="186"/>
                  <a:pt x="217" y="186"/>
                </a:cubicBezTo>
                <a:cubicBezTo>
                  <a:pt x="217" y="155"/>
                  <a:pt x="217" y="155"/>
                  <a:pt x="217" y="124"/>
                </a:cubicBezTo>
                <a:lnTo>
                  <a:pt x="217" y="124"/>
                </a:lnTo>
                <a:cubicBezTo>
                  <a:pt x="187" y="124"/>
                  <a:pt x="155" y="93"/>
                  <a:pt x="155" y="62"/>
                </a:cubicBezTo>
                <a:cubicBezTo>
                  <a:pt x="124" y="62"/>
                  <a:pt x="124" y="62"/>
                  <a:pt x="124" y="31"/>
                </a:cubicBezTo>
                <a:lnTo>
                  <a:pt x="124" y="31"/>
                </a:lnTo>
                <a:cubicBezTo>
                  <a:pt x="124" y="31"/>
                  <a:pt x="124" y="31"/>
                  <a:pt x="93" y="0"/>
                </a:cubicBezTo>
                <a:lnTo>
                  <a:pt x="93" y="0"/>
                </a:lnTo>
                <a:lnTo>
                  <a:pt x="93" y="0"/>
                </a:lnTo>
                <a:lnTo>
                  <a:pt x="93" y="0"/>
                </a:lnTo>
                <a:cubicBezTo>
                  <a:pt x="93" y="0"/>
                  <a:pt x="93" y="0"/>
                  <a:pt x="63" y="0"/>
                </a:cubicBezTo>
                <a:cubicBezTo>
                  <a:pt x="63" y="0"/>
                  <a:pt x="63" y="0"/>
                  <a:pt x="32" y="0"/>
                </a:cubicBezTo>
                <a:lnTo>
                  <a:pt x="0" y="0"/>
                </a:lnTo>
                <a:lnTo>
                  <a:pt x="0" y="0"/>
                </a:lnTo>
                <a:lnTo>
                  <a:pt x="0" y="0"/>
                </a:lnTo>
                <a:cubicBezTo>
                  <a:pt x="32" y="0"/>
                  <a:pt x="32" y="0"/>
                  <a:pt x="32" y="31"/>
                </a:cubicBezTo>
                <a:cubicBezTo>
                  <a:pt x="32" y="31"/>
                  <a:pt x="32" y="62"/>
                  <a:pt x="63" y="62"/>
                </a:cubicBezTo>
                <a:lnTo>
                  <a:pt x="63" y="62"/>
                </a:lnTo>
                <a:lnTo>
                  <a:pt x="93" y="62"/>
                </a:lnTo>
                <a:lnTo>
                  <a:pt x="93" y="93"/>
                </a:lnTo>
                <a:cubicBezTo>
                  <a:pt x="124" y="124"/>
                  <a:pt x="124" y="124"/>
                  <a:pt x="124" y="155"/>
                </a:cubicBezTo>
                <a:lnTo>
                  <a:pt x="124" y="155"/>
                </a:lnTo>
                <a:lnTo>
                  <a:pt x="155" y="155"/>
                </a:lnTo>
                <a:lnTo>
                  <a:pt x="187" y="186"/>
                </a:lnTo>
                <a:lnTo>
                  <a:pt x="187" y="186"/>
                </a:lnTo>
                <a:cubicBezTo>
                  <a:pt x="187" y="217"/>
                  <a:pt x="217" y="217"/>
                  <a:pt x="217" y="248"/>
                </a:cubicBezTo>
                <a:lnTo>
                  <a:pt x="217" y="248"/>
                </a:lnTo>
                <a:lnTo>
                  <a:pt x="217" y="279"/>
                </a:lnTo>
                <a:cubicBezTo>
                  <a:pt x="217" y="279"/>
                  <a:pt x="217" y="279"/>
                  <a:pt x="248" y="310"/>
                </a:cubicBezTo>
                <a:cubicBezTo>
                  <a:pt x="248" y="310"/>
                  <a:pt x="280" y="372"/>
                  <a:pt x="310" y="403"/>
                </a:cubicBezTo>
                <a:cubicBezTo>
                  <a:pt x="310" y="434"/>
                  <a:pt x="310" y="465"/>
                  <a:pt x="310" y="465"/>
                </a:cubicBezTo>
                <a:cubicBezTo>
                  <a:pt x="310" y="465"/>
                  <a:pt x="341" y="496"/>
                  <a:pt x="372" y="527"/>
                </a:cubicBezTo>
                <a:lnTo>
                  <a:pt x="404" y="589"/>
                </a:lnTo>
                <a:cubicBezTo>
                  <a:pt x="434" y="589"/>
                  <a:pt x="434" y="589"/>
                  <a:pt x="434" y="589"/>
                </a:cubicBezTo>
                <a:lnTo>
                  <a:pt x="465" y="620"/>
                </a:lnTo>
                <a:lnTo>
                  <a:pt x="465" y="620"/>
                </a:lnTo>
                <a:lnTo>
                  <a:pt x="465" y="620"/>
                </a:lnTo>
                <a:cubicBezTo>
                  <a:pt x="465" y="651"/>
                  <a:pt x="496" y="651"/>
                  <a:pt x="496" y="651"/>
                </a:cubicBezTo>
                <a:lnTo>
                  <a:pt x="496" y="682"/>
                </a:lnTo>
                <a:cubicBezTo>
                  <a:pt x="528" y="682"/>
                  <a:pt x="528" y="651"/>
                  <a:pt x="528" y="651"/>
                </a:cubicBezTo>
                <a:cubicBezTo>
                  <a:pt x="528" y="651"/>
                  <a:pt x="528" y="651"/>
                  <a:pt x="558" y="651"/>
                </a:cubicBezTo>
                <a:lnTo>
                  <a:pt x="558" y="651"/>
                </a:lnTo>
                <a:lnTo>
                  <a:pt x="558" y="651"/>
                </a:lnTo>
                <a:cubicBezTo>
                  <a:pt x="558" y="651"/>
                  <a:pt x="558" y="620"/>
                  <a:pt x="558" y="589"/>
                </a:cubicBezTo>
                <a:lnTo>
                  <a:pt x="558" y="589"/>
                </a:lnTo>
                <a:lnTo>
                  <a:pt x="558" y="558"/>
                </a:lnTo>
                <a:lnTo>
                  <a:pt x="558" y="558"/>
                </a:lnTo>
                <a:cubicBezTo>
                  <a:pt x="528" y="527"/>
                  <a:pt x="528" y="527"/>
                  <a:pt x="528" y="527"/>
                </a:cubicBezTo>
                <a:cubicBezTo>
                  <a:pt x="558" y="527"/>
                  <a:pt x="558" y="527"/>
                  <a:pt x="558" y="527"/>
                </a:cubicBezTo>
                <a:cubicBezTo>
                  <a:pt x="528" y="527"/>
                  <a:pt x="528" y="496"/>
                  <a:pt x="528" y="496"/>
                </a:cubicBezTo>
                <a:lnTo>
                  <a:pt x="528" y="496"/>
                </a:lnTo>
                <a:cubicBezTo>
                  <a:pt x="528" y="496"/>
                  <a:pt x="496" y="496"/>
                  <a:pt x="496" y="465"/>
                </a:cubicBezTo>
                <a:cubicBezTo>
                  <a:pt x="465" y="465"/>
                  <a:pt x="465" y="434"/>
                  <a:pt x="465" y="403"/>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26" name="Freeform 144"/>
          <p:cNvSpPr>
            <a:spLocks noChangeArrowheads="1"/>
          </p:cNvSpPr>
          <p:nvPr/>
        </p:nvSpPr>
        <p:spPr bwMode="auto">
          <a:xfrm>
            <a:off x="5536769" y="2386576"/>
            <a:ext cx="38321" cy="14890"/>
          </a:xfrm>
          <a:custGeom>
            <a:avLst/>
            <a:gdLst>
              <a:gd name="T0" fmla="*/ 62 w 94"/>
              <a:gd name="T1" fmla="*/ 0 h 33"/>
              <a:gd name="T2" fmla="*/ 62 w 94"/>
              <a:gd name="T3" fmla="*/ 0 h 33"/>
              <a:gd name="T4" fmla="*/ 62 w 94"/>
              <a:gd name="T5" fmla="*/ 0 h 33"/>
              <a:gd name="T6" fmla="*/ 32 w 94"/>
              <a:gd name="T7" fmla="*/ 0 h 33"/>
              <a:gd name="T8" fmla="*/ 32 w 94"/>
              <a:gd name="T9" fmla="*/ 0 h 33"/>
              <a:gd name="T10" fmla="*/ 32 w 94"/>
              <a:gd name="T11" fmla="*/ 0 h 33"/>
              <a:gd name="T12" fmla="*/ 0 w 94"/>
              <a:gd name="T13" fmla="*/ 0 h 33"/>
              <a:gd name="T14" fmla="*/ 0 w 94"/>
              <a:gd name="T15" fmla="*/ 0 h 33"/>
              <a:gd name="T16" fmla="*/ 0 w 94"/>
              <a:gd name="T17" fmla="*/ 0 h 33"/>
              <a:gd name="T18" fmla="*/ 0 w 94"/>
              <a:gd name="T19" fmla="*/ 32 h 33"/>
              <a:gd name="T20" fmla="*/ 0 w 94"/>
              <a:gd name="T21" fmla="*/ 32 h 33"/>
              <a:gd name="T22" fmla="*/ 0 w 94"/>
              <a:gd name="T23" fmla="*/ 32 h 33"/>
              <a:gd name="T24" fmla="*/ 0 w 94"/>
              <a:gd name="T25" fmla="*/ 32 h 33"/>
              <a:gd name="T26" fmla="*/ 32 w 94"/>
              <a:gd name="T27" fmla="*/ 32 h 33"/>
              <a:gd name="T28" fmla="*/ 62 w 94"/>
              <a:gd name="T29" fmla="*/ 32 h 33"/>
              <a:gd name="T30" fmla="*/ 62 w 94"/>
              <a:gd name="T31" fmla="*/ 32 h 33"/>
              <a:gd name="T32" fmla="*/ 93 w 94"/>
              <a:gd name="T33" fmla="*/ 32 h 33"/>
              <a:gd name="T34" fmla="*/ 93 w 94"/>
              <a:gd name="T35" fmla="*/ 32 h 33"/>
              <a:gd name="T36" fmla="*/ 62 w 94"/>
              <a:gd name="T3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4" h="33">
                <a:moveTo>
                  <a:pt x="62" y="0"/>
                </a:moveTo>
                <a:lnTo>
                  <a:pt x="62" y="0"/>
                </a:lnTo>
                <a:lnTo>
                  <a:pt x="62" y="0"/>
                </a:lnTo>
                <a:lnTo>
                  <a:pt x="32" y="0"/>
                </a:lnTo>
                <a:lnTo>
                  <a:pt x="32" y="0"/>
                </a:lnTo>
                <a:lnTo>
                  <a:pt x="32" y="0"/>
                </a:lnTo>
                <a:lnTo>
                  <a:pt x="0" y="0"/>
                </a:lnTo>
                <a:lnTo>
                  <a:pt x="0" y="0"/>
                </a:lnTo>
                <a:lnTo>
                  <a:pt x="0" y="0"/>
                </a:lnTo>
                <a:lnTo>
                  <a:pt x="0" y="32"/>
                </a:lnTo>
                <a:lnTo>
                  <a:pt x="0" y="32"/>
                </a:lnTo>
                <a:lnTo>
                  <a:pt x="0" y="32"/>
                </a:lnTo>
                <a:lnTo>
                  <a:pt x="0" y="32"/>
                </a:lnTo>
                <a:cubicBezTo>
                  <a:pt x="32" y="32"/>
                  <a:pt x="32" y="32"/>
                  <a:pt x="32" y="32"/>
                </a:cubicBezTo>
                <a:cubicBezTo>
                  <a:pt x="62" y="32"/>
                  <a:pt x="62" y="32"/>
                  <a:pt x="62" y="32"/>
                </a:cubicBezTo>
                <a:lnTo>
                  <a:pt x="62" y="32"/>
                </a:lnTo>
                <a:lnTo>
                  <a:pt x="93" y="32"/>
                </a:lnTo>
                <a:lnTo>
                  <a:pt x="93" y="32"/>
                </a:lnTo>
                <a:cubicBezTo>
                  <a:pt x="93" y="32"/>
                  <a:pt x="62" y="32"/>
                  <a:pt x="62" y="0"/>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27" name="Freeform 145"/>
          <p:cNvSpPr>
            <a:spLocks noChangeArrowheads="1"/>
          </p:cNvSpPr>
          <p:nvPr/>
        </p:nvSpPr>
        <p:spPr bwMode="auto">
          <a:xfrm>
            <a:off x="5483849" y="2418482"/>
            <a:ext cx="76643" cy="74447"/>
          </a:xfrm>
          <a:custGeom>
            <a:avLst/>
            <a:gdLst>
              <a:gd name="T0" fmla="*/ 186 w 187"/>
              <a:gd name="T1" fmla="*/ 62 h 155"/>
              <a:gd name="T2" fmla="*/ 186 w 187"/>
              <a:gd name="T3" fmla="*/ 62 h 155"/>
              <a:gd name="T4" fmla="*/ 186 w 187"/>
              <a:gd name="T5" fmla="*/ 30 h 155"/>
              <a:gd name="T6" fmla="*/ 156 w 187"/>
              <a:gd name="T7" fmla="*/ 30 h 155"/>
              <a:gd name="T8" fmla="*/ 124 w 187"/>
              <a:gd name="T9" fmla="*/ 30 h 155"/>
              <a:gd name="T10" fmla="*/ 93 w 187"/>
              <a:gd name="T11" fmla="*/ 0 h 155"/>
              <a:gd name="T12" fmla="*/ 32 w 187"/>
              <a:gd name="T13" fmla="*/ 0 h 155"/>
              <a:gd name="T14" fmla="*/ 32 w 187"/>
              <a:gd name="T15" fmla="*/ 0 h 155"/>
              <a:gd name="T16" fmla="*/ 32 w 187"/>
              <a:gd name="T17" fmla="*/ 0 h 155"/>
              <a:gd name="T18" fmla="*/ 0 w 187"/>
              <a:gd name="T19" fmla="*/ 0 h 155"/>
              <a:gd name="T20" fmla="*/ 0 w 187"/>
              <a:gd name="T21" fmla="*/ 0 h 155"/>
              <a:gd name="T22" fmla="*/ 0 w 187"/>
              <a:gd name="T23" fmla="*/ 0 h 155"/>
              <a:gd name="T24" fmla="*/ 0 w 187"/>
              <a:gd name="T25" fmla="*/ 0 h 155"/>
              <a:gd name="T26" fmla="*/ 0 w 187"/>
              <a:gd name="T27" fmla="*/ 30 h 155"/>
              <a:gd name="T28" fmla="*/ 32 w 187"/>
              <a:gd name="T29" fmla="*/ 30 h 155"/>
              <a:gd name="T30" fmla="*/ 32 w 187"/>
              <a:gd name="T31" fmla="*/ 30 h 155"/>
              <a:gd name="T32" fmla="*/ 62 w 187"/>
              <a:gd name="T33" fmla="*/ 62 h 155"/>
              <a:gd name="T34" fmla="*/ 32 w 187"/>
              <a:gd name="T35" fmla="*/ 93 h 155"/>
              <a:gd name="T36" fmla="*/ 32 w 187"/>
              <a:gd name="T37" fmla="*/ 124 h 155"/>
              <a:gd name="T38" fmla="*/ 0 w 187"/>
              <a:gd name="T39" fmla="*/ 124 h 155"/>
              <a:gd name="T40" fmla="*/ 0 w 187"/>
              <a:gd name="T41" fmla="*/ 154 h 155"/>
              <a:gd name="T42" fmla="*/ 0 w 187"/>
              <a:gd name="T43" fmla="*/ 154 h 155"/>
              <a:gd name="T44" fmla="*/ 32 w 187"/>
              <a:gd name="T45" fmla="*/ 154 h 155"/>
              <a:gd name="T46" fmla="*/ 32 w 187"/>
              <a:gd name="T47" fmla="*/ 154 h 155"/>
              <a:gd name="T48" fmla="*/ 32 w 187"/>
              <a:gd name="T49" fmla="*/ 154 h 155"/>
              <a:gd name="T50" fmla="*/ 62 w 187"/>
              <a:gd name="T51" fmla="*/ 154 h 155"/>
              <a:gd name="T52" fmla="*/ 93 w 187"/>
              <a:gd name="T53" fmla="*/ 124 h 155"/>
              <a:gd name="T54" fmla="*/ 93 w 187"/>
              <a:gd name="T55" fmla="*/ 124 h 155"/>
              <a:gd name="T56" fmla="*/ 93 w 187"/>
              <a:gd name="T57" fmla="*/ 124 h 155"/>
              <a:gd name="T58" fmla="*/ 156 w 187"/>
              <a:gd name="T59" fmla="*/ 93 h 155"/>
              <a:gd name="T60" fmla="*/ 156 w 187"/>
              <a:gd name="T61" fmla="*/ 93 h 155"/>
              <a:gd name="T62" fmla="*/ 156 w 187"/>
              <a:gd name="T63" fmla="*/ 93 h 155"/>
              <a:gd name="T64" fmla="*/ 186 w 187"/>
              <a:gd name="T65" fmla="*/ 93 h 155"/>
              <a:gd name="T66" fmla="*/ 186 w 187"/>
              <a:gd name="T67" fmla="*/ 93 h 155"/>
              <a:gd name="T68" fmla="*/ 186 w 187"/>
              <a:gd name="T69" fmla="*/ 93 h 155"/>
              <a:gd name="T70" fmla="*/ 186 w 187"/>
              <a:gd name="T71" fmla="*/ 6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7" h="155">
                <a:moveTo>
                  <a:pt x="186" y="62"/>
                </a:moveTo>
                <a:lnTo>
                  <a:pt x="186" y="62"/>
                </a:lnTo>
                <a:lnTo>
                  <a:pt x="186" y="30"/>
                </a:lnTo>
                <a:lnTo>
                  <a:pt x="156" y="30"/>
                </a:lnTo>
                <a:lnTo>
                  <a:pt x="124" y="30"/>
                </a:lnTo>
                <a:cubicBezTo>
                  <a:pt x="124" y="30"/>
                  <a:pt x="93" y="30"/>
                  <a:pt x="93" y="0"/>
                </a:cubicBezTo>
                <a:cubicBezTo>
                  <a:pt x="62" y="0"/>
                  <a:pt x="62" y="0"/>
                  <a:pt x="32" y="0"/>
                </a:cubicBezTo>
                <a:lnTo>
                  <a:pt x="32" y="0"/>
                </a:lnTo>
                <a:lnTo>
                  <a:pt x="32" y="0"/>
                </a:lnTo>
                <a:cubicBezTo>
                  <a:pt x="32" y="0"/>
                  <a:pt x="32" y="0"/>
                  <a:pt x="0" y="0"/>
                </a:cubicBezTo>
                <a:lnTo>
                  <a:pt x="0" y="0"/>
                </a:lnTo>
                <a:lnTo>
                  <a:pt x="0" y="0"/>
                </a:lnTo>
                <a:lnTo>
                  <a:pt x="0" y="0"/>
                </a:lnTo>
                <a:cubicBezTo>
                  <a:pt x="0" y="30"/>
                  <a:pt x="0" y="30"/>
                  <a:pt x="0" y="30"/>
                </a:cubicBezTo>
                <a:cubicBezTo>
                  <a:pt x="0" y="30"/>
                  <a:pt x="0" y="30"/>
                  <a:pt x="32" y="30"/>
                </a:cubicBezTo>
                <a:lnTo>
                  <a:pt x="32" y="30"/>
                </a:lnTo>
                <a:cubicBezTo>
                  <a:pt x="32" y="62"/>
                  <a:pt x="62" y="62"/>
                  <a:pt x="62" y="62"/>
                </a:cubicBezTo>
                <a:cubicBezTo>
                  <a:pt x="32" y="93"/>
                  <a:pt x="32" y="93"/>
                  <a:pt x="32" y="93"/>
                </a:cubicBezTo>
                <a:cubicBezTo>
                  <a:pt x="32" y="124"/>
                  <a:pt x="32" y="124"/>
                  <a:pt x="32" y="124"/>
                </a:cubicBezTo>
                <a:cubicBezTo>
                  <a:pt x="0" y="124"/>
                  <a:pt x="0" y="124"/>
                  <a:pt x="0" y="124"/>
                </a:cubicBezTo>
                <a:cubicBezTo>
                  <a:pt x="0" y="124"/>
                  <a:pt x="0" y="124"/>
                  <a:pt x="0" y="154"/>
                </a:cubicBezTo>
                <a:lnTo>
                  <a:pt x="0" y="154"/>
                </a:lnTo>
                <a:lnTo>
                  <a:pt x="32" y="154"/>
                </a:lnTo>
                <a:lnTo>
                  <a:pt x="32" y="154"/>
                </a:lnTo>
                <a:lnTo>
                  <a:pt x="32" y="154"/>
                </a:lnTo>
                <a:lnTo>
                  <a:pt x="62" y="154"/>
                </a:lnTo>
                <a:cubicBezTo>
                  <a:pt x="62" y="124"/>
                  <a:pt x="62" y="124"/>
                  <a:pt x="93" y="124"/>
                </a:cubicBezTo>
                <a:lnTo>
                  <a:pt x="93" y="124"/>
                </a:lnTo>
                <a:lnTo>
                  <a:pt x="93" y="124"/>
                </a:lnTo>
                <a:cubicBezTo>
                  <a:pt x="124" y="93"/>
                  <a:pt x="124" y="93"/>
                  <a:pt x="156" y="93"/>
                </a:cubicBezTo>
                <a:lnTo>
                  <a:pt x="156" y="93"/>
                </a:lnTo>
                <a:lnTo>
                  <a:pt x="156" y="93"/>
                </a:lnTo>
                <a:lnTo>
                  <a:pt x="186" y="93"/>
                </a:lnTo>
                <a:lnTo>
                  <a:pt x="186" y="93"/>
                </a:lnTo>
                <a:lnTo>
                  <a:pt x="186" y="93"/>
                </a:lnTo>
                <a:lnTo>
                  <a:pt x="186" y="62"/>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28" name="Freeform 146"/>
          <p:cNvSpPr>
            <a:spLocks noChangeArrowheads="1"/>
          </p:cNvSpPr>
          <p:nvPr/>
        </p:nvSpPr>
        <p:spPr bwMode="auto">
          <a:xfrm>
            <a:off x="5587864" y="2297238"/>
            <a:ext cx="155109" cy="225469"/>
          </a:xfrm>
          <a:custGeom>
            <a:avLst/>
            <a:gdLst>
              <a:gd name="T0" fmla="*/ 248 w 373"/>
              <a:gd name="T1" fmla="*/ 434 h 466"/>
              <a:gd name="T2" fmla="*/ 310 w 373"/>
              <a:gd name="T3" fmla="*/ 434 h 466"/>
              <a:gd name="T4" fmla="*/ 341 w 373"/>
              <a:gd name="T5" fmla="*/ 434 h 466"/>
              <a:gd name="T6" fmla="*/ 341 w 373"/>
              <a:gd name="T7" fmla="*/ 372 h 466"/>
              <a:gd name="T8" fmla="*/ 372 w 373"/>
              <a:gd name="T9" fmla="*/ 341 h 466"/>
              <a:gd name="T10" fmla="*/ 341 w 373"/>
              <a:gd name="T11" fmla="*/ 341 h 466"/>
              <a:gd name="T12" fmla="*/ 310 w 373"/>
              <a:gd name="T13" fmla="*/ 341 h 466"/>
              <a:gd name="T14" fmla="*/ 280 w 373"/>
              <a:gd name="T15" fmla="*/ 310 h 466"/>
              <a:gd name="T16" fmla="*/ 280 w 373"/>
              <a:gd name="T17" fmla="*/ 278 h 466"/>
              <a:gd name="T18" fmla="*/ 280 w 373"/>
              <a:gd name="T19" fmla="*/ 248 h 466"/>
              <a:gd name="T20" fmla="*/ 217 w 373"/>
              <a:gd name="T21" fmla="*/ 217 h 466"/>
              <a:gd name="T22" fmla="*/ 186 w 373"/>
              <a:gd name="T23" fmla="*/ 185 h 466"/>
              <a:gd name="T24" fmla="*/ 156 w 373"/>
              <a:gd name="T25" fmla="*/ 154 h 466"/>
              <a:gd name="T26" fmla="*/ 124 w 373"/>
              <a:gd name="T27" fmla="*/ 154 h 466"/>
              <a:gd name="T28" fmla="*/ 93 w 373"/>
              <a:gd name="T29" fmla="*/ 124 h 466"/>
              <a:gd name="T30" fmla="*/ 124 w 373"/>
              <a:gd name="T31" fmla="*/ 93 h 466"/>
              <a:gd name="T32" fmla="*/ 156 w 373"/>
              <a:gd name="T33" fmla="*/ 93 h 466"/>
              <a:gd name="T34" fmla="*/ 156 w 373"/>
              <a:gd name="T35" fmla="*/ 30 h 466"/>
              <a:gd name="T36" fmla="*/ 93 w 373"/>
              <a:gd name="T37" fmla="*/ 30 h 466"/>
              <a:gd name="T38" fmla="*/ 62 w 373"/>
              <a:gd name="T39" fmla="*/ 0 h 466"/>
              <a:gd name="T40" fmla="*/ 31 w 373"/>
              <a:gd name="T41" fmla="*/ 0 h 466"/>
              <a:gd name="T42" fmla="*/ 31 w 373"/>
              <a:gd name="T43" fmla="*/ 30 h 466"/>
              <a:gd name="T44" fmla="*/ 0 w 373"/>
              <a:gd name="T45" fmla="*/ 62 h 466"/>
              <a:gd name="T46" fmla="*/ 0 w 373"/>
              <a:gd name="T47" fmla="*/ 93 h 466"/>
              <a:gd name="T48" fmla="*/ 0 w 373"/>
              <a:gd name="T49" fmla="*/ 93 h 466"/>
              <a:gd name="T50" fmla="*/ 31 w 373"/>
              <a:gd name="T51" fmla="*/ 93 h 466"/>
              <a:gd name="T52" fmla="*/ 31 w 373"/>
              <a:gd name="T53" fmla="*/ 154 h 466"/>
              <a:gd name="T54" fmla="*/ 31 w 373"/>
              <a:gd name="T55" fmla="*/ 185 h 466"/>
              <a:gd name="T56" fmla="*/ 62 w 373"/>
              <a:gd name="T57" fmla="*/ 185 h 466"/>
              <a:gd name="T58" fmla="*/ 62 w 373"/>
              <a:gd name="T59" fmla="*/ 185 h 466"/>
              <a:gd name="T60" fmla="*/ 124 w 373"/>
              <a:gd name="T61" fmla="*/ 185 h 466"/>
              <a:gd name="T62" fmla="*/ 124 w 373"/>
              <a:gd name="T63" fmla="*/ 217 h 466"/>
              <a:gd name="T64" fmla="*/ 156 w 373"/>
              <a:gd name="T65" fmla="*/ 278 h 466"/>
              <a:gd name="T66" fmla="*/ 93 w 373"/>
              <a:gd name="T67" fmla="*/ 341 h 466"/>
              <a:gd name="T68" fmla="*/ 62 w 373"/>
              <a:gd name="T69" fmla="*/ 372 h 466"/>
              <a:gd name="T70" fmla="*/ 124 w 373"/>
              <a:gd name="T71" fmla="*/ 402 h 466"/>
              <a:gd name="T72" fmla="*/ 156 w 373"/>
              <a:gd name="T73" fmla="*/ 372 h 466"/>
              <a:gd name="T74" fmla="*/ 156 w 373"/>
              <a:gd name="T75" fmla="*/ 434 h 466"/>
              <a:gd name="T76" fmla="*/ 156 w 373"/>
              <a:gd name="T77" fmla="*/ 434 h 466"/>
              <a:gd name="T78" fmla="*/ 186 w 373"/>
              <a:gd name="T79" fmla="*/ 434 h 466"/>
              <a:gd name="T80" fmla="*/ 248 w 373"/>
              <a:gd name="T81" fmla="*/ 434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3" h="466">
                <a:moveTo>
                  <a:pt x="248" y="434"/>
                </a:moveTo>
                <a:lnTo>
                  <a:pt x="248" y="434"/>
                </a:lnTo>
                <a:lnTo>
                  <a:pt x="280" y="434"/>
                </a:lnTo>
                <a:cubicBezTo>
                  <a:pt x="310" y="434"/>
                  <a:pt x="310" y="434"/>
                  <a:pt x="310" y="434"/>
                </a:cubicBezTo>
                <a:lnTo>
                  <a:pt x="341" y="434"/>
                </a:lnTo>
                <a:lnTo>
                  <a:pt x="341" y="434"/>
                </a:lnTo>
                <a:lnTo>
                  <a:pt x="341" y="402"/>
                </a:lnTo>
                <a:lnTo>
                  <a:pt x="341" y="372"/>
                </a:lnTo>
                <a:cubicBezTo>
                  <a:pt x="372" y="372"/>
                  <a:pt x="372" y="372"/>
                  <a:pt x="372" y="341"/>
                </a:cubicBezTo>
                <a:lnTo>
                  <a:pt x="372" y="341"/>
                </a:lnTo>
                <a:lnTo>
                  <a:pt x="372" y="341"/>
                </a:lnTo>
                <a:cubicBezTo>
                  <a:pt x="341" y="341"/>
                  <a:pt x="341" y="341"/>
                  <a:pt x="341" y="341"/>
                </a:cubicBezTo>
                <a:cubicBezTo>
                  <a:pt x="310" y="341"/>
                  <a:pt x="310" y="341"/>
                  <a:pt x="310" y="341"/>
                </a:cubicBezTo>
                <a:lnTo>
                  <a:pt x="310" y="341"/>
                </a:lnTo>
                <a:cubicBezTo>
                  <a:pt x="280" y="341"/>
                  <a:pt x="280" y="341"/>
                  <a:pt x="280" y="341"/>
                </a:cubicBezTo>
                <a:cubicBezTo>
                  <a:pt x="280" y="310"/>
                  <a:pt x="280" y="310"/>
                  <a:pt x="280" y="310"/>
                </a:cubicBezTo>
                <a:lnTo>
                  <a:pt x="280" y="310"/>
                </a:lnTo>
                <a:cubicBezTo>
                  <a:pt x="280" y="310"/>
                  <a:pt x="280" y="310"/>
                  <a:pt x="280" y="278"/>
                </a:cubicBezTo>
                <a:lnTo>
                  <a:pt x="280" y="278"/>
                </a:lnTo>
                <a:lnTo>
                  <a:pt x="280" y="248"/>
                </a:lnTo>
                <a:cubicBezTo>
                  <a:pt x="280" y="248"/>
                  <a:pt x="280" y="248"/>
                  <a:pt x="248" y="248"/>
                </a:cubicBezTo>
                <a:cubicBezTo>
                  <a:pt x="248" y="248"/>
                  <a:pt x="248" y="217"/>
                  <a:pt x="217" y="217"/>
                </a:cubicBezTo>
                <a:lnTo>
                  <a:pt x="186" y="185"/>
                </a:lnTo>
                <a:lnTo>
                  <a:pt x="186" y="185"/>
                </a:lnTo>
                <a:cubicBezTo>
                  <a:pt x="186" y="154"/>
                  <a:pt x="186" y="154"/>
                  <a:pt x="156" y="154"/>
                </a:cubicBezTo>
                <a:lnTo>
                  <a:pt x="156" y="154"/>
                </a:lnTo>
                <a:lnTo>
                  <a:pt x="124" y="154"/>
                </a:lnTo>
                <a:lnTo>
                  <a:pt x="124" y="154"/>
                </a:lnTo>
                <a:lnTo>
                  <a:pt x="93" y="154"/>
                </a:lnTo>
                <a:cubicBezTo>
                  <a:pt x="93" y="124"/>
                  <a:pt x="93" y="124"/>
                  <a:pt x="93" y="124"/>
                </a:cubicBezTo>
                <a:cubicBezTo>
                  <a:pt x="93" y="93"/>
                  <a:pt x="93" y="93"/>
                  <a:pt x="124" y="93"/>
                </a:cubicBezTo>
                <a:lnTo>
                  <a:pt x="124" y="93"/>
                </a:lnTo>
                <a:lnTo>
                  <a:pt x="124" y="93"/>
                </a:lnTo>
                <a:cubicBezTo>
                  <a:pt x="156" y="93"/>
                  <a:pt x="156" y="93"/>
                  <a:pt x="156" y="93"/>
                </a:cubicBezTo>
                <a:cubicBezTo>
                  <a:pt x="156" y="62"/>
                  <a:pt x="156" y="62"/>
                  <a:pt x="156" y="62"/>
                </a:cubicBezTo>
                <a:lnTo>
                  <a:pt x="156" y="30"/>
                </a:lnTo>
                <a:cubicBezTo>
                  <a:pt x="156" y="30"/>
                  <a:pt x="124" y="30"/>
                  <a:pt x="93" y="30"/>
                </a:cubicBezTo>
                <a:lnTo>
                  <a:pt x="93" y="30"/>
                </a:lnTo>
                <a:cubicBezTo>
                  <a:pt x="62" y="30"/>
                  <a:pt x="62" y="30"/>
                  <a:pt x="62" y="0"/>
                </a:cubicBezTo>
                <a:lnTo>
                  <a:pt x="62" y="0"/>
                </a:lnTo>
                <a:lnTo>
                  <a:pt x="62" y="0"/>
                </a:lnTo>
                <a:cubicBezTo>
                  <a:pt x="31" y="0"/>
                  <a:pt x="31" y="0"/>
                  <a:pt x="31" y="0"/>
                </a:cubicBezTo>
                <a:lnTo>
                  <a:pt x="31" y="0"/>
                </a:lnTo>
                <a:lnTo>
                  <a:pt x="31" y="30"/>
                </a:lnTo>
                <a:cubicBezTo>
                  <a:pt x="31" y="30"/>
                  <a:pt x="31" y="62"/>
                  <a:pt x="0" y="62"/>
                </a:cubicBezTo>
                <a:lnTo>
                  <a:pt x="0" y="62"/>
                </a:lnTo>
                <a:cubicBezTo>
                  <a:pt x="0" y="62"/>
                  <a:pt x="0" y="62"/>
                  <a:pt x="0" y="93"/>
                </a:cubicBezTo>
                <a:lnTo>
                  <a:pt x="0" y="93"/>
                </a:lnTo>
                <a:lnTo>
                  <a:pt x="0" y="93"/>
                </a:lnTo>
                <a:lnTo>
                  <a:pt x="0" y="93"/>
                </a:lnTo>
                <a:cubicBezTo>
                  <a:pt x="0" y="93"/>
                  <a:pt x="0" y="93"/>
                  <a:pt x="31" y="93"/>
                </a:cubicBezTo>
                <a:lnTo>
                  <a:pt x="31" y="93"/>
                </a:lnTo>
                <a:cubicBezTo>
                  <a:pt x="31" y="93"/>
                  <a:pt x="62" y="124"/>
                  <a:pt x="31" y="124"/>
                </a:cubicBezTo>
                <a:cubicBezTo>
                  <a:pt x="31" y="124"/>
                  <a:pt x="31" y="124"/>
                  <a:pt x="31" y="154"/>
                </a:cubicBezTo>
                <a:lnTo>
                  <a:pt x="31" y="154"/>
                </a:lnTo>
                <a:lnTo>
                  <a:pt x="31" y="185"/>
                </a:lnTo>
                <a:lnTo>
                  <a:pt x="31" y="185"/>
                </a:lnTo>
                <a:cubicBezTo>
                  <a:pt x="31" y="185"/>
                  <a:pt x="31" y="185"/>
                  <a:pt x="62" y="185"/>
                </a:cubicBezTo>
                <a:lnTo>
                  <a:pt x="62" y="185"/>
                </a:lnTo>
                <a:lnTo>
                  <a:pt x="62" y="185"/>
                </a:lnTo>
                <a:cubicBezTo>
                  <a:pt x="62" y="185"/>
                  <a:pt x="93" y="154"/>
                  <a:pt x="124" y="154"/>
                </a:cubicBezTo>
                <a:cubicBezTo>
                  <a:pt x="124" y="154"/>
                  <a:pt x="124" y="154"/>
                  <a:pt x="124" y="185"/>
                </a:cubicBezTo>
                <a:lnTo>
                  <a:pt x="124" y="217"/>
                </a:lnTo>
                <a:lnTo>
                  <a:pt x="124" y="217"/>
                </a:lnTo>
                <a:cubicBezTo>
                  <a:pt x="156" y="217"/>
                  <a:pt x="156" y="217"/>
                  <a:pt x="156" y="248"/>
                </a:cubicBezTo>
                <a:lnTo>
                  <a:pt x="156" y="278"/>
                </a:lnTo>
                <a:cubicBezTo>
                  <a:pt x="156" y="310"/>
                  <a:pt x="124" y="341"/>
                  <a:pt x="93" y="341"/>
                </a:cubicBezTo>
                <a:lnTo>
                  <a:pt x="93" y="341"/>
                </a:lnTo>
                <a:lnTo>
                  <a:pt x="93" y="341"/>
                </a:lnTo>
                <a:cubicBezTo>
                  <a:pt x="93" y="372"/>
                  <a:pt x="93" y="372"/>
                  <a:pt x="62" y="372"/>
                </a:cubicBezTo>
                <a:cubicBezTo>
                  <a:pt x="93" y="372"/>
                  <a:pt x="93" y="372"/>
                  <a:pt x="93" y="372"/>
                </a:cubicBezTo>
                <a:cubicBezTo>
                  <a:pt x="93" y="372"/>
                  <a:pt x="93" y="372"/>
                  <a:pt x="124" y="402"/>
                </a:cubicBezTo>
                <a:lnTo>
                  <a:pt x="124" y="372"/>
                </a:lnTo>
                <a:lnTo>
                  <a:pt x="156" y="372"/>
                </a:lnTo>
                <a:cubicBezTo>
                  <a:pt x="156" y="372"/>
                  <a:pt x="186" y="372"/>
                  <a:pt x="186" y="402"/>
                </a:cubicBezTo>
                <a:cubicBezTo>
                  <a:pt x="186" y="402"/>
                  <a:pt x="186" y="402"/>
                  <a:pt x="156" y="434"/>
                </a:cubicBezTo>
                <a:lnTo>
                  <a:pt x="156" y="434"/>
                </a:lnTo>
                <a:lnTo>
                  <a:pt x="156" y="434"/>
                </a:lnTo>
                <a:cubicBezTo>
                  <a:pt x="156" y="434"/>
                  <a:pt x="156" y="465"/>
                  <a:pt x="186" y="465"/>
                </a:cubicBezTo>
                <a:lnTo>
                  <a:pt x="186" y="434"/>
                </a:lnTo>
                <a:lnTo>
                  <a:pt x="217" y="434"/>
                </a:lnTo>
                <a:lnTo>
                  <a:pt x="248" y="434"/>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29" name="Freeform 147"/>
          <p:cNvSpPr>
            <a:spLocks noChangeArrowheads="1"/>
          </p:cNvSpPr>
          <p:nvPr/>
        </p:nvSpPr>
        <p:spPr bwMode="auto">
          <a:xfrm>
            <a:off x="4034945" y="3956346"/>
            <a:ext cx="872263" cy="1137978"/>
          </a:xfrm>
          <a:custGeom>
            <a:avLst/>
            <a:gdLst>
              <a:gd name="T0" fmla="*/ 1085 w 2108"/>
              <a:gd name="T1" fmla="*/ 155 h 2357"/>
              <a:gd name="T2" fmla="*/ 992 w 2108"/>
              <a:gd name="T3" fmla="*/ 155 h 2357"/>
              <a:gd name="T4" fmla="*/ 898 w 2108"/>
              <a:gd name="T5" fmla="*/ 186 h 2357"/>
              <a:gd name="T6" fmla="*/ 774 w 2108"/>
              <a:gd name="T7" fmla="*/ 217 h 2357"/>
              <a:gd name="T8" fmla="*/ 713 w 2108"/>
              <a:gd name="T9" fmla="*/ 124 h 2357"/>
              <a:gd name="T10" fmla="*/ 682 w 2108"/>
              <a:gd name="T11" fmla="*/ 0 h 2357"/>
              <a:gd name="T12" fmla="*/ 620 w 2108"/>
              <a:gd name="T13" fmla="*/ 62 h 2357"/>
              <a:gd name="T14" fmla="*/ 558 w 2108"/>
              <a:gd name="T15" fmla="*/ 62 h 2357"/>
              <a:gd name="T16" fmla="*/ 526 w 2108"/>
              <a:gd name="T17" fmla="*/ 93 h 2357"/>
              <a:gd name="T18" fmla="*/ 558 w 2108"/>
              <a:gd name="T19" fmla="*/ 155 h 2357"/>
              <a:gd name="T20" fmla="*/ 496 w 2108"/>
              <a:gd name="T21" fmla="*/ 217 h 2357"/>
              <a:gd name="T22" fmla="*/ 372 w 2108"/>
              <a:gd name="T23" fmla="*/ 248 h 2357"/>
              <a:gd name="T24" fmla="*/ 310 w 2108"/>
              <a:gd name="T25" fmla="*/ 186 h 2357"/>
              <a:gd name="T26" fmla="*/ 248 w 2108"/>
              <a:gd name="T27" fmla="*/ 186 h 2357"/>
              <a:gd name="T28" fmla="*/ 217 w 2108"/>
              <a:gd name="T29" fmla="*/ 248 h 2357"/>
              <a:gd name="T30" fmla="*/ 217 w 2108"/>
              <a:gd name="T31" fmla="*/ 341 h 2357"/>
              <a:gd name="T32" fmla="*/ 186 w 2108"/>
              <a:gd name="T33" fmla="*/ 589 h 2357"/>
              <a:gd name="T34" fmla="*/ 93 w 2108"/>
              <a:gd name="T35" fmla="*/ 589 h 2357"/>
              <a:gd name="T36" fmla="*/ 30 w 2108"/>
              <a:gd name="T37" fmla="*/ 651 h 2357"/>
              <a:gd name="T38" fmla="*/ 0 w 2108"/>
              <a:gd name="T39" fmla="*/ 744 h 2357"/>
              <a:gd name="T40" fmla="*/ 0 w 2108"/>
              <a:gd name="T41" fmla="*/ 806 h 2357"/>
              <a:gd name="T42" fmla="*/ 62 w 2108"/>
              <a:gd name="T43" fmla="*/ 899 h 2357"/>
              <a:gd name="T44" fmla="*/ 154 w 2108"/>
              <a:gd name="T45" fmla="*/ 775 h 2357"/>
              <a:gd name="T46" fmla="*/ 217 w 2108"/>
              <a:gd name="T47" fmla="*/ 961 h 2357"/>
              <a:gd name="T48" fmla="*/ 248 w 2108"/>
              <a:gd name="T49" fmla="*/ 961 h 2357"/>
              <a:gd name="T50" fmla="*/ 402 w 2108"/>
              <a:gd name="T51" fmla="*/ 899 h 2357"/>
              <a:gd name="T52" fmla="*/ 465 w 2108"/>
              <a:gd name="T53" fmla="*/ 930 h 2357"/>
              <a:gd name="T54" fmla="*/ 465 w 2108"/>
              <a:gd name="T55" fmla="*/ 992 h 2357"/>
              <a:gd name="T56" fmla="*/ 496 w 2108"/>
              <a:gd name="T57" fmla="*/ 1054 h 2357"/>
              <a:gd name="T58" fmla="*/ 589 w 2108"/>
              <a:gd name="T59" fmla="*/ 1084 h 2357"/>
              <a:gd name="T60" fmla="*/ 713 w 2108"/>
              <a:gd name="T61" fmla="*/ 1178 h 2357"/>
              <a:gd name="T62" fmla="*/ 744 w 2108"/>
              <a:gd name="T63" fmla="*/ 1271 h 2357"/>
              <a:gd name="T64" fmla="*/ 806 w 2108"/>
              <a:gd name="T65" fmla="*/ 1301 h 2357"/>
              <a:gd name="T66" fmla="*/ 837 w 2108"/>
              <a:gd name="T67" fmla="*/ 1364 h 2357"/>
              <a:gd name="T68" fmla="*/ 868 w 2108"/>
              <a:gd name="T69" fmla="*/ 1425 h 2357"/>
              <a:gd name="T70" fmla="*/ 868 w 2108"/>
              <a:gd name="T71" fmla="*/ 1549 h 2357"/>
              <a:gd name="T72" fmla="*/ 868 w 2108"/>
              <a:gd name="T73" fmla="*/ 1673 h 2357"/>
              <a:gd name="T74" fmla="*/ 898 w 2108"/>
              <a:gd name="T75" fmla="*/ 1673 h 2357"/>
              <a:gd name="T76" fmla="*/ 961 w 2108"/>
              <a:gd name="T77" fmla="*/ 1673 h 2357"/>
              <a:gd name="T78" fmla="*/ 1022 w 2108"/>
              <a:gd name="T79" fmla="*/ 1767 h 2357"/>
              <a:gd name="T80" fmla="*/ 1054 w 2108"/>
              <a:gd name="T81" fmla="*/ 1860 h 2357"/>
              <a:gd name="T82" fmla="*/ 1116 w 2108"/>
              <a:gd name="T83" fmla="*/ 1984 h 2357"/>
              <a:gd name="T84" fmla="*/ 1022 w 2108"/>
              <a:gd name="T85" fmla="*/ 2077 h 2357"/>
              <a:gd name="T86" fmla="*/ 930 w 2108"/>
              <a:gd name="T87" fmla="*/ 2201 h 2357"/>
              <a:gd name="T88" fmla="*/ 992 w 2108"/>
              <a:gd name="T89" fmla="*/ 2263 h 2357"/>
              <a:gd name="T90" fmla="*/ 1116 w 2108"/>
              <a:gd name="T91" fmla="*/ 2356 h 2357"/>
              <a:gd name="T92" fmla="*/ 1364 w 2108"/>
              <a:gd name="T93" fmla="*/ 2045 h 2357"/>
              <a:gd name="T94" fmla="*/ 1394 w 2108"/>
              <a:gd name="T95" fmla="*/ 1891 h 2357"/>
              <a:gd name="T96" fmla="*/ 1518 w 2108"/>
              <a:gd name="T97" fmla="*/ 1797 h 2357"/>
              <a:gd name="T98" fmla="*/ 1674 w 2108"/>
              <a:gd name="T99" fmla="*/ 1736 h 2357"/>
              <a:gd name="T100" fmla="*/ 1798 w 2108"/>
              <a:gd name="T101" fmla="*/ 1549 h 2357"/>
              <a:gd name="T102" fmla="*/ 1890 w 2108"/>
              <a:gd name="T103" fmla="*/ 1271 h 2357"/>
              <a:gd name="T104" fmla="*/ 1922 w 2108"/>
              <a:gd name="T105" fmla="*/ 1054 h 2357"/>
              <a:gd name="T106" fmla="*/ 2046 w 2108"/>
              <a:gd name="T107" fmla="*/ 899 h 2357"/>
              <a:gd name="T108" fmla="*/ 2107 w 2108"/>
              <a:gd name="T109" fmla="*/ 682 h 2357"/>
              <a:gd name="T110" fmla="*/ 1890 w 2108"/>
              <a:gd name="T111" fmla="*/ 527 h 2357"/>
              <a:gd name="T112" fmla="*/ 1735 w 2108"/>
              <a:gd name="T113" fmla="*/ 465 h 2357"/>
              <a:gd name="T114" fmla="*/ 1611 w 2108"/>
              <a:gd name="T115" fmla="*/ 465 h 2357"/>
              <a:gd name="T116" fmla="*/ 1487 w 2108"/>
              <a:gd name="T117" fmla="*/ 372 h 2357"/>
              <a:gd name="T118" fmla="*/ 1333 w 2108"/>
              <a:gd name="T119" fmla="*/ 372 h 2357"/>
              <a:gd name="T120" fmla="*/ 1270 w 2108"/>
              <a:gd name="T121" fmla="*/ 310 h 2357"/>
              <a:gd name="T122" fmla="*/ 1209 w 2108"/>
              <a:gd name="T123" fmla="*/ 124 h 2357"/>
              <a:gd name="T124" fmla="*/ 1178 w 2108"/>
              <a:gd name="T125" fmla="*/ 93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08" h="2357">
                <a:moveTo>
                  <a:pt x="1178" y="93"/>
                </a:moveTo>
                <a:lnTo>
                  <a:pt x="1178" y="93"/>
                </a:lnTo>
                <a:lnTo>
                  <a:pt x="1178" y="93"/>
                </a:lnTo>
                <a:cubicBezTo>
                  <a:pt x="1178" y="124"/>
                  <a:pt x="1178" y="124"/>
                  <a:pt x="1146" y="155"/>
                </a:cubicBezTo>
                <a:lnTo>
                  <a:pt x="1146" y="155"/>
                </a:lnTo>
                <a:lnTo>
                  <a:pt x="1116" y="155"/>
                </a:lnTo>
                <a:cubicBezTo>
                  <a:pt x="1085" y="155"/>
                  <a:pt x="1085" y="155"/>
                  <a:pt x="1085" y="155"/>
                </a:cubicBezTo>
                <a:lnTo>
                  <a:pt x="1085" y="155"/>
                </a:lnTo>
                <a:lnTo>
                  <a:pt x="1085" y="155"/>
                </a:lnTo>
                <a:cubicBezTo>
                  <a:pt x="1054" y="155"/>
                  <a:pt x="1054" y="155"/>
                  <a:pt x="1054" y="155"/>
                </a:cubicBezTo>
                <a:lnTo>
                  <a:pt x="1054" y="155"/>
                </a:lnTo>
                <a:cubicBezTo>
                  <a:pt x="1054" y="155"/>
                  <a:pt x="1054" y="155"/>
                  <a:pt x="1022" y="155"/>
                </a:cubicBezTo>
                <a:cubicBezTo>
                  <a:pt x="1022" y="155"/>
                  <a:pt x="1022" y="155"/>
                  <a:pt x="992" y="155"/>
                </a:cubicBezTo>
                <a:lnTo>
                  <a:pt x="992" y="155"/>
                </a:lnTo>
                <a:lnTo>
                  <a:pt x="992" y="155"/>
                </a:lnTo>
                <a:lnTo>
                  <a:pt x="992" y="155"/>
                </a:lnTo>
                <a:cubicBezTo>
                  <a:pt x="961" y="155"/>
                  <a:pt x="961" y="186"/>
                  <a:pt x="961" y="186"/>
                </a:cubicBezTo>
                <a:cubicBezTo>
                  <a:pt x="930" y="186"/>
                  <a:pt x="930" y="186"/>
                  <a:pt x="930" y="186"/>
                </a:cubicBezTo>
                <a:lnTo>
                  <a:pt x="930" y="186"/>
                </a:lnTo>
                <a:cubicBezTo>
                  <a:pt x="930" y="186"/>
                  <a:pt x="930" y="186"/>
                  <a:pt x="898" y="186"/>
                </a:cubicBezTo>
                <a:lnTo>
                  <a:pt x="898" y="186"/>
                </a:lnTo>
                <a:cubicBezTo>
                  <a:pt x="898" y="186"/>
                  <a:pt x="898" y="186"/>
                  <a:pt x="868" y="186"/>
                </a:cubicBezTo>
                <a:lnTo>
                  <a:pt x="868" y="186"/>
                </a:lnTo>
                <a:cubicBezTo>
                  <a:pt x="868" y="217"/>
                  <a:pt x="868" y="217"/>
                  <a:pt x="837" y="217"/>
                </a:cubicBezTo>
                <a:lnTo>
                  <a:pt x="837" y="217"/>
                </a:lnTo>
                <a:cubicBezTo>
                  <a:pt x="837" y="217"/>
                  <a:pt x="837" y="217"/>
                  <a:pt x="806" y="217"/>
                </a:cubicBezTo>
                <a:lnTo>
                  <a:pt x="806" y="217"/>
                </a:lnTo>
                <a:cubicBezTo>
                  <a:pt x="806" y="217"/>
                  <a:pt x="806" y="217"/>
                  <a:pt x="774" y="217"/>
                </a:cubicBezTo>
                <a:cubicBezTo>
                  <a:pt x="774" y="217"/>
                  <a:pt x="774" y="217"/>
                  <a:pt x="744" y="217"/>
                </a:cubicBezTo>
                <a:lnTo>
                  <a:pt x="744" y="217"/>
                </a:lnTo>
                <a:lnTo>
                  <a:pt x="744" y="217"/>
                </a:lnTo>
                <a:cubicBezTo>
                  <a:pt x="713" y="186"/>
                  <a:pt x="713" y="186"/>
                  <a:pt x="713" y="155"/>
                </a:cubicBezTo>
                <a:lnTo>
                  <a:pt x="713" y="155"/>
                </a:lnTo>
                <a:lnTo>
                  <a:pt x="713" y="155"/>
                </a:lnTo>
                <a:lnTo>
                  <a:pt x="713" y="124"/>
                </a:lnTo>
                <a:lnTo>
                  <a:pt x="713" y="124"/>
                </a:lnTo>
                <a:lnTo>
                  <a:pt x="713" y="93"/>
                </a:lnTo>
                <a:lnTo>
                  <a:pt x="713" y="93"/>
                </a:lnTo>
                <a:lnTo>
                  <a:pt x="713" y="93"/>
                </a:lnTo>
                <a:lnTo>
                  <a:pt x="713" y="62"/>
                </a:lnTo>
                <a:lnTo>
                  <a:pt x="713" y="31"/>
                </a:lnTo>
                <a:cubicBezTo>
                  <a:pt x="713" y="31"/>
                  <a:pt x="713" y="31"/>
                  <a:pt x="682" y="0"/>
                </a:cubicBezTo>
                <a:cubicBezTo>
                  <a:pt x="682" y="31"/>
                  <a:pt x="682" y="31"/>
                  <a:pt x="682" y="31"/>
                </a:cubicBezTo>
                <a:lnTo>
                  <a:pt x="650" y="31"/>
                </a:lnTo>
                <a:lnTo>
                  <a:pt x="650" y="31"/>
                </a:lnTo>
                <a:lnTo>
                  <a:pt x="650" y="31"/>
                </a:lnTo>
                <a:lnTo>
                  <a:pt x="620" y="62"/>
                </a:lnTo>
                <a:lnTo>
                  <a:pt x="620" y="62"/>
                </a:lnTo>
                <a:lnTo>
                  <a:pt x="620" y="62"/>
                </a:lnTo>
                <a:cubicBezTo>
                  <a:pt x="589" y="62"/>
                  <a:pt x="589" y="62"/>
                  <a:pt x="589" y="62"/>
                </a:cubicBezTo>
                <a:lnTo>
                  <a:pt x="589" y="62"/>
                </a:lnTo>
                <a:lnTo>
                  <a:pt x="589" y="62"/>
                </a:lnTo>
                <a:lnTo>
                  <a:pt x="589" y="93"/>
                </a:lnTo>
                <a:lnTo>
                  <a:pt x="589" y="93"/>
                </a:lnTo>
                <a:cubicBezTo>
                  <a:pt x="558" y="93"/>
                  <a:pt x="558" y="93"/>
                  <a:pt x="558" y="93"/>
                </a:cubicBezTo>
                <a:lnTo>
                  <a:pt x="558" y="62"/>
                </a:lnTo>
                <a:lnTo>
                  <a:pt x="558" y="62"/>
                </a:lnTo>
                <a:cubicBezTo>
                  <a:pt x="558" y="62"/>
                  <a:pt x="558" y="62"/>
                  <a:pt x="526" y="62"/>
                </a:cubicBezTo>
                <a:lnTo>
                  <a:pt x="526" y="62"/>
                </a:lnTo>
                <a:lnTo>
                  <a:pt x="526" y="62"/>
                </a:lnTo>
                <a:lnTo>
                  <a:pt x="526" y="62"/>
                </a:lnTo>
                <a:lnTo>
                  <a:pt x="526" y="62"/>
                </a:lnTo>
                <a:lnTo>
                  <a:pt x="526" y="93"/>
                </a:lnTo>
                <a:lnTo>
                  <a:pt x="526" y="93"/>
                </a:lnTo>
                <a:lnTo>
                  <a:pt x="558" y="93"/>
                </a:lnTo>
                <a:lnTo>
                  <a:pt x="558" y="93"/>
                </a:lnTo>
                <a:lnTo>
                  <a:pt x="589" y="124"/>
                </a:lnTo>
                <a:lnTo>
                  <a:pt x="589" y="124"/>
                </a:lnTo>
                <a:lnTo>
                  <a:pt x="589" y="124"/>
                </a:lnTo>
                <a:lnTo>
                  <a:pt x="558" y="155"/>
                </a:lnTo>
                <a:lnTo>
                  <a:pt x="558" y="155"/>
                </a:lnTo>
                <a:lnTo>
                  <a:pt x="526" y="155"/>
                </a:lnTo>
                <a:lnTo>
                  <a:pt x="526" y="155"/>
                </a:lnTo>
                <a:cubicBezTo>
                  <a:pt x="526" y="186"/>
                  <a:pt x="526" y="186"/>
                  <a:pt x="526" y="186"/>
                </a:cubicBezTo>
                <a:cubicBezTo>
                  <a:pt x="526" y="186"/>
                  <a:pt x="526" y="186"/>
                  <a:pt x="526" y="217"/>
                </a:cubicBezTo>
                <a:cubicBezTo>
                  <a:pt x="496" y="217"/>
                  <a:pt x="496" y="217"/>
                  <a:pt x="496" y="217"/>
                </a:cubicBezTo>
                <a:lnTo>
                  <a:pt x="496" y="217"/>
                </a:lnTo>
                <a:cubicBezTo>
                  <a:pt x="465" y="217"/>
                  <a:pt x="465" y="217"/>
                  <a:pt x="465" y="248"/>
                </a:cubicBezTo>
                <a:lnTo>
                  <a:pt x="465" y="248"/>
                </a:lnTo>
                <a:lnTo>
                  <a:pt x="434" y="248"/>
                </a:lnTo>
                <a:lnTo>
                  <a:pt x="434" y="248"/>
                </a:lnTo>
                <a:lnTo>
                  <a:pt x="402" y="248"/>
                </a:lnTo>
                <a:cubicBezTo>
                  <a:pt x="402" y="248"/>
                  <a:pt x="402" y="248"/>
                  <a:pt x="372" y="248"/>
                </a:cubicBezTo>
                <a:lnTo>
                  <a:pt x="372" y="248"/>
                </a:lnTo>
                <a:cubicBezTo>
                  <a:pt x="372" y="248"/>
                  <a:pt x="372" y="248"/>
                  <a:pt x="341" y="248"/>
                </a:cubicBezTo>
                <a:lnTo>
                  <a:pt x="341" y="248"/>
                </a:lnTo>
                <a:lnTo>
                  <a:pt x="341" y="248"/>
                </a:lnTo>
                <a:cubicBezTo>
                  <a:pt x="341" y="248"/>
                  <a:pt x="341" y="248"/>
                  <a:pt x="310" y="217"/>
                </a:cubicBezTo>
                <a:lnTo>
                  <a:pt x="310" y="217"/>
                </a:lnTo>
                <a:cubicBezTo>
                  <a:pt x="310" y="186"/>
                  <a:pt x="310" y="186"/>
                  <a:pt x="310" y="186"/>
                </a:cubicBezTo>
                <a:lnTo>
                  <a:pt x="310" y="186"/>
                </a:lnTo>
                <a:lnTo>
                  <a:pt x="310" y="186"/>
                </a:lnTo>
                <a:lnTo>
                  <a:pt x="310" y="186"/>
                </a:lnTo>
                <a:cubicBezTo>
                  <a:pt x="310" y="186"/>
                  <a:pt x="310" y="186"/>
                  <a:pt x="278" y="186"/>
                </a:cubicBezTo>
                <a:lnTo>
                  <a:pt x="278" y="186"/>
                </a:lnTo>
                <a:lnTo>
                  <a:pt x="278" y="186"/>
                </a:lnTo>
                <a:lnTo>
                  <a:pt x="248" y="186"/>
                </a:lnTo>
                <a:lnTo>
                  <a:pt x="248" y="186"/>
                </a:lnTo>
                <a:cubicBezTo>
                  <a:pt x="248" y="217"/>
                  <a:pt x="248" y="217"/>
                  <a:pt x="248" y="217"/>
                </a:cubicBezTo>
                <a:lnTo>
                  <a:pt x="248" y="248"/>
                </a:lnTo>
                <a:lnTo>
                  <a:pt x="248" y="248"/>
                </a:lnTo>
                <a:lnTo>
                  <a:pt x="217" y="248"/>
                </a:lnTo>
                <a:lnTo>
                  <a:pt x="217" y="248"/>
                </a:lnTo>
                <a:lnTo>
                  <a:pt x="217" y="248"/>
                </a:lnTo>
                <a:lnTo>
                  <a:pt x="217" y="248"/>
                </a:lnTo>
                <a:cubicBezTo>
                  <a:pt x="217" y="279"/>
                  <a:pt x="186" y="279"/>
                  <a:pt x="186" y="279"/>
                </a:cubicBezTo>
                <a:lnTo>
                  <a:pt x="186" y="279"/>
                </a:lnTo>
                <a:lnTo>
                  <a:pt x="186" y="279"/>
                </a:lnTo>
                <a:lnTo>
                  <a:pt x="186" y="279"/>
                </a:lnTo>
                <a:cubicBezTo>
                  <a:pt x="217" y="279"/>
                  <a:pt x="217" y="310"/>
                  <a:pt x="217" y="341"/>
                </a:cubicBezTo>
                <a:lnTo>
                  <a:pt x="217" y="341"/>
                </a:lnTo>
                <a:lnTo>
                  <a:pt x="217" y="341"/>
                </a:lnTo>
                <a:cubicBezTo>
                  <a:pt x="217" y="372"/>
                  <a:pt x="217" y="434"/>
                  <a:pt x="217" y="527"/>
                </a:cubicBezTo>
                <a:lnTo>
                  <a:pt x="217" y="527"/>
                </a:lnTo>
                <a:cubicBezTo>
                  <a:pt x="217" y="527"/>
                  <a:pt x="217" y="527"/>
                  <a:pt x="217" y="558"/>
                </a:cubicBezTo>
                <a:cubicBezTo>
                  <a:pt x="248" y="558"/>
                  <a:pt x="248" y="558"/>
                  <a:pt x="248" y="558"/>
                </a:cubicBezTo>
                <a:cubicBezTo>
                  <a:pt x="186" y="558"/>
                  <a:pt x="186" y="558"/>
                  <a:pt x="186" y="558"/>
                </a:cubicBezTo>
                <a:cubicBezTo>
                  <a:pt x="186" y="558"/>
                  <a:pt x="186" y="558"/>
                  <a:pt x="186" y="589"/>
                </a:cubicBezTo>
                <a:lnTo>
                  <a:pt x="186" y="589"/>
                </a:lnTo>
                <a:lnTo>
                  <a:pt x="154" y="589"/>
                </a:lnTo>
                <a:lnTo>
                  <a:pt x="154" y="589"/>
                </a:lnTo>
                <a:lnTo>
                  <a:pt x="154" y="589"/>
                </a:lnTo>
                <a:lnTo>
                  <a:pt x="154" y="589"/>
                </a:lnTo>
                <a:lnTo>
                  <a:pt x="154" y="589"/>
                </a:lnTo>
                <a:cubicBezTo>
                  <a:pt x="124" y="589"/>
                  <a:pt x="124" y="589"/>
                  <a:pt x="93" y="589"/>
                </a:cubicBezTo>
                <a:lnTo>
                  <a:pt x="93" y="589"/>
                </a:lnTo>
                <a:lnTo>
                  <a:pt x="93" y="589"/>
                </a:lnTo>
                <a:cubicBezTo>
                  <a:pt x="62" y="589"/>
                  <a:pt x="62" y="589"/>
                  <a:pt x="62" y="589"/>
                </a:cubicBezTo>
                <a:lnTo>
                  <a:pt x="62" y="589"/>
                </a:lnTo>
                <a:cubicBezTo>
                  <a:pt x="62" y="620"/>
                  <a:pt x="30" y="620"/>
                  <a:pt x="30" y="620"/>
                </a:cubicBezTo>
                <a:lnTo>
                  <a:pt x="30" y="620"/>
                </a:lnTo>
                <a:cubicBezTo>
                  <a:pt x="30" y="651"/>
                  <a:pt x="30" y="651"/>
                  <a:pt x="30" y="651"/>
                </a:cubicBezTo>
                <a:lnTo>
                  <a:pt x="30" y="651"/>
                </a:lnTo>
                <a:cubicBezTo>
                  <a:pt x="30" y="651"/>
                  <a:pt x="30" y="651"/>
                  <a:pt x="30" y="682"/>
                </a:cubicBezTo>
                <a:lnTo>
                  <a:pt x="30" y="682"/>
                </a:lnTo>
                <a:lnTo>
                  <a:pt x="30" y="682"/>
                </a:lnTo>
                <a:lnTo>
                  <a:pt x="30" y="682"/>
                </a:lnTo>
                <a:lnTo>
                  <a:pt x="30" y="682"/>
                </a:lnTo>
                <a:cubicBezTo>
                  <a:pt x="30" y="713"/>
                  <a:pt x="30" y="713"/>
                  <a:pt x="0" y="744"/>
                </a:cubicBezTo>
                <a:lnTo>
                  <a:pt x="0" y="744"/>
                </a:lnTo>
                <a:lnTo>
                  <a:pt x="0" y="744"/>
                </a:lnTo>
                <a:lnTo>
                  <a:pt x="0" y="744"/>
                </a:lnTo>
                <a:lnTo>
                  <a:pt x="0" y="775"/>
                </a:lnTo>
                <a:lnTo>
                  <a:pt x="0" y="775"/>
                </a:lnTo>
                <a:lnTo>
                  <a:pt x="0" y="806"/>
                </a:lnTo>
                <a:lnTo>
                  <a:pt x="0" y="806"/>
                </a:lnTo>
                <a:lnTo>
                  <a:pt x="0" y="806"/>
                </a:lnTo>
                <a:lnTo>
                  <a:pt x="0" y="806"/>
                </a:lnTo>
                <a:cubicBezTo>
                  <a:pt x="30" y="837"/>
                  <a:pt x="30" y="837"/>
                  <a:pt x="30" y="868"/>
                </a:cubicBezTo>
                <a:lnTo>
                  <a:pt x="30" y="868"/>
                </a:lnTo>
                <a:lnTo>
                  <a:pt x="30" y="868"/>
                </a:lnTo>
                <a:lnTo>
                  <a:pt x="62" y="868"/>
                </a:lnTo>
                <a:cubicBezTo>
                  <a:pt x="62" y="899"/>
                  <a:pt x="62" y="899"/>
                  <a:pt x="62" y="899"/>
                </a:cubicBezTo>
                <a:lnTo>
                  <a:pt x="62" y="899"/>
                </a:lnTo>
                <a:lnTo>
                  <a:pt x="62" y="899"/>
                </a:lnTo>
                <a:cubicBezTo>
                  <a:pt x="93" y="899"/>
                  <a:pt x="93" y="899"/>
                  <a:pt x="93" y="899"/>
                </a:cubicBezTo>
                <a:lnTo>
                  <a:pt x="93" y="899"/>
                </a:lnTo>
                <a:lnTo>
                  <a:pt x="93" y="899"/>
                </a:lnTo>
                <a:cubicBezTo>
                  <a:pt x="93" y="899"/>
                  <a:pt x="93" y="899"/>
                  <a:pt x="124" y="868"/>
                </a:cubicBezTo>
                <a:lnTo>
                  <a:pt x="124" y="868"/>
                </a:lnTo>
                <a:cubicBezTo>
                  <a:pt x="154" y="775"/>
                  <a:pt x="154" y="775"/>
                  <a:pt x="154" y="775"/>
                </a:cubicBezTo>
                <a:cubicBezTo>
                  <a:pt x="154" y="899"/>
                  <a:pt x="154" y="899"/>
                  <a:pt x="154" y="899"/>
                </a:cubicBezTo>
                <a:cubicBezTo>
                  <a:pt x="154" y="899"/>
                  <a:pt x="154" y="930"/>
                  <a:pt x="154" y="961"/>
                </a:cubicBezTo>
                <a:lnTo>
                  <a:pt x="186" y="961"/>
                </a:lnTo>
                <a:lnTo>
                  <a:pt x="186" y="961"/>
                </a:lnTo>
                <a:lnTo>
                  <a:pt x="186" y="961"/>
                </a:lnTo>
                <a:cubicBezTo>
                  <a:pt x="217" y="961"/>
                  <a:pt x="217" y="961"/>
                  <a:pt x="217" y="961"/>
                </a:cubicBezTo>
                <a:lnTo>
                  <a:pt x="217" y="961"/>
                </a:lnTo>
                <a:lnTo>
                  <a:pt x="217" y="961"/>
                </a:lnTo>
                <a:lnTo>
                  <a:pt x="217" y="961"/>
                </a:lnTo>
                <a:cubicBezTo>
                  <a:pt x="217" y="961"/>
                  <a:pt x="217" y="961"/>
                  <a:pt x="248" y="961"/>
                </a:cubicBezTo>
                <a:lnTo>
                  <a:pt x="248" y="961"/>
                </a:lnTo>
                <a:lnTo>
                  <a:pt x="248" y="961"/>
                </a:lnTo>
                <a:lnTo>
                  <a:pt x="248" y="961"/>
                </a:lnTo>
                <a:lnTo>
                  <a:pt x="248" y="961"/>
                </a:lnTo>
                <a:lnTo>
                  <a:pt x="248" y="961"/>
                </a:lnTo>
                <a:cubicBezTo>
                  <a:pt x="278" y="961"/>
                  <a:pt x="278" y="930"/>
                  <a:pt x="278" y="930"/>
                </a:cubicBezTo>
                <a:lnTo>
                  <a:pt x="278" y="930"/>
                </a:lnTo>
                <a:cubicBezTo>
                  <a:pt x="310" y="930"/>
                  <a:pt x="310" y="899"/>
                  <a:pt x="341" y="899"/>
                </a:cubicBezTo>
                <a:lnTo>
                  <a:pt x="341" y="899"/>
                </a:lnTo>
                <a:cubicBezTo>
                  <a:pt x="341" y="868"/>
                  <a:pt x="372" y="868"/>
                  <a:pt x="372" y="868"/>
                </a:cubicBezTo>
                <a:cubicBezTo>
                  <a:pt x="372" y="868"/>
                  <a:pt x="402" y="868"/>
                  <a:pt x="402" y="899"/>
                </a:cubicBezTo>
                <a:lnTo>
                  <a:pt x="402" y="899"/>
                </a:lnTo>
                <a:cubicBezTo>
                  <a:pt x="402" y="868"/>
                  <a:pt x="402" y="868"/>
                  <a:pt x="434" y="868"/>
                </a:cubicBezTo>
                <a:lnTo>
                  <a:pt x="434" y="868"/>
                </a:lnTo>
                <a:cubicBezTo>
                  <a:pt x="434" y="868"/>
                  <a:pt x="434" y="868"/>
                  <a:pt x="465" y="899"/>
                </a:cubicBezTo>
                <a:lnTo>
                  <a:pt x="465" y="899"/>
                </a:lnTo>
                <a:lnTo>
                  <a:pt x="465" y="899"/>
                </a:lnTo>
                <a:cubicBezTo>
                  <a:pt x="465" y="930"/>
                  <a:pt x="465" y="930"/>
                  <a:pt x="465" y="930"/>
                </a:cubicBezTo>
                <a:lnTo>
                  <a:pt x="465" y="930"/>
                </a:lnTo>
                <a:lnTo>
                  <a:pt x="465" y="961"/>
                </a:lnTo>
                <a:cubicBezTo>
                  <a:pt x="465" y="961"/>
                  <a:pt x="465" y="961"/>
                  <a:pt x="465" y="992"/>
                </a:cubicBezTo>
                <a:lnTo>
                  <a:pt x="465" y="992"/>
                </a:lnTo>
                <a:lnTo>
                  <a:pt x="465" y="992"/>
                </a:lnTo>
                <a:lnTo>
                  <a:pt x="465" y="992"/>
                </a:lnTo>
                <a:lnTo>
                  <a:pt x="465" y="992"/>
                </a:lnTo>
                <a:cubicBezTo>
                  <a:pt x="465" y="1023"/>
                  <a:pt x="465" y="1023"/>
                  <a:pt x="465" y="1023"/>
                </a:cubicBezTo>
                <a:lnTo>
                  <a:pt x="465" y="1023"/>
                </a:lnTo>
                <a:lnTo>
                  <a:pt x="465" y="1023"/>
                </a:lnTo>
                <a:lnTo>
                  <a:pt x="465" y="1023"/>
                </a:lnTo>
                <a:lnTo>
                  <a:pt x="496" y="1023"/>
                </a:lnTo>
                <a:lnTo>
                  <a:pt x="496" y="1054"/>
                </a:lnTo>
                <a:lnTo>
                  <a:pt x="496" y="1054"/>
                </a:lnTo>
                <a:lnTo>
                  <a:pt x="496" y="1054"/>
                </a:lnTo>
                <a:cubicBezTo>
                  <a:pt x="526" y="1054"/>
                  <a:pt x="526" y="1054"/>
                  <a:pt x="526" y="1054"/>
                </a:cubicBezTo>
                <a:lnTo>
                  <a:pt x="526" y="1054"/>
                </a:lnTo>
                <a:cubicBezTo>
                  <a:pt x="526" y="1084"/>
                  <a:pt x="558" y="1084"/>
                  <a:pt x="558" y="1084"/>
                </a:cubicBezTo>
                <a:lnTo>
                  <a:pt x="558" y="1084"/>
                </a:lnTo>
                <a:lnTo>
                  <a:pt x="589" y="1084"/>
                </a:lnTo>
                <a:lnTo>
                  <a:pt x="589" y="1084"/>
                </a:lnTo>
                <a:cubicBezTo>
                  <a:pt x="620" y="1084"/>
                  <a:pt x="620" y="1084"/>
                  <a:pt x="620" y="1084"/>
                </a:cubicBezTo>
                <a:lnTo>
                  <a:pt x="620" y="1084"/>
                </a:lnTo>
                <a:cubicBezTo>
                  <a:pt x="620" y="1084"/>
                  <a:pt x="620" y="1116"/>
                  <a:pt x="650" y="1116"/>
                </a:cubicBezTo>
                <a:lnTo>
                  <a:pt x="650" y="1116"/>
                </a:lnTo>
                <a:lnTo>
                  <a:pt x="650" y="1116"/>
                </a:lnTo>
                <a:cubicBezTo>
                  <a:pt x="682" y="1116"/>
                  <a:pt x="682" y="1116"/>
                  <a:pt x="682" y="1116"/>
                </a:cubicBezTo>
                <a:cubicBezTo>
                  <a:pt x="713" y="1116"/>
                  <a:pt x="713" y="1147"/>
                  <a:pt x="713" y="1178"/>
                </a:cubicBezTo>
                <a:lnTo>
                  <a:pt x="713" y="1178"/>
                </a:lnTo>
                <a:cubicBezTo>
                  <a:pt x="744" y="1178"/>
                  <a:pt x="744" y="1178"/>
                  <a:pt x="744" y="1209"/>
                </a:cubicBezTo>
                <a:lnTo>
                  <a:pt x="744" y="1209"/>
                </a:lnTo>
                <a:cubicBezTo>
                  <a:pt x="744" y="1209"/>
                  <a:pt x="713" y="1209"/>
                  <a:pt x="713" y="1240"/>
                </a:cubicBezTo>
                <a:lnTo>
                  <a:pt x="713" y="1240"/>
                </a:lnTo>
                <a:cubicBezTo>
                  <a:pt x="744" y="1240"/>
                  <a:pt x="744" y="1240"/>
                  <a:pt x="744" y="1240"/>
                </a:cubicBezTo>
                <a:cubicBezTo>
                  <a:pt x="744" y="1271"/>
                  <a:pt x="744" y="1271"/>
                  <a:pt x="744" y="1271"/>
                </a:cubicBezTo>
                <a:lnTo>
                  <a:pt x="744" y="1271"/>
                </a:lnTo>
                <a:lnTo>
                  <a:pt x="744" y="1301"/>
                </a:lnTo>
                <a:lnTo>
                  <a:pt x="744" y="1301"/>
                </a:lnTo>
                <a:lnTo>
                  <a:pt x="744" y="1301"/>
                </a:lnTo>
                <a:lnTo>
                  <a:pt x="744" y="1301"/>
                </a:lnTo>
                <a:lnTo>
                  <a:pt x="774" y="1301"/>
                </a:lnTo>
                <a:cubicBezTo>
                  <a:pt x="806" y="1301"/>
                  <a:pt x="806" y="1301"/>
                  <a:pt x="806" y="1301"/>
                </a:cubicBezTo>
                <a:cubicBezTo>
                  <a:pt x="837" y="1301"/>
                  <a:pt x="837" y="1301"/>
                  <a:pt x="837" y="1301"/>
                </a:cubicBezTo>
                <a:lnTo>
                  <a:pt x="837" y="1333"/>
                </a:lnTo>
                <a:lnTo>
                  <a:pt x="837" y="1333"/>
                </a:lnTo>
                <a:lnTo>
                  <a:pt x="837" y="1364"/>
                </a:lnTo>
                <a:lnTo>
                  <a:pt x="837" y="1364"/>
                </a:lnTo>
                <a:lnTo>
                  <a:pt x="837" y="1364"/>
                </a:lnTo>
                <a:lnTo>
                  <a:pt x="837" y="1364"/>
                </a:lnTo>
                <a:lnTo>
                  <a:pt x="837" y="1364"/>
                </a:lnTo>
                <a:lnTo>
                  <a:pt x="837" y="1364"/>
                </a:lnTo>
                <a:lnTo>
                  <a:pt x="837" y="1364"/>
                </a:lnTo>
                <a:lnTo>
                  <a:pt x="837" y="1364"/>
                </a:lnTo>
                <a:lnTo>
                  <a:pt x="868" y="1364"/>
                </a:lnTo>
                <a:cubicBezTo>
                  <a:pt x="868" y="1395"/>
                  <a:pt x="868" y="1395"/>
                  <a:pt x="868" y="1425"/>
                </a:cubicBezTo>
                <a:lnTo>
                  <a:pt x="868" y="1425"/>
                </a:lnTo>
                <a:lnTo>
                  <a:pt x="898" y="1457"/>
                </a:lnTo>
                <a:lnTo>
                  <a:pt x="898" y="1457"/>
                </a:lnTo>
                <a:lnTo>
                  <a:pt x="898" y="1457"/>
                </a:lnTo>
                <a:cubicBezTo>
                  <a:pt x="898" y="1488"/>
                  <a:pt x="898" y="1488"/>
                  <a:pt x="868" y="1488"/>
                </a:cubicBezTo>
                <a:lnTo>
                  <a:pt x="868" y="1519"/>
                </a:lnTo>
                <a:cubicBezTo>
                  <a:pt x="868" y="1549"/>
                  <a:pt x="868" y="1549"/>
                  <a:pt x="868" y="1549"/>
                </a:cubicBezTo>
                <a:lnTo>
                  <a:pt x="868" y="1549"/>
                </a:lnTo>
                <a:lnTo>
                  <a:pt x="868" y="1549"/>
                </a:lnTo>
                <a:lnTo>
                  <a:pt x="868" y="1549"/>
                </a:lnTo>
                <a:lnTo>
                  <a:pt x="868" y="1549"/>
                </a:lnTo>
                <a:cubicBezTo>
                  <a:pt x="868" y="1581"/>
                  <a:pt x="868" y="1581"/>
                  <a:pt x="868" y="1612"/>
                </a:cubicBezTo>
                <a:lnTo>
                  <a:pt x="868" y="1612"/>
                </a:lnTo>
                <a:lnTo>
                  <a:pt x="868" y="1643"/>
                </a:lnTo>
                <a:lnTo>
                  <a:pt x="868" y="1673"/>
                </a:lnTo>
                <a:lnTo>
                  <a:pt x="868" y="1673"/>
                </a:lnTo>
                <a:lnTo>
                  <a:pt x="868" y="1673"/>
                </a:lnTo>
                <a:lnTo>
                  <a:pt x="868" y="1673"/>
                </a:lnTo>
                <a:lnTo>
                  <a:pt x="868" y="1673"/>
                </a:lnTo>
                <a:cubicBezTo>
                  <a:pt x="898" y="1673"/>
                  <a:pt x="898" y="1673"/>
                  <a:pt x="898" y="1673"/>
                </a:cubicBezTo>
                <a:lnTo>
                  <a:pt x="898" y="1673"/>
                </a:lnTo>
                <a:lnTo>
                  <a:pt x="898" y="1673"/>
                </a:lnTo>
                <a:lnTo>
                  <a:pt x="898" y="1673"/>
                </a:lnTo>
                <a:lnTo>
                  <a:pt x="898" y="1673"/>
                </a:lnTo>
                <a:cubicBezTo>
                  <a:pt x="898" y="1673"/>
                  <a:pt x="898" y="1673"/>
                  <a:pt x="930" y="1673"/>
                </a:cubicBezTo>
                <a:lnTo>
                  <a:pt x="930" y="1673"/>
                </a:lnTo>
                <a:lnTo>
                  <a:pt x="930" y="1673"/>
                </a:lnTo>
                <a:lnTo>
                  <a:pt x="930" y="1673"/>
                </a:lnTo>
                <a:cubicBezTo>
                  <a:pt x="930" y="1673"/>
                  <a:pt x="930" y="1673"/>
                  <a:pt x="961" y="1673"/>
                </a:cubicBezTo>
                <a:lnTo>
                  <a:pt x="961" y="1705"/>
                </a:lnTo>
                <a:lnTo>
                  <a:pt x="961" y="1705"/>
                </a:lnTo>
                <a:lnTo>
                  <a:pt x="992" y="1705"/>
                </a:lnTo>
                <a:cubicBezTo>
                  <a:pt x="992" y="1736"/>
                  <a:pt x="992" y="1767"/>
                  <a:pt x="992" y="1767"/>
                </a:cubicBezTo>
                <a:cubicBezTo>
                  <a:pt x="992" y="1767"/>
                  <a:pt x="992" y="1767"/>
                  <a:pt x="992" y="1797"/>
                </a:cubicBezTo>
                <a:cubicBezTo>
                  <a:pt x="992" y="1797"/>
                  <a:pt x="992" y="1797"/>
                  <a:pt x="992" y="1767"/>
                </a:cubicBezTo>
                <a:cubicBezTo>
                  <a:pt x="1022" y="1767"/>
                  <a:pt x="1022" y="1767"/>
                  <a:pt x="1022" y="1767"/>
                </a:cubicBezTo>
                <a:lnTo>
                  <a:pt x="1022" y="1767"/>
                </a:lnTo>
                <a:cubicBezTo>
                  <a:pt x="1054" y="1767"/>
                  <a:pt x="1085" y="1797"/>
                  <a:pt x="1085" y="1829"/>
                </a:cubicBezTo>
                <a:lnTo>
                  <a:pt x="1085" y="1829"/>
                </a:lnTo>
                <a:cubicBezTo>
                  <a:pt x="1085" y="1860"/>
                  <a:pt x="1054" y="1860"/>
                  <a:pt x="1054" y="1860"/>
                </a:cubicBezTo>
                <a:lnTo>
                  <a:pt x="1054" y="1860"/>
                </a:lnTo>
                <a:lnTo>
                  <a:pt x="1054" y="1860"/>
                </a:lnTo>
                <a:lnTo>
                  <a:pt x="1054" y="1860"/>
                </a:lnTo>
                <a:cubicBezTo>
                  <a:pt x="1054" y="1891"/>
                  <a:pt x="1054" y="1891"/>
                  <a:pt x="1054" y="1891"/>
                </a:cubicBezTo>
                <a:cubicBezTo>
                  <a:pt x="1085" y="1891"/>
                  <a:pt x="1085" y="1891"/>
                  <a:pt x="1085" y="1921"/>
                </a:cubicBezTo>
                <a:lnTo>
                  <a:pt x="1085" y="1953"/>
                </a:lnTo>
                <a:lnTo>
                  <a:pt x="1085" y="1953"/>
                </a:lnTo>
                <a:cubicBezTo>
                  <a:pt x="1085" y="1953"/>
                  <a:pt x="1085" y="1953"/>
                  <a:pt x="1085" y="1984"/>
                </a:cubicBezTo>
                <a:lnTo>
                  <a:pt x="1116" y="1984"/>
                </a:lnTo>
                <a:lnTo>
                  <a:pt x="1116" y="1984"/>
                </a:lnTo>
                <a:cubicBezTo>
                  <a:pt x="1116" y="2015"/>
                  <a:pt x="1085" y="2015"/>
                  <a:pt x="1085" y="2015"/>
                </a:cubicBezTo>
                <a:lnTo>
                  <a:pt x="1085" y="2015"/>
                </a:lnTo>
                <a:lnTo>
                  <a:pt x="1085" y="2015"/>
                </a:lnTo>
                <a:cubicBezTo>
                  <a:pt x="1085" y="2045"/>
                  <a:pt x="1054" y="2077"/>
                  <a:pt x="1054" y="2077"/>
                </a:cubicBezTo>
                <a:lnTo>
                  <a:pt x="1022" y="2077"/>
                </a:lnTo>
                <a:lnTo>
                  <a:pt x="1022" y="2077"/>
                </a:lnTo>
                <a:lnTo>
                  <a:pt x="1022" y="2077"/>
                </a:lnTo>
                <a:cubicBezTo>
                  <a:pt x="1022" y="2077"/>
                  <a:pt x="1022" y="2077"/>
                  <a:pt x="992" y="2108"/>
                </a:cubicBezTo>
                <a:cubicBezTo>
                  <a:pt x="961" y="2108"/>
                  <a:pt x="961" y="2139"/>
                  <a:pt x="961" y="2139"/>
                </a:cubicBezTo>
                <a:lnTo>
                  <a:pt x="930" y="2169"/>
                </a:lnTo>
                <a:lnTo>
                  <a:pt x="930" y="2169"/>
                </a:lnTo>
                <a:cubicBezTo>
                  <a:pt x="930" y="2169"/>
                  <a:pt x="930" y="2169"/>
                  <a:pt x="930" y="2201"/>
                </a:cubicBezTo>
                <a:lnTo>
                  <a:pt x="930" y="2201"/>
                </a:lnTo>
                <a:lnTo>
                  <a:pt x="930" y="2201"/>
                </a:lnTo>
                <a:cubicBezTo>
                  <a:pt x="961" y="2201"/>
                  <a:pt x="961" y="2232"/>
                  <a:pt x="961" y="2232"/>
                </a:cubicBezTo>
                <a:lnTo>
                  <a:pt x="961" y="2232"/>
                </a:lnTo>
                <a:lnTo>
                  <a:pt x="961" y="2232"/>
                </a:lnTo>
                <a:lnTo>
                  <a:pt x="961" y="2232"/>
                </a:lnTo>
                <a:cubicBezTo>
                  <a:pt x="992" y="2232"/>
                  <a:pt x="992" y="2232"/>
                  <a:pt x="992" y="2263"/>
                </a:cubicBezTo>
                <a:lnTo>
                  <a:pt x="992" y="2263"/>
                </a:lnTo>
                <a:lnTo>
                  <a:pt x="992" y="2263"/>
                </a:lnTo>
                <a:cubicBezTo>
                  <a:pt x="1022" y="2263"/>
                  <a:pt x="1054" y="2293"/>
                  <a:pt x="1054" y="2293"/>
                </a:cubicBezTo>
                <a:lnTo>
                  <a:pt x="1054" y="2325"/>
                </a:lnTo>
                <a:cubicBezTo>
                  <a:pt x="1085" y="2325"/>
                  <a:pt x="1085" y="2325"/>
                  <a:pt x="1085" y="2325"/>
                </a:cubicBezTo>
                <a:cubicBezTo>
                  <a:pt x="1085" y="2325"/>
                  <a:pt x="1116" y="2325"/>
                  <a:pt x="1116" y="2356"/>
                </a:cubicBezTo>
                <a:lnTo>
                  <a:pt x="1116" y="2356"/>
                </a:lnTo>
                <a:lnTo>
                  <a:pt x="1116" y="2356"/>
                </a:lnTo>
                <a:lnTo>
                  <a:pt x="1116" y="2356"/>
                </a:lnTo>
                <a:cubicBezTo>
                  <a:pt x="1146" y="2325"/>
                  <a:pt x="1178" y="2325"/>
                  <a:pt x="1178" y="2293"/>
                </a:cubicBezTo>
                <a:lnTo>
                  <a:pt x="1178" y="2293"/>
                </a:lnTo>
                <a:cubicBezTo>
                  <a:pt x="1209" y="2293"/>
                  <a:pt x="1240" y="2232"/>
                  <a:pt x="1240" y="2232"/>
                </a:cubicBezTo>
                <a:lnTo>
                  <a:pt x="1240" y="2232"/>
                </a:lnTo>
                <a:cubicBezTo>
                  <a:pt x="1270" y="2169"/>
                  <a:pt x="1270" y="2139"/>
                  <a:pt x="1301" y="2139"/>
                </a:cubicBezTo>
                <a:lnTo>
                  <a:pt x="1333" y="2108"/>
                </a:lnTo>
                <a:cubicBezTo>
                  <a:pt x="1333" y="2077"/>
                  <a:pt x="1333" y="2045"/>
                  <a:pt x="1364" y="2045"/>
                </a:cubicBezTo>
                <a:cubicBezTo>
                  <a:pt x="1364" y="2045"/>
                  <a:pt x="1333" y="2045"/>
                  <a:pt x="1333" y="2015"/>
                </a:cubicBezTo>
                <a:lnTo>
                  <a:pt x="1333" y="2015"/>
                </a:lnTo>
                <a:cubicBezTo>
                  <a:pt x="1333" y="1984"/>
                  <a:pt x="1333" y="1984"/>
                  <a:pt x="1333" y="1984"/>
                </a:cubicBezTo>
                <a:lnTo>
                  <a:pt x="1333" y="1953"/>
                </a:lnTo>
                <a:cubicBezTo>
                  <a:pt x="1333" y="1921"/>
                  <a:pt x="1333" y="1921"/>
                  <a:pt x="1333" y="1921"/>
                </a:cubicBezTo>
                <a:cubicBezTo>
                  <a:pt x="1333" y="1921"/>
                  <a:pt x="1333" y="1891"/>
                  <a:pt x="1364" y="1891"/>
                </a:cubicBezTo>
                <a:cubicBezTo>
                  <a:pt x="1364" y="1891"/>
                  <a:pt x="1364" y="1891"/>
                  <a:pt x="1394" y="1891"/>
                </a:cubicBezTo>
                <a:cubicBezTo>
                  <a:pt x="1394" y="1891"/>
                  <a:pt x="1426" y="1860"/>
                  <a:pt x="1426" y="1829"/>
                </a:cubicBezTo>
                <a:lnTo>
                  <a:pt x="1426" y="1829"/>
                </a:lnTo>
                <a:cubicBezTo>
                  <a:pt x="1457" y="1829"/>
                  <a:pt x="1457" y="1797"/>
                  <a:pt x="1487" y="1797"/>
                </a:cubicBezTo>
                <a:lnTo>
                  <a:pt x="1487" y="1797"/>
                </a:lnTo>
                <a:lnTo>
                  <a:pt x="1487" y="1797"/>
                </a:lnTo>
                <a:cubicBezTo>
                  <a:pt x="1518" y="1797"/>
                  <a:pt x="1518" y="1797"/>
                  <a:pt x="1518" y="1797"/>
                </a:cubicBezTo>
                <a:lnTo>
                  <a:pt x="1518" y="1797"/>
                </a:lnTo>
                <a:lnTo>
                  <a:pt x="1518" y="1797"/>
                </a:lnTo>
                <a:lnTo>
                  <a:pt x="1550" y="1767"/>
                </a:lnTo>
                <a:lnTo>
                  <a:pt x="1550" y="1767"/>
                </a:lnTo>
                <a:cubicBezTo>
                  <a:pt x="1581" y="1736"/>
                  <a:pt x="1581" y="1736"/>
                  <a:pt x="1611" y="1736"/>
                </a:cubicBezTo>
                <a:cubicBezTo>
                  <a:pt x="1611" y="1736"/>
                  <a:pt x="1642" y="1736"/>
                  <a:pt x="1642" y="1705"/>
                </a:cubicBezTo>
                <a:cubicBezTo>
                  <a:pt x="1674" y="1705"/>
                  <a:pt x="1674" y="1705"/>
                  <a:pt x="1674" y="1705"/>
                </a:cubicBezTo>
                <a:cubicBezTo>
                  <a:pt x="1674" y="1736"/>
                  <a:pt x="1674" y="1736"/>
                  <a:pt x="1674" y="1736"/>
                </a:cubicBezTo>
                <a:lnTo>
                  <a:pt x="1674" y="1736"/>
                </a:lnTo>
                <a:lnTo>
                  <a:pt x="1705" y="1736"/>
                </a:lnTo>
                <a:cubicBezTo>
                  <a:pt x="1705" y="1705"/>
                  <a:pt x="1735" y="1705"/>
                  <a:pt x="1735" y="1705"/>
                </a:cubicBezTo>
                <a:cubicBezTo>
                  <a:pt x="1735" y="1673"/>
                  <a:pt x="1735" y="1673"/>
                  <a:pt x="1766" y="1673"/>
                </a:cubicBezTo>
                <a:cubicBezTo>
                  <a:pt x="1766" y="1643"/>
                  <a:pt x="1766" y="1612"/>
                  <a:pt x="1798" y="1581"/>
                </a:cubicBezTo>
                <a:cubicBezTo>
                  <a:pt x="1798" y="1581"/>
                  <a:pt x="1798" y="1581"/>
                  <a:pt x="1798" y="1549"/>
                </a:cubicBezTo>
                <a:lnTo>
                  <a:pt x="1798" y="1549"/>
                </a:lnTo>
                <a:cubicBezTo>
                  <a:pt x="1829" y="1549"/>
                  <a:pt x="1829" y="1519"/>
                  <a:pt x="1829" y="1519"/>
                </a:cubicBezTo>
                <a:lnTo>
                  <a:pt x="1829" y="1519"/>
                </a:lnTo>
                <a:cubicBezTo>
                  <a:pt x="1829" y="1488"/>
                  <a:pt x="1829" y="1457"/>
                  <a:pt x="1829" y="1425"/>
                </a:cubicBezTo>
                <a:lnTo>
                  <a:pt x="1859" y="1395"/>
                </a:lnTo>
                <a:cubicBezTo>
                  <a:pt x="1859" y="1395"/>
                  <a:pt x="1859" y="1364"/>
                  <a:pt x="1859" y="1333"/>
                </a:cubicBezTo>
                <a:cubicBezTo>
                  <a:pt x="1859" y="1333"/>
                  <a:pt x="1859" y="1333"/>
                  <a:pt x="1859" y="1301"/>
                </a:cubicBezTo>
                <a:cubicBezTo>
                  <a:pt x="1859" y="1301"/>
                  <a:pt x="1890" y="1301"/>
                  <a:pt x="1890" y="1271"/>
                </a:cubicBezTo>
                <a:cubicBezTo>
                  <a:pt x="1890" y="1271"/>
                  <a:pt x="1890" y="1240"/>
                  <a:pt x="1859" y="1240"/>
                </a:cubicBezTo>
                <a:cubicBezTo>
                  <a:pt x="1859" y="1240"/>
                  <a:pt x="1859" y="1209"/>
                  <a:pt x="1859" y="1147"/>
                </a:cubicBezTo>
                <a:cubicBezTo>
                  <a:pt x="1859" y="1116"/>
                  <a:pt x="1859" y="1116"/>
                  <a:pt x="1859" y="1116"/>
                </a:cubicBezTo>
                <a:cubicBezTo>
                  <a:pt x="1859" y="1084"/>
                  <a:pt x="1859" y="1084"/>
                  <a:pt x="1859" y="1084"/>
                </a:cubicBezTo>
                <a:cubicBezTo>
                  <a:pt x="1890" y="1084"/>
                  <a:pt x="1890" y="1084"/>
                  <a:pt x="1890" y="1084"/>
                </a:cubicBezTo>
                <a:cubicBezTo>
                  <a:pt x="1890" y="1084"/>
                  <a:pt x="1890" y="1084"/>
                  <a:pt x="1922" y="1084"/>
                </a:cubicBezTo>
                <a:cubicBezTo>
                  <a:pt x="1922" y="1084"/>
                  <a:pt x="1922" y="1084"/>
                  <a:pt x="1922" y="1054"/>
                </a:cubicBezTo>
                <a:cubicBezTo>
                  <a:pt x="1953" y="1054"/>
                  <a:pt x="1953" y="1054"/>
                  <a:pt x="1953" y="1054"/>
                </a:cubicBezTo>
                <a:cubicBezTo>
                  <a:pt x="1953" y="1054"/>
                  <a:pt x="1953" y="1054"/>
                  <a:pt x="1953" y="1023"/>
                </a:cubicBezTo>
                <a:lnTo>
                  <a:pt x="1953" y="1023"/>
                </a:lnTo>
                <a:lnTo>
                  <a:pt x="1953" y="992"/>
                </a:lnTo>
                <a:cubicBezTo>
                  <a:pt x="1953" y="961"/>
                  <a:pt x="1983" y="961"/>
                  <a:pt x="2014" y="930"/>
                </a:cubicBezTo>
                <a:lnTo>
                  <a:pt x="2014" y="930"/>
                </a:lnTo>
                <a:cubicBezTo>
                  <a:pt x="2046" y="930"/>
                  <a:pt x="2046" y="899"/>
                  <a:pt x="2046" y="899"/>
                </a:cubicBezTo>
                <a:cubicBezTo>
                  <a:pt x="2046" y="868"/>
                  <a:pt x="2046" y="868"/>
                  <a:pt x="2077" y="868"/>
                </a:cubicBezTo>
                <a:lnTo>
                  <a:pt x="2077" y="868"/>
                </a:lnTo>
                <a:lnTo>
                  <a:pt x="2077" y="837"/>
                </a:lnTo>
                <a:cubicBezTo>
                  <a:pt x="2107" y="837"/>
                  <a:pt x="2107" y="806"/>
                  <a:pt x="2107" y="806"/>
                </a:cubicBezTo>
                <a:cubicBezTo>
                  <a:pt x="2107" y="806"/>
                  <a:pt x="2107" y="806"/>
                  <a:pt x="2107" y="775"/>
                </a:cubicBezTo>
                <a:cubicBezTo>
                  <a:pt x="2107" y="775"/>
                  <a:pt x="2107" y="744"/>
                  <a:pt x="2107" y="713"/>
                </a:cubicBezTo>
                <a:lnTo>
                  <a:pt x="2107" y="682"/>
                </a:lnTo>
                <a:lnTo>
                  <a:pt x="2107" y="682"/>
                </a:lnTo>
                <a:cubicBezTo>
                  <a:pt x="2077" y="682"/>
                  <a:pt x="2077" y="682"/>
                  <a:pt x="2077" y="682"/>
                </a:cubicBezTo>
                <a:cubicBezTo>
                  <a:pt x="2077" y="651"/>
                  <a:pt x="2077" y="651"/>
                  <a:pt x="2077" y="651"/>
                </a:cubicBezTo>
                <a:lnTo>
                  <a:pt x="2046" y="651"/>
                </a:lnTo>
                <a:cubicBezTo>
                  <a:pt x="2046" y="651"/>
                  <a:pt x="2014" y="620"/>
                  <a:pt x="1983" y="620"/>
                </a:cubicBezTo>
                <a:cubicBezTo>
                  <a:pt x="1953" y="589"/>
                  <a:pt x="1922" y="589"/>
                  <a:pt x="1922" y="558"/>
                </a:cubicBezTo>
                <a:cubicBezTo>
                  <a:pt x="1890" y="527"/>
                  <a:pt x="1890" y="527"/>
                  <a:pt x="1890" y="527"/>
                </a:cubicBezTo>
                <a:cubicBezTo>
                  <a:pt x="1890" y="527"/>
                  <a:pt x="1890" y="527"/>
                  <a:pt x="1859" y="527"/>
                </a:cubicBezTo>
                <a:cubicBezTo>
                  <a:pt x="1859" y="496"/>
                  <a:pt x="1829" y="496"/>
                  <a:pt x="1829" y="496"/>
                </a:cubicBezTo>
                <a:lnTo>
                  <a:pt x="1798" y="496"/>
                </a:lnTo>
                <a:cubicBezTo>
                  <a:pt x="1766" y="496"/>
                  <a:pt x="1766" y="496"/>
                  <a:pt x="1766" y="496"/>
                </a:cubicBezTo>
                <a:lnTo>
                  <a:pt x="1735" y="496"/>
                </a:lnTo>
                <a:lnTo>
                  <a:pt x="1735" y="465"/>
                </a:lnTo>
                <a:lnTo>
                  <a:pt x="1735" y="465"/>
                </a:lnTo>
                <a:lnTo>
                  <a:pt x="1735" y="465"/>
                </a:lnTo>
                <a:cubicBezTo>
                  <a:pt x="1735" y="496"/>
                  <a:pt x="1705" y="496"/>
                  <a:pt x="1705" y="496"/>
                </a:cubicBezTo>
                <a:lnTo>
                  <a:pt x="1705" y="496"/>
                </a:lnTo>
                <a:cubicBezTo>
                  <a:pt x="1674" y="496"/>
                  <a:pt x="1674" y="496"/>
                  <a:pt x="1674" y="465"/>
                </a:cubicBezTo>
                <a:cubicBezTo>
                  <a:pt x="1674" y="465"/>
                  <a:pt x="1674" y="465"/>
                  <a:pt x="1642" y="465"/>
                </a:cubicBezTo>
                <a:cubicBezTo>
                  <a:pt x="1642" y="465"/>
                  <a:pt x="1642" y="465"/>
                  <a:pt x="1611" y="465"/>
                </a:cubicBezTo>
                <a:lnTo>
                  <a:pt x="1611" y="465"/>
                </a:lnTo>
                <a:cubicBezTo>
                  <a:pt x="1518" y="589"/>
                  <a:pt x="1518" y="589"/>
                  <a:pt x="1518" y="589"/>
                </a:cubicBezTo>
                <a:cubicBezTo>
                  <a:pt x="1550" y="496"/>
                  <a:pt x="1550" y="496"/>
                  <a:pt x="1550" y="496"/>
                </a:cubicBezTo>
                <a:cubicBezTo>
                  <a:pt x="1550" y="496"/>
                  <a:pt x="1550" y="465"/>
                  <a:pt x="1550" y="434"/>
                </a:cubicBezTo>
                <a:cubicBezTo>
                  <a:pt x="1550" y="434"/>
                  <a:pt x="1550" y="434"/>
                  <a:pt x="1550" y="403"/>
                </a:cubicBezTo>
                <a:lnTo>
                  <a:pt x="1550" y="403"/>
                </a:lnTo>
                <a:lnTo>
                  <a:pt x="1518" y="403"/>
                </a:lnTo>
                <a:cubicBezTo>
                  <a:pt x="1487" y="403"/>
                  <a:pt x="1487" y="372"/>
                  <a:pt x="1487" y="372"/>
                </a:cubicBezTo>
                <a:cubicBezTo>
                  <a:pt x="1457" y="372"/>
                  <a:pt x="1457" y="372"/>
                  <a:pt x="1457" y="372"/>
                </a:cubicBezTo>
                <a:lnTo>
                  <a:pt x="1457" y="372"/>
                </a:lnTo>
                <a:lnTo>
                  <a:pt x="1457" y="341"/>
                </a:lnTo>
                <a:cubicBezTo>
                  <a:pt x="1457" y="341"/>
                  <a:pt x="1457" y="341"/>
                  <a:pt x="1426" y="341"/>
                </a:cubicBezTo>
                <a:lnTo>
                  <a:pt x="1394" y="341"/>
                </a:lnTo>
                <a:cubicBezTo>
                  <a:pt x="1394" y="372"/>
                  <a:pt x="1394" y="372"/>
                  <a:pt x="1394" y="372"/>
                </a:cubicBezTo>
                <a:cubicBezTo>
                  <a:pt x="1333" y="372"/>
                  <a:pt x="1333" y="372"/>
                  <a:pt x="1333" y="372"/>
                </a:cubicBezTo>
                <a:cubicBezTo>
                  <a:pt x="1333" y="310"/>
                  <a:pt x="1333" y="310"/>
                  <a:pt x="1333" y="310"/>
                </a:cubicBezTo>
                <a:lnTo>
                  <a:pt x="1333" y="310"/>
                </a:lnTo>
                <a:cubicBezTo>
                  <a:pt x="1301" y="341"/>
                  <a:pt x="1301" y="341"/>
                  <a:pt x="1301" y="341"/>
                </a:cubicBezTo>
                <a:cubicBezTo>
                  <a:pt x="1270" y="341"/>
                  <a:pt x="1270" y="310"/>
                  <a:pt x="1270" y="310"/>
                </a:cubicBezTo>
                <a:lnTo>
                  <a:pt x="1270" y="310"/>
                </a:lnTo>
                <a:lnTo>
                  <a:pt x="1270" y="310"/>
                </a:lnTo>
                <a:lnTo>
                  <a:pt x="1270" y="310"/>
                </a:lnTo>
                <a:lnTo>
                  <a:pt x="1240" y="310"/>
                </a:lnTo>
                <a:cubicBezTo>
                  <a:pt x="1240" y="310"/>
                  <a:pt x="1240" y="310"/>
                  <a:pt x="1209" y="279"/>
                </a:cubicBezTo>
                <a:lnTo>
                  <a:pt x="1240" y="248"/>
                </a:lnTo>
                <a:lnTo>
                  <a:pt x="1240" y="248"/>
                </a:lnTo>
                <a:cubicBezTo>
                  <a:pt x="1240" y="217"/>
                  <a:pt x="1240" y="217"/>
                  <a:pt x="1270" y="217"/>
                </a:cubicBezTo>
                <a:cubicBezTo>
                  <a:pt x="1240" y="186"/>
                  <a:pt x="1240" y="186"/>
                  <a:pt x="1240" y="186"/>
                </a:cubicBezTo>
                <a:cubicBezTo>
                  <a:pt x="1240" y="186"/>
                  <a:pt x="1209" y="155"/>
                  <a:pt x="1209" y="124"/>
                </a:cubicBezTo>
                <a:cubicBezTo>
                  <a:pt x="1209" y="93"/>
                  <a:pt x="1209" y="93"/>
                  <a:pt x="1209" y="62"/>
                </a:cubicBezTo>
                <a:lnTo>
                  <a:pt x="1209" y="62"/>
                </a:lnTo>
                <a:lnTo>
                  <a:pt x="1209" y="62"/>
                </a:lnTo>
                <a:lnTo>
                  <a:pt x="1178" y="62"/>
                </a:lnTo>
                <a:lnTo>
                  <a:pt x="1178" y="62"/>
                </a:lnTo>
                <a:lnTo>
                  <a:pt x="1178" y="62"/>
                </a:lnTo>
                <a:cubicBezTo>
                  <a:pt x="1178" y="93"/>
                  <a:pt x="1178" y="93"/>
                  <a:pt x="1178" y="93"/>
                </a:cubicBezTo>
              </a:path>
            </a:pathLst>
          </a:custGeom>
          <a:solidFill>
            <a:schemeClr val="accent3"/>
          </a:solidFill>
          <a:ln>
            <a:noFill/>
          </a:ln>
          <a:effec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30" name="Freeform 148"/>
          <p:cNvSpPr>
            <a:spLocks noChangeArrowheads="1"/>
          </p:cNvSpPr>
          <p:nvPr/>
        </p:nvSpPr>
        <p:spPr bwMode="auto">
          <a:xfrm>
            <a:off x="4458302" y="4913523"/>
            <a:ext cx="12774" cy="14890"/>
          </a:xfrm>
          <a:custGeom>
            <a:avLst/>
            <a:gdLst>
              <a:gd name="T0" fmla="*/ 0 w 33"/>
              <a:gd name="T1" fmla="*/ 31 h 32"/>
              <a:gd name="T2" fmla="*/ 0 w 33"/>
              <a:gd name="T3" fmla="*/ 31 h 32"/>
              <a:gd name="T4" fmla="*/ 0 w 33"/>
              <a:gd name="T5" fmla="*/ 31 h 32"/>
              <a:gd name="T6" fmla="*/ 0 w 33"/>
              <a:gd name="T7" fmla="*/ 31 h 32"/>
              <a:gd name="T8" fmla="*/ 32 w 33"/>
              <a:gd name="T9" fmla="*/ 31 h 32"/>
              <a:gd name="T10" fmla="*/ 32 w 33"/>
              <a:gd name="T11" fmla="*/ 0 h 32"/>
              <a:gd name="T12" fmla="*/ 32 w 33"/>
              <a:gd name="T13" fmla="*/ 0 h 32"/>
              <a:gd name="T14" fmla="*/ 32 w 33"/>
              <a:gd name="T15" fmla="*/ 0 h 32"/>
              <a:gd name="T16" fmla="*/ 0 w 33"/>
              <a:gd name="T17"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2">
                <a:moveTo>
                  <a:pt x="0" y="31"/>
                </a:moveTo>
                <a:lnTo>
                  <a:pt x="0" y="31"/>
                </a:lnTo>
                <a:lnTo>
                  <a:pt x="0" y="31"/>
                </a:lnTo>
                <a:lnTo>
                  <a:pt x="0" y="31"/>
                </a:lnTo>
                <a:cubicBezTo>
                  <a:pt x="32" y="31"/>
                  <a:pt x="32" y="31"/>
                  <a:pt x="32" y="31"/>
                </a:cubicBezTo>
                <a:lnTo>
                  <a:pt x="32" y="0"/>
                </a:lnTo>
                <a:lnTo>
                  <a:pt x="32" y="0"/>
                </a:lnTo>
                <a:lnTo>
                  <a:pt x="32" y="0"/>
                </a:lnTo>
                <a:cubicBezTo>
                  <a:pt x="32" y="0"/>
                  <a:pt x="32" y="0"/>
                  <a:pt x="0" y="31"/>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31" name="Freeform 149"/>
          <p:cNvSpPr>
            <a:spLocks noChangeArrowheads="1"/>
          </p:cNvSpPr>
          <p:nvPr/>
        </p:nvSpPr>
        <p:spPr bwMode="auto">
          <a:xfrm>
            <a:off x="4034945" y="4794408"/>
            <a:ext cx="397810" cy="897620"/>
          </a:xfrm>
          <a:custGeom>
            <a:avLst/>
            <a:gdLst>
              <a:gd name="T0" fmla="*/ 837 w 962"/>
              <a:gd name="T1" fmla="*/ 837 h 1861"/>
              <a:gd name="T2" fmla="*/ 806 w 962"/>
              <a:gd name="T3" fmla="*/ 713 h 1861"/>
              <a:gd name="T4" fmla="*/ 806 w 962"/>
              <a:gd name="T5" fmla="*/ 557 h 1861"/>
              <a:gd name="T6" fmla="*/ 806 w 962"/>
              <a:gd name="T7" fmla="*/ 496 h 1861"/>
              <a:gd name="T8" fmla="*/ 837 w 962"/>
              <a:gd name="T9" fmla="*/ 465 h 1861"/>
              <a:gd name="T10" fmla="*/ 930 w 962"/>
              <a:gd name="T11" fmla="*/ 372 h 1861"/>
              <a:gd name="T12" fmla="*/ 868 w 962"/>
              <a:gd name="T13" fmla="*/ 341 h 1861"/>
              <a:gd name="T14" fmla="*/ 806 w 962"/>
              <a:gd name="T15" fmla="*/ 309 h 1861"/>
              <a:gd name="T16" fmla="*/ 774 w 962"/>
              <a:gd name="T17" fmla="*/ 279 h 1861"/>
              <a:gd name="T18" fmla="*/ 806 w 962"/>
              <a:gd name="T19" fmla="*/ 248 h 1861"/>
              <a:gd name="T20" fmla="*/ 837 w 962"/>
              <a:gd name="T21" fmla="*/ 185 h 1861"/>
              <a:gd name="T22" fmla="*/ 713 w 962"/>
              <a:gd name="T23" fmla="*/ 124 h 1861"/>
              <a:gd name="T24" fmla="*/ 620 w 962"/>
              <a:gd name="T25" fmla="*/ 61 h 1861"/>
              <a:gd name="T26" fmla="*/ 589 w 962"/>
              <a:gd name="T27" fmla="*/ 31 h 1861"/>
              <a:gd name="T28" fmla="*/ 526 w 962"/>
              <a:gd name="T29" fmla="*/ 0 h 1861"/>
              <a:gd name="T30" fmla="*/ 434 w 962"/>
              <a:gd name="T31" fmla="*/ 0 h 1861"/>
              <a:gd name="T32" fmla="*/ 372 w 962"/>
              <a:gd name="T33" fmla="*/ 0 h 1861"/>
              <a:gd name="T34" fmla="*/ 341 w 962"/>
              <a:gd name="T35" fmla="*/ 124 h 1861"/>
              <a:gd name="T36" fmla="*/ 310 w 962"/>
              <a:gd name="T37" fmla="*/ 124 h 1861"/>
              <a:gd name="T38" fmla="*/ 278 w 962"/>
              <a:gd name="T39" fmla="*/ 185 h 1861"/>
              <a:gd name="T40" fmla="*/ 278 w 962"/>
              <a:gd name="T41" fmla="*/ 217 h 1861"/>
              <a:gd name="T42" fmla="*/ 310 w 962"/>
              <a:gd name="T43" fmla="*/ 279 h 1861"/>
              <a:gd name="T44" fmla="*/ 217 w 962"/>
              <a:gd name="T45" fmla="*/ 403 h 1861"/>
              <a:gd name="T46" fmla="*/ 217 w 962"/>
              <a:gd name="T47" fmla="*/ 433 h 1861"/>
              <a:gd name="T48" fmla="*/ 186 w 962"/>
              <a:gd name="T49" fmla="*/ 527 h 1861"/>
              <a:gd name="T50" fmla="*/ 186 w 962"/>
              <a:gd name="T51" fmla="*/ 620 h 1861"/>
              <a:gd name="T52" fmla="*/ 217 w 962"/>
              <a:gd name="T53" fmla="*/ 744 h 1861"/>
              <a:gd name="T54" fmla="*/ 154 w 962"/>
              <a:gd name="T55" fmla="*/ 898 h 1861"/>
              <a:gd name="T56" fmla="*/ 124 w 962"/>
              <a:gd name="T57" fmla="*/ 929 h 1861"/>
              <a:gd name="T58" fmla="*/ 154 w 962"/>
              <a:gd name="T59" fmla="*/ 1022 h 1861"/>
              <a:gd name="T60" fmla="*/ 124 w 962"/>
              <a:gd name="T61" fmla="*/ 1085 h 1861"/>
              <a:gd name="T62" fmla="*/ 93 w 962"/>
              <a:gd name="T63" fmla="*/ 1146 h 1861"/>
              <a:gd name="T64" fmla="*/ 93 w 962"/>
              <a:gd name="T65" fmla="*/ 1270 h 1861"/>
              <a:gd name="T66" fmla="*/ 93 w 962"/>
              <a:gd name="T67" fmla="*/ 1364 h 1861"/>
              <a:gd name="T68" fmla="*/ 124 w 962"/>
              <a:gd name="T69" fmla="*/ 1425 h 1861"/>
              <a:gd name="T70" fmla="*/ 124 w 962"/>
              <a:gd name="T71" fmla="*/ 1488 h 1861"/>
              <a:gd name="T72" fmla="*/ 93 w 962"/>
              <a:gd name="T73" fmla="*/ 1518 h 1861"/>
              <a:gd name="T74" fmla="*/ 93 w 962"/>
              <a:gd name="T75" fmla="*/ 1581 h 1861"/>
              <a:gd name="T76" fmla="*/ 62 w 962"/>
              <a:gd name="T77" fmla="*/ 1612 h 1861"/>
              <a:gd name="T78" fmla="*/ 30 w 962"/>
              <a:gd name="T79" fmla="*/ 1705 h 1861"/>
              <a:gd name="T80" fmla="*/ 0 w 962"/>
              <a:gd name="T81" fmla="*/ 1766 h 1861"/>
              <a:gd name="T82" fmla="*/ 93 w 962"/>
              <a:gd name="T83" fmla="*/ 1797 h 1861"/>
              <a:gd name="T84" fmla="*/ 124 w 962"/>
              <a:gd name="T85" fmla="*/ 1860 h 1861"/>
              <a:gd name="T86" fmla="*/ 217 w 962"/>
              <a:gd name="T87" fmla="*/ 1860 h 1861"/>
              <a:gd name="T88" fmla="*/ 217 w 962"/>
              <a:gd name="T89" fmla="*/ 1766 h 1861"/>
              <a:gd name="T90" fmla="*/ 278 w 962"/>
              <a:gd name="T91" fmla="*/ 1705 h 1861"/>
              <a:gd name="T92" fmla="*/ 372 w 962"/>
              <a:gd name="T93" fmla="*/ 1581 h 1861"/>
              <a:gd name="T94" fmla="*/ 278 w 962"/>
              <a:gd name="T95" fmla="*/ 1488 h 1861"/>
              <a:gd name="T96" fmla="*/ 402 w 962"/>
              <a:gd name="T97" fmla="*/ 1425 h 1861"/>
              <a:gd name="T98" fmla="*/ 465 w 962"/>
              <a:gd name="T99" fmla="*/ 1301 h 1861"/>
              <a:gd name="T100" fmla="*/ 434 w 962"/>
              <a:gd name="T101" fmla="*/ 1209 h 1861"/>
              <a:gd name="T102" fmla="*/ 526 w 962"/>
              <a:gd name="T103" fmla="*/ 1177 h 1861"/>
              <a:gd name="T104" fmla="*/ 589 w 962"/>
              <a:gd name="T105" fmla="*/ 1146 h 1861"/>
              <a:gd name="T106" fmla="*/ 434 w 962"/>
              <a:gd name="T107" fmla="*/ 929 h 1861"/>
              <a:gd name="T108" fmla="*/ 837 w 962"/>
              <a:gd name="T109" fmla="*/ 992 h 1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2" h="1861">
                <a:moveTo>
                  <a:pt x="868" y="898"/>
                </a:moveTo>
                <a:lnTo>
                  <a:pt x="868" y="898"/>
                </a:lnTo>
                <a:cubicBezTo>
                  <a:pt x="837" y="868"/>
                  <a:pt x="837" y="868"/>
                  <a:pt x="868" y="837"/>
                </a:cubicBezTo>
                <a:lnTo>
                  <a:pt x="868" y="837"/>
                </a:lnTo>
                <a:cubicBezTo>
                  <a:pt x="868" y="837"/>
                  <a:pt x="868" y="837"/>
                  <a:pt x="837" y="837"/>
                </a:cubicBezTo>
                <a:cubicBezTo>
                  <a:pt x="837" y="805"/>
                  <a:pt x="837" y="805"/>
                  <a:pt x="837" y="805"/>
                </a:cubicBezTo>
                <a:cubicBezTo>
                  <a:pt x="837" y="805"/>
                  <a:pt x="806" y="805"/>
                  <a:pt x="806" y="774"/>
                </a:cubicBezTo>
                <a:lnTo>
                  <a:pt x="806" y="744"/>
                </a:lnTo>
                <a:lnTo>
                  <a:pt x="774" y="713"/>
                </a:lnTo>
                <a:cubicBezTo>
                  <a:pt x="774" y="713"/>
                  <a:pt x="774" y="713"/>
                  <a:pt x="806" y="713"/>
                </a:cubicBezTo>
                <a:cubicBezTo>
                  <a:pt x="806" y="681"/>
                  <a:pt x="806" y="681"/>
                  <a:pt x="806" y="681"/>
                </a:cubicBezTo>
                <a:lnTo>
                  <a:pt x="806" y="681"/>
                </a:lnTo>
                <a:lnTo>
                  <a:pt x="806" y="681"/>
                </a:lnTo>
                <a:cubicBezTo>
                  <a:pt x="806" y="651"/>
                  <a:pt x="806" y="620"/>
                  <a:pt x="806" y="589"/>
                </a:cubicBezTo>
                <a:cubicBezTo>
                  <a:pt x="806" y="589"/>
                  <a:pt x="806" y="589"/>
                  <a:pt x="806" y="557"/>
                </a:cubicBezTo>
                <a:cubicBezTo>
                  <a:pt x="806" y="589"/>
                  <a:pt x="806" y="589"/>
                  <a:pt x="806" y="589"/>
                </a:cubicBezTo>
                <a:cubicBezTo>
                  <a:pt x="806" y="496"/>
                  <a:pt x="806" y="496"/>
                  <a:pt x="806" y="496"/>
                </a:cubicBezTo>
                <a:lnTo>
                  <a:pt x="806" y="496"/>
                </a:lnTo>
                <a:lnTo>
                  <a:pt x="806" y="496"/>
                </a:lnTo>
                <a:lnTo>
                  <a:pt x="806" y="496"/>
                </a:lnTo>
                <a:lnTo>
                  <a:pt x="806" y="496"/>
                </a:lnTo>
                <a:cubicBezTo>
                  <a:pt x="837" y="496"/>
                  <a:pt x="837" y="496"/>
                  <a:pt x="837" y="496"/>
                </a:cubicBezTo>
                <a:cubicBezTo>
                  <a:pt x="837" y="465"/>
                  <a:pt x="837" y="465"/>
                  <a:pt x="837" y="465"/>
                </a:cubicBezTo>
                <a:lnTo>
                  <a:pt x="837" y="465"/>
                </a:lnTo>
                <a:lnTo>
                  <a:pt x="837" y="465"/>
                </a:lnTo>
                <a:cubicBezTo>
                  <a:pt x="868" y="433"/>
                  <a:pt x="868" y="433"/>
                  <a:pt x="868" y="433"/>
                </a:cubicBezTo>
                <a:lnTo>
                  <a:pt x="868" y="403"/>
                </a:lnTo>
                <a:cubicBezTo>
                  <a:pt x="898" y="403"/>
                  <a:pt x="898" y="372"/>
                  <a:pt x="898" y="372"/>
                </a:cubicBezTo>
                <a:lnTo>
                  <a:pt x="898" y="372"/>
                </a:lnTo>
                <a:cubicBezTo>
                  <a:pt x="930" y="372"/>
                  <a:pt x="930" y="372"/>
                  <a:pt x="930" y="372"/>
                </a:cubicBezTo>
                <a:cubicBezTo>
                  <a:pt x="930" y="341"/>
                  <a:pt x="930" y="341"/>
                  <a:pt x="961" y="341"/>
                </a:cubicBezTo>
                <a:cubicBezTo>
                  <a:pt x="961" y="341"/>
                  <a:pt x="961" y="341"/>
                  <a:pt x="930" y="341"/>
                </a:cubicBezTo>
                <a:cubicBezTo>
                  <a:pt x="930" y="341"/>
                  <a:pt x="930" y="341"/>
                  <a:pt x="898" y="341"/>
                </a:cubicBezTo>
                <a:cubicBezTo>
                  <a:pt x="898" y="341"/>
                  <a:pt x="868" y="341"/>
                  <a:pt x="868" y="309"/>
                </a:cubicBezTo>
                <a:lnTo>
                  <a:pt x="868" y="341"/>
                </a:lnTo>
                <a:lnTo>
                  <a:pt x="837" y="341"/>
                </a:lnTo>
                <a:lnTo>
                  <a:pt x="806" y="309"/>
                </a:lnTo>
                <a:lnTo>
                  <a:pt x="806" y="309"/>
                </a:lnTo>
                <a:lnTo>
                  <a:pt x="806" y="309"/>
                </a:lnTo>
                <a:lnTo>
                  <a:pt x="806" y="309"/>
                </a:lnTo>
                <a:cubicBezTo>
                  <a:pt x="774" y="309"/>
                  <a:pt x="774" y="309"/>
                  <a:pt x="774" y="279"/>
                </a:cubicBezTo>
                <a:lnTo>
                  <a:pt x="774" y="279"/>
                </a:lnTo>
                <a:lnTo>
                  <a:pt x="774" y="279"/>
                </a:lnTo>
                <a:lnTo>
                  <a:pt x="774" y="279"/>
                </a:lnTo>
                <a:lnTo>
                  <a:pt x="774" y="279"/>
                </a:lnTo>
                <a:lnTo>
                  <a:pt x="774" y="279"/>
                </a:lnTo>
                <a:cubicBezTo>
                  <a:pt x="774" y="279"/>
                  <a:pt x="774" y="248"/>
                  <a:pt x="806" y="248"/>
                </a:cubicBezTo>
                <a:lnTo>
                  <a:pt x="806" y="248"/>
                </a:lnTo>
                <a:lnTo>
                  <a:pt x="806" y="248"/>
                </a:lnTo>
                <a:lnTo>
                  <a:pt x="806" y="248"/>
                </a:lnTo>
                <a:lnTo>
                  <a:pt x="806" y="217"/>
                </a:lnTo>
                <a:lnTo>
                  <a:pt x="806" y="217"/>
                </a:lnTo>
                <a:lnTo>
                  <a:pt x="806" y="217"/>
                </a:lnTo>
                <a:cubicBezTo>
                  <a:pt x="806" y="217"/>
                  <a:pt x="806" y="217"/>
                  <a:pt x="837" y="217"/>
                </a:cubicBezTo>
                <a:cubicBezTo>
                  <a:pt x="837" y="217"/>
                  <a:pt x="837" y="217"/>
                  <a:pt x="837" y="185"/>
                </a:cubicBezTo>
                <a:lnTo>
                  <a:pt x="837" y="185"/>
                </a:lnTo>
                <a:cubicBezTo>
                  <a:pt x="806" y="185"/>
                  <a:pt x="806" y="155"/>
                  <a:pt x="806" y="155"/>
                </a:cubicBezTo>
                <a:cubicBezTo>
                  <a:pt x="806" y="155"/>
                  <a:pt x="806" y="155"/>
                  <a:pt x="774" y="155"/>
                </a:cubicBezTo>
                <a:cubicBezTo>
                  <a:pt x="774" y="155"/>
                  <a:pt x="774" y="155"/>
                  <a:pt x="744" y="155"/>
                </a:cubicBezTo>
                <a:cubicBezTo>
                  <a:pt x="744" y="124"/>
                  <a:pt x="713" y="124"/>
                  <a:pt x="713" y="124"/>
                </a:cubicBezTo>
                <a:lnTo>
                  <a:pt x="713" y="124"/>
                </a:lnTo>
                <a:cubicBezTo>
                  <a:pt x="682" y="93"/>
                  <a:pt x="682" y="93"/>
                  <a:pt x="682" y="93"/>
                </a:cubicBezTo>
                <a:lnTo>
                  <a:pt x="682" y="93"/>
                </a:lnTo>
                <a:lnTo>
                  <a:pt x="650" y="93"/>
                </a:lnTo>
                <a:cubicBezTo>
                  <a:pt x="650" y="93"/>
                  <a:pt x="650" y="93"/>
                  <a:pt x="620" y="61"/>
                </a:cubicBezTo>
                <a:lnTo>
                  <a:pt x="620" y="61"/>
                </a:lnTo>
                <a:lnTo>
                  <a:pt x="620" y="61"/>
                </a:lnTo>
                <a:cubicBezTo>
                  <a:pt x="589" y="31"/>
                  <a:pt x="589" y="31"/>
                  <a:pt x="589" y="31"/>
                </a:cubicBezTo>
                <a:lnTo>
                  <a:pt x="589" y="31"/>
                </a:lnTo>
                <a:lnTo>
                  <a:pt x="589" y="31"/>
                </a:lnTo>
                <a:lnTo>
                  <a:pt x="589" y="31"/>
                </a:lnTo>
                <a:cubicBezTo>
                  <a:pt x="589" y="0"/>
                  <a:pt x="558" y="0"/>
                  <a:pt x="558" y="0"/>
                </a:cubicBezTo>
                <a:cubicBezTo>
                  <a:pt x="526" y="0"/>
                  <a:pt x="526" y="0"/>
                  <a:pt x="526" y="0"/>
                </a:cubicBezTo>
                <a:lnTo>
                  <a:pt x="526" y="0"/>
                </a:lnTo>
                <a:lnTo>
                  <a:pt x="526" y="0"/>
                </a:lnTo>
                <a:cubicBezTo>
                  <a:pt x="526" y="31"/>
                  <a:pt x="496" y="31"/>
                  <a:pt x="496" y="31"/>
                </a:cubicBezTo>
                <a:lnTo>
                  <a:pt x="496" y="31"/>
                </a:lnTo>
                <a:cubicBezTo>
                  <a:pt x="465" y="31"/>
                  <a:pt x="465" y="31"/>
                  <a:pt x="465" y="31"/>
                </a:cubicBezTo>
                <a:lnTo>
                  <a:pt x="465" y="31"/>
                </a:lnTo>
                <a:cubicBezTo>
                  <a:pt x="465" y="0"/>
                  <a:pt x="434" y="0"/>
                  <a:pt x="434" y="0"/>
                </a:cubicBezTo>
                <a:lnTo>
                  <a:pt x="434" y="0"/>
                </a:lnTo>
                <a:lnTo>
                  <a:pt x="434" y="0"/>
                </a:lnTo>
                <a:lnTo>
                  <a:pt x="402" y="0"/>
                </a:lnTo>
                <a:lnTo>
                  <a:pt x="402" y="0"/>
                </a:lnTo>
                <a:lnTo>
                  <a:pt x="372" y="0"/>
                </a:lnTo>
                <a:lnTo>
                  <a:pt x="372" y="0"/>
                </a:lnTo>
                <a:lnTo>
                  <a:pt x="372" y="0"/>
                </a:lnTo>
                <a:cubicBezTo>
                  <a:pt x="372" y="0"/>
                  <a:pt x="372" y="0"/>
                  <a:pt x="372" y="31"/>
                </a:cubicBezTo>
                <a:cubicBezTo>
                  <a:pt x="372" y="31"/>
                  <a:pt x="372" y="61"/>
                  <a:pt x="341" y="93"/>
                </a:cubicBezTo>
                <a:cubicBezTo>
                  <a:pt x="341" y="93"/>
                  <a:pt x="341" y="93"/>
                  <a:pt x="341" y="124"/>
                </a:cubicBezTo>
                <a:cubicBezTo>
                  <a:pt x="341" y="124"/>
                  <a:pt x="341" y="124"/>
                  <a:pt x="310" y="124"/>
                </a:cubicBezTo>
                <a:lnTo>
                  <a:pt x="310" y="124"/>
                </a:lnTo>
                <a:lnTo>
                  <a:pt x="310" y="124"/>
                </a:lnTo>
                <a:lnTo>
                  <a:pt x="310" y="124"/>
                </a:lnTo>
                <a:lnTo>
                  <a:pt x="310" y="124"/>
                </a:lnTo>
                <a:lnTo>
                  <a:pt x="278" y="124"/>
                </a:lnTo>
                <a:lnTo>
                  <a:pt x="278" y="124"/>
                </a:lnTo>
                <a:cubicBezTo>
                  <a:pt x="278" y="155"/>
                  <a:pt x="278" y="155"/>
                  <a:pt x="278" y="155"/>
                </a:cubicBezTo>
                <a:lnTo>
                  <a:pt x="278" y="155"/>
                </a:lnTo>
                <a:cubicBezTo>
                  <a:pt x="278" y="155"/>
                  <a:pt x="278" y="155"/>
                  <a:pt x="278" y="185"/>
                </a:cubicBezTo>
                <a:lnTo>
                  <a:pt x="278" y="185"/>
                </a:lnTo>
                <a:lnTo>
                  <a:pt x="278" y="185"/>
                </a:lnTo>
                <a:lnTo>
                  <a:pt x="278" y="185"/>
                </a:lnTo>
                <a:cubicBezTo>
                  <a:pt x="278" y="185"/>
                  <a:pt x="278" y="185"/>
                  <a:pt x="278" y="217"/>
                </a:cubicBezTo>
                <a:lnTo>
                  <a:pt x="278" y="217"/>
                </a:lnTo>
                <a:lnTo>
                  <a:pt x="278" y="217"/>
                </a:lnTo>
                <a:lnTo>
                  <a:pt x="278" y="217"/>
                </a:lnTo>
                <a:cubicBezTo>
                  <a:pt x="278" y="248"/>
                  <a:pt x="278" y="248"/>
                  <a:pt x="278" y="248"/>
                </a:cubicBezTo>
                <a:cubicBezTo>
                  <a:pt x="278" y="248"/>
                  <a:pt x="310" y="248"/>
                  <a:pt x="310" y="279"/>
                </a:cubicBezTo>
                <a:lnTo>
                  <a:pt x="310" y="279"/>
                </a:lnTo>
                <a:lnTo>
                  <a:pt x="310" y="279"/>
                </a:lnTo>
                <a:cubicBezTo>
                  <a:pt x="278" y="309"/>
                  <a:pt x="278" y="309"/>
                  <a:pt x="278" y="309"/>
                </a:cubicBezTo>
                <a:cubicBezTo>
                  <a:pt x="278" y="309"/>
                  <a:pt x="278" y="309"/>
                  <a:pt x="248" y="309"/>
                </a:cubicBezTo>
                <a:lnTo>
                  <a:pt x="248" y="341"/>
                </a:lnTo>
                <a:cubicBezTo>
                  <a:pt x="217" y="372"/>
                  <a:pt x="217" y="372"/>
                  <a:pt x="217" y="403"/>
                </a:cubicBezTo>
                <a:cubicBezTo>
                  <a:pt x="217" y="403"/>
                  <a:pt x="217" y="403"/>
                  <a:pt x="217" y="433"/>
                </a:cubicBezTo>
                <a:lnTo>
                  <a:pt x="217" y="433"/>
                </a:lnTo>
                <a:lnTo>
                  <a:pt x="217" y="433"/>
                </a:lnTo>
                <a:lnTo>
                  <a:pt x="217" y="433"/>
                </a:lnTo>
                <a:lnTo>
                  <a:pt x="217" y="433"/>
                </a:lnTo>
                <a:lnTo>
                  <a:pt x="217" y="433"/>
                </a:lnTo>
                <a:cubicBezTo>
                  <a:pt x="217" y="465"/>
                  <a:pt x="217" y="465"/>
                  <a:pt x="217" y="465"/>
                </a:cubicBezTo>
                <a:cubicBezTo>
                  <a:pt x="217" y="465"/>
                  <a:pt x="217" y="465"/>
                  <a:pt x="217" y="496"/>
                </a:cubicBezTo>
                <a:lnTo>
                  <a:pt x="217" y="496"/>
                </a:lnTo>
                <a:lnTo>
                  <a:pt x="186" y="527"/>
                </a:lnTo>
                <a:lnTo>
                  <a:pt x="186" y="527"/>
                </a:lnTo>
                <a:cubicBezTo>
                  <a:pt x="186" y="557"/>
                  <a:pt x="186" y="557"/>
                  <a:pt x="154" y="557"/>
                </a:cubicBezTo>
                <a:cubicBezTo>
                  <a:pt x="154" y="557"/>
                  <a:pt x="186" y="557"/>
                  <a:pt x="186" y="589"/>
                </a:cubicBezTo>
                <a:lnTo>
                  <a:pt x="186" y="589"/>
                </a:lnTo>
                <a:cubicBezTo>
                  <a:pt x="186" y="589"/>
                  <a:pt x="186" y="589"/>
                  <a:pt x="186" y="620"/>
                </a:cubicBezTo>
                <a:lnTo>
                  <a:pt x="186" y="651"/>
                </a:lnTo>
                <a:lnTo>
                  <a:pt x="186" y="651"/>
                </a:lnTo>
                <a:lnTo>
                  <a:pt x="186" y="651"/>
                </a:lnTo>
                <a:cubicBezTo>
                  <a:pt x="217" y="651"/>
                  <a:pt x="217" y="681"/>
                  <a:pt x="217" y="713"/>
                </a:cubicBezTo>
                <a:cubicBezTo>
                  <a:pt x="217" y="713"/>
                  <a:pt x="217" y="713"/>
                  <a:pt x="217" y="744"/>
                </a:cubicBezTo>
                <a:cubicBezTo>
                  <a:pt x="217" y="744"/>
                  <a:pt x="186" y="774"/>
                  <a:pt x="186" y="805"/>
                </a:cubicBezTo>
                <a:lnTo>
                  <a:pt x="186" y="805"/>
                </a:lnTo>
                <a:lnTo>
                  <a:pt x="186" y="837"/>
                </a:lnTo>
                <a:lnTo>
                  <a:pt x="186" y="837"/>
                </a:lnTo>
                <a:cubicBezTo>
                  <a:pt x="186" y="868"/>
                  <a:pt x="186" y="868"/>
                  <a:pt x="154" y="898"/>
                </a:cubicBezTo>
                <a:lnTo>
                  <a:pt x="154" y="898"/>
                </a:lnTo>
                <a:lnTo>
                  <a:pt x="154" y="898"/>
                </a:lnTo>
                <a:cubicBezTo>
                  <a:pt x="154" y="898"/>
                  <a:pt x="154" y="898"/>
                  <a:pt x="124" y="898"/>
                </a:cubicBezTo>
                <a:lnTo>
                  <a:pt x="124" y="929"/>
                </a:lnTo>
                <a:lnTo>
                  <a:pt x="124" y="929"/>
                </a:lnTo>
                <a:lnTo>
                  <a:pt x="124" y="929"/>
                </a:lnTo>
                <a:lnTo>
                  <a:pt x="124" y="929"/>
                </a:lnTo>
                <a:lnTo>
                  <a:pt x="124" y="929"/>
                </a:lnTo>
                <a:lnTo>
                  <a:pt x="124" y="961"/>
                </a:lnTo>
                <a:cubicBezTo>
                  <a:pt x="154" y="961"/>
                  <a:pt x="154" y="992"/>
                  <a:pt x="154" y="1022"/>
                </a:cubicBezTo>
                <a:lnTo>
                  <a:pt x="154" y="1022"/>
                </a:lnTo>
                <a:cubicBezTo>
                  <a:pt x="154" y="1053"/>
                  <a:pt x="124" y="1053"/>
                  <a:pt x="124" y="1053"/>
                </a:cubicBezTo>
                <a:cubicBezTo>
                  <a:pt x="124" y="1085"/>
                  <a:pt x="124" y="1085"/>
                  <a:pt x="124" y="1085"/>
                </a:cubicBezTo>
                <a:lnTo>
                  <a:pt x="124" y="1085"/>
                </a:lnTo>
                <a:lnTo>
                  <a:pt x="124" y="1085"/>
                </a:lnTo>
                <a:lnTo>
                  <a:pt x="124" y="1116"/>
                </a:lnTo>
                <a:cubicBezTo>
                  <a:pt x="124" y="1116"/>
                  <a:pt x="93" y="1116"/>
                  <a:pt x="93" y="1146"/>
                </a:cubicBezTo>
                <a:lnTo>
                  <a:pt x="93" y="1146"/>
                </a:lnTo>
                <a:lnTo>
                  <a:pt x="93" y="1146"/>
                </a:lnTo>
                <a:lnTo>
                  <a:pt x="93" y="1146"/>
                </a:lnTo>
                <a:lnTo>
                  <a:pt x="93" y="1146"/>
                </a:lnTo>
                <a:cubicBezTo>
                  <a:pt x="93" y="1177"/>
                  <a:pt x="93" y="1209"/>
                  <a:pt x="93" y="1209"/>
                </a:cubicBezTo>
                <a:cubicBezTo>
                  <a:pt x="93" y="1240"/>
                  <a:pt x="93" y="1240"/>
                  <a:pt x="93" y="1240"/>
                </a:cubicBezTo>
                <a:cubicBezTo>
                  <a:pt x="93" y="1270"/>
                  <a:pt x="93" y="1270"/>
                  <a:pt x="93" y="1270"/>
                </a:cubicBezTo>
                <a:lnTo>
                  <a:pt x="93" y="1270"/>
                </a:lnTo>
                <a:cubicBezTo>
                  <a:pt x="93" y="1301"/>
                  <a:pt x="93" y="1301"/>
                  <a:pt x="93" y="1301"/>
                </a:cubicBezTo>
                <a:lnTo>
                  <a:pt x="93" y="1301"/>
                </a:lnTo>
                <a:cubicBezTo>
                  <a:pt x="93" y="1333"/>
                  <a:pt x="93" y="1333"/>
                  <a:pt x="93" y="1333"/>
                </a:cubicBezTo>
                <a:lnTo>
                  <a:pt x="93" y="1364"/>
                </a:lnTo>
                <a:lnTo>
                  <a:pt x="93" y="1364"/>
                </a:lnTo>
                <a:lnTo>
                  <a:pt x="93" y="1364"/>
                </a:lnTo>
                <a:lnTo>
                  <a:pt x="124" y="1364"/>
                </a:lnTo>
                <a:lnTo>
                  <a:pt x="124" y="1394"/>
                </a:lnTo>
                <a:lnTo>
                  <a:pt x="124" y="1394"/>
                </a:lnTo>
                <a:lnTo>
                  <a:pt x="124" y="1425"/>
                </a:lnTo>
                <a:lnTo>
                  <a:pt x="124" y="1425"/>
                </a:lnTo>
                <a:cubicBezTo>
                  <a:pt x="124" y="1425"/>
                  <a:pt x="124" y="1425"/>
                  <a:pt x="124" y="1457"/>
                </a:cubicBezTo>
                <a:lnTo>
                  <a:pt x="124" y="1457"/>
                </a:lnTo>
                <a:lnTo>
                  <a:pt x="124" y="1457"/>
                </a:lnTo>
                <a:lnTo>
                  <a:pt x="124" y="1488"/>
                </a:lnTo>
                <a:lnTo>
                  <a:pt x="124" y="1488"/>
                </a:lnTo>
                <a:lnTo>
                  <a:pt x="124" y="1488"/>
                </a:lnTo>
                <a:cubicBezTo>
                  <a:pt x="124" y="1518"/>
                  <a:pt x="93" y="1518"/>
                  <a:pt x="93" y="1518"/>
                </a:cubicBezTo>
                <a:lnTo>
                  <a:pt x="93" y="1518"/>
                </a:lnTo>
                <a:lnTo>
                  <a:pt x="93" y="1518"/>
                </a:lnTo>
                <a:cubicBezTo>
                  <a:pt x="93" y="1549"/>
                  <a:pt x="93" y="1549"/>
                  <a:pt x="93" y="1549"/>
                </a:cubicBezTo>
                <a:lnTo>
                  <a:pt x="93" y="1549"/>
                </a:lnTo>
                <a:lnTo>
                  <a:pt x="93" y="1549"/>
                </a:lnTo>
                <a:lnTo>
                  <a:pt x="93" y="1549"/>
                </a:lnTo>
                <a:cubicBezTo>
                  <a:pt x="93" y="1581"/>
                  <a:pt x="93" y="1581"/>
                  <a:pt x="93" y="1581"/>
                </a:cubicBezTo>
                <a:lnTo>
                  <a:pt x="93" y="1581"/>
                </a:lnTo>
                <a:lnTo>
                  <a:pt x="93" y="1581"/>
                </a:lnTo>
                <a:lnTo>
                  <a:pt x="93" y="1612"/>
                </a:lnTo>
                <a:cubicBezTo>
                  <a:pt x="62" y="1612"/>
                  <a:pt x="62" y="1612"/>
                  <a:pt x="62" y="1612"/>
                </a:cubicBezTo>
                <a:lnTo>
                  <a:pt x="62" y="1612"/>
                </a:lnTo>
                <a:cubicBezTo>
                  <a:pt x="93" y="1612"/>
                  <a:pt x="93" y="1642"/>
                  <a:pt x="93" y="1642"/>
                </a:cubicBezTo>
                <a:lnTo>
                  <a:pt x="62" y="1673"/>
                </a:lnTo>
                <a:lnTo>
                  <a:pt x="62" y="1673"/>
                </a:lnTo>
                <a:lnTo>
                  <a:pt x="62" y="1673"/>
                </a:lnTo>
                <a:cubicBezTo>
                  <a:pt x="30" y="1705"/>
                  <a:pt x="30" y="1705"/>
                  <a:pt x="30" y="1705"/>
                </a:cubicBezTo>
                <a:lnTo>
                  <a:pt x="30" y="1705"/>
                </a:lnTo>
                <a:lnTo>
                  <a:pt x="30" y="1705"/>
                </a:lnTo>
                <a:cubicBezTo>
                  <a:pt x="0" y="1705"/>
                  <a:pt x="0" y="1705"/>
                  <a:pt x="0" y="1736"/>
                </a:cubicBezTo>
                <a:lnTo>
                  <a:pt x="0" y="1736"/>
                </a:lnTo>
                <a:cubicBezTo>
                  <a:pt x="0" y="1736"/>
                  <a:pt x="0" y="1736"/>
                  <a:pt x="0" y="1766"/>
                </a:cubicBezTo>
                <a:lnTo>
                  <a:pt x="30" y="1766"/>
                </a:lnTo>
                <a:lnTo>
                  <a:pt x="30" y="1766"/>
                </a:lnTo>
                <a:lnTo>
                  <a:pt x="30" y="1766"/>
                </a:lnTo>
                <a:cubicBezTo>
                  <a:pt x="62" y="1766"/>
                  <a:pt x="62" y="1766"/>
                  <a:pt x="62" y="1766"/>
                </a:cubicBezTo>
                <a:cubicBezTo>
                  <a:pt x="62" y="1766"/>
                  <a:pt x="93" y="1766"/>
                  <a:pt x="93" y="1797"/>
                </a:cubicBezTo>
                <a:lnTo>
                  <a:pt x="93" y="1829"/>
                </a:lnTo>
                <a:cubicBezTo>
                  <a:pt x="62" y="1829"/>
                  <a:pt x="62" y="1829"/>
                  <a:pt x="62" y="1860"/>
                </a:cubicBezTo>
                <a:cubicBezTo>
                  <a:pt x="93" y="1860"/>
                  <a:pt x="93" y="1860"/>
                  <a:pt x="93" y="1860"/>
                </a:cubicBezTo>
                <a:lnTo>
                  <a:pt x="93" y="1860"/>
                </a:lnTo>
                <a:cubicBezTo>
                  <a:pt x="124" y="1860"/>
                  <a:pt x="124" y="1860"/>
                  <a:pt x="124" y="1860"/>
                </a:cubicBezTo>
                <a:cubicBezTo>
                  <a:pt x="154" y="1860"/>
                  <a:pt x="154" y="1860"/>
                  <a:pt x="154" y="1860"/>
                </a:cubicBezTo>
                <a:lnTo>
                  <a:pt x="186" y="1860"/>
                </a:lnTo>
                <a:lnTo>
                  <a:pt x="186" y="1860"/>
                </a:lnTo>
                <a:lnTo>
                  <a:pt x="186" y="1860"/>
                </a:lnTo>
                <a:cubicBezTo>
                  <a:pt x="217" y="1860"/>
                  <a:pt x="217" y="1860"/>
                  <a:pt x="217" y="1860"/>
                </a:cubicBezTo>
                <a:lnTo>
                  <a:pt x="217" y="1860"/>
                </a:lnTo>
                <a:lnTo>
                  <a:pt x="217" y="1860"/>
                </a:lnTo>
                <a:lnTo>
                  <a:pt x="217" y="1860"/>
                </a:lnTo>
                <a:cubicBezTo>
                  <a:pt x="217" y="1860"/>
                  <a:pt x="186" y="1829"/>
                  <a:pt x="186" y="1797"/>
                </a:cubicBezTo>
                <a:cubicBezTo>
                  <a:pt x="186" y="1797"/>
                  <a:pt x="217" y="1797"/>
                  <a:pt x="217" y="1766"/>
                </a:cubicBezTo>
                <a:cubicBezTo>
                  <a:pt x="62" y="1736"/>
                  <a:pt x="62" y="1736"/>
                  <a:pt x="62" y="1736"/>
                </a:cubicBezTo>
                <a:cubicBezTo>
                  <a:pt x="248" y="1736"/>
                  <a:pt x="248" y="1736"/>
                  <a:pt x="248" y="1736"/>
                </a:cubicBezTo>
                <a:lnTo>
                  <a:pt x="278" y="1736"/>
                </a:lnTo>
                <a:lnTo>
                  <a:pt x="278" y="1736"/>
                </a:lnTo>
                <a:cubicBezTo>
                  <a:pt x="278" y="1705"/>
                  <a:pt x="278" y="1705"/>
                  <a:pt x="278" y="1705"/>
                </a:cubicBezTo>
                <a:cubicBezTo>
                  <a:pt x="278" y="1673"/>
                  <a:pt x="278" y="1673"/>
                  <a:pt x="278" y="1673"/>
                </a:cubicBezTo>
                <a:cubicBezTo>
                  <a:pt x="310" y="1673"/>
                  <a:pt x="310" y="1673"/>
                  <a:pt x="310" y="1673"/>
                </a:cubicBezTo>
                <a:cubicBezTo>
                  <a:pt x="310" y="1642"/>
                  <a:pt x="310" y="1642"/>
                  <a:pt x="310" y="1642"/>
                </a:cubicBezTo>
                <a:cubicBezTo>
                  <a:pt x="154" y="1642"/>
                  <a:pt x="154" y="1642"/>
                  <a:pt x="154" y="1642"/>
                </a:cubicBezTo>
                <a:cubicBezTo>
                  <a:pt x="372" y="1581"/>
                  <a:pt x="372" y="1581"/>
                  <a:pt x="372" y="1581"/>
                </a:cubicBezTo>
                <a:cubicBezTo>
                  <a:pt x="372" y="1581"/>
                  <a:pt x="372" y="1581"/>
                  <a:pt x="341" y="1581"/>
                </a:cubicBezTo>
                <a:lnTo>
                  <a:pt x="341" y="1581"/>
                </a:lnTo>
                <a:cubicBezTo>
                  <a:pt x="310" y="1581"/>
                  <a:pt x="310" y="1581"/>
                  <a:pt x="310" y="1581"/>
                </a:cubicBezTo>
                <a:lnTo>
                  <a:pt x="310" y="1549"/>
                </a:lnTo>
                <a:cubicBezTo>
                  <a:pt x="278" y="1518"/>
                  <a:pt x="278" y="1488"/>
                  <a:pt x="278" y="1488"/>
                </a:cubicBezTo>
                <a:cubicBezTo>
                  <a:pt x="278" y="1488"/>
                  <a:pt x="278" y="1488"/>
                  <a:pt x="341" y="1425"/>
                </a:cubicBezTo>
                <a:lnTo>
                  <a:pt x="341" y="1425"/>
                </a:lnTo>
                <a:lnTo>
                  <a:pt x="341" y="1425"/>
                </a:lnTo>
                <a:lnTo>
                  <a:pt x="372" y="1425"/>
                </a:lnTo>
                <a:cubicBezTo>
                  <a:pt x="372" y="1425"/>
                  <a:pt x="372" y="1425"/>
                  <a:pt x="402" y="1425"/>
                </a:cubicBezTo>
                <a:cubicBezTo>
                  <a:pt x="402" y="1394"/>
                  <a:pt x="402" y="1394"/>
                  <a:pt x="402" y="1394"/>
                </a:cubicBezTo>
                <a:lnTo>
                  <a:pt x="402" y="1333"/>
                </a:lnTo>
                <a:cubicBezTo>
                  <a:pt x="402" y="1301"/>
                  <a:pt x="402" y="1301"/>
                  <a:pt x="402" y="1301"/>
                </a:cubicBezTo>
                <a:cubicBezTo>
                  <a:pt x="434" y="1301"/>
                  <a:pt x="434" y="1301"/>
                  <a:pt x="434" y="1301"/>
                </a:cubicBezTo>
                <a:cubicBezTo>
                  <a:pt x="434" y="1301"/>
                  <a:pt x="434" y="1301"/>
                  <a:pt x="465" y="1301"/>
                </a:cubicBezTo>
                <a:cubicBezTo>
                  <a:pt x="465" y="1301"/>
                  <a:pt x="465" y="1301"/>
                  <a:pt x="465" y="1270"/>
                </a:cubicBezTo>
                <a:cubicBezTo>
                  <a:pt x="434" y="1270"/>
                  <a:pt x="434" y="1270"/>
                  <a:pt x="434" y="1270"/>
                </a:cubicBezTo>
                <a:lnTo>
                  <a:pt x="434" y="1270"/>
                </a:lnTo>
                <a:cubicBezTo>
                  <a:pt x="434" y="1240"/>
                  <a:pt x="434" y="1240"/>
                  <a:pt x="434" y="1240"/>
                </a:cubicBezTo>
                <a:cubicBezTo>
                  <a:pt x="434" y="1240"/>
                  <a:pt x="434" y="1240"/>
                  <a:pt x="434" y="1209"/>
                </a:cubicBezTo>
                <a:lnTo>
                  <a:pt x="434" y="1209"/>
                </a:lnTo>
                <a:lnTo>
                  <a:pt x="434" y="1177"/>
                </a:lnTo>
                <a:cubicBezTo>
                  <a:pt x="434" y="1146"/>
                  <a:pt x="465" y="1146"/>
                  <a:pt x="465" y="1146"/>
                </a:cubicBezTo>
                <a:cubicBezTo>
                  <a:pt x="465" y="1146"/>
                  <a:pt x="465" y="1146"/>
                  <a:pt x="496" y="1146"/>
                </a:cubicBezTo>
                <a:cubicBezTo>
                  <a:pt x="496" y="1177"/>
                  <a:pt x="526" y="1177"/>
                  <a:pt x="526" y="1177"/>
                </a:cubicBezTo>
                <a:lnTo>
                  <a:pt x="558" y="1177"/>
                </a:lnTo>
                <a:lnTo>
                  <a:pt x="558" y="1177"/>
                </a:lnTo>
                <a:lnTo>
                  <a:pt x="589" y="1146"/>
                </a:lnTo>
                <a:lnTo>
                  <a:pt x="589" y="1146"/>
                </a:lnTo>
                <a:lnTo>
                  <a:pt x="589" y="1146"/>
                </a:lnTo>
                <a:cubicBezTo>
                  <a:pt x="589" y="1146"/>
                  <a:pt x="589" y="1146"/>
                  <a:pt x="589" y="1116"/>
                </a:cubicBezTo>
                <a:lnTo>
                  <a:pt x="589" y="1116"/>
                </a:lnTo>
                <a:lnTo>
                  <a:pt x="589" y="1085"/>
                </a:lnTo>
                <a:cubicBezTo>
                  <a:pt x="589" y="1085"/>
                  <a:pt x="589" y="1085"/>
                  <a:pt x="589" y="1053"/>
                </a:cubicBezTo>
                <a:cubicBezTo>
                  <a:pt x="434" y="929"/>
                  <a:pt x="434" y="929"/>
                  <a:pt x="434" y="929"/>
                </a:cubicBezTo>
                <a:cubicBezTo>
                  <a:pt x="620" y="1022"/>
                  <a:pt x="620" y="1022"/>
                  <a:pt x="620" y="1022"/>
                </a:cubicBezTo>
                <a:lnTo>
                  <a:pt x="650" y="1022"/>
                </a:lnTo>
                <a:cubicBezTo>
                  <a:pt x="650" y="1022"/>
                  <a:pt x="713" y="1022"/>
                  <a:pt x="744" y="1022"/>
                </a:cubicBezTo>
                <a:lnTo>
                  <a:pt x="774" y="1022"/>
                </a:lnTo>
                <a:cubicBezTo>
                  <a:pt x="806" y="992"/>
                  <a:pt x="837" y="992"/>
                  <a:pt x="837" y="992"/>
                </a:cubicBezTo>
                <a:lnTo>
                  <a:pt x="837" y="992"/>
                </a:lnTo>
                <a:lnTo>
                  <a:pt x="868" y="961"/>
                </a:lnTo>
                <a:cubicBezTo>
                  <a:pt x="868" y="961"/>
                  <a:pt x="868" y="929"/>
                  <a:pt x="898" y="929"/>
                </a:cubicBezTo>
                <a:cubicBezTo>
                  <a:pt x="868" y="929"/>
                  <a:pt x="868" y="898"/>
                  <a:pt x="868" y="898"/>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32" name="Freeform 150"/>
          <p:cNvSpPr>
            <a:spLocks noChangeArrowheads="1"/>
          </p:cNvSpPr>
          <p:nvPr/>
        </p:nvSpPr>
        <p:spPr bwMode="auto">
          <a:xfrm>
            <a:off x="4381660" y="5032638"/>
            <a:ext cx="89416" cy="134006"/>
          </a:xfrm>
          <a:custGeom>
            <a:avLst/>
            <a:gdLst>
              <a:gd name="T0" fmla="*/ 217 w 218"/>
              <a:gd name="T1" fmla="*/ 124 h 279"/>
              <a:gd name="T2" fmla="*/ 217 w 218"/>
              <a:gd name="T3" fmla="*/ 124 h 279"/>
              <a:gd name="T4" fmla="*/ 155 w 218"/>
              <a:gd name="T5" fmla="*/ 93 h 279"/>
              <a:gd name="T6" fmla="*/ 155 w 218"/>
              <a:gd name="T7" fmla="*/ 93 h 279"/>
              <a:gd name="T8" fmla="*/ 124 w 218"/>
              <a:gd name="T9" fmla="*/ 61 h 279"/>
              <a:gd name="T10" fmla="*/ 124 w 218"/>
              <a:gd name="T11" fmla="*/ 61 h 279"/>
              <a:gd name="T12" fmla="*/ 124 w 218"/>
              <a:gd name="T13" fmla="*/ 61 h 279"/>
              <a:gd name="T14" fmla="*/ 124 w 218"/>
              <a:gd name="T15" fmla="*/ 61 h 279"/>
              <a:gd name="T16" fmla="*/ 124 w 218"/>
              <a:gd name="T17" fmla="*/ 61 h 279"/>
              <a:gd name="T18" fmla="*/ 124 w 218"/>
              <a:gd name="T19" fmla="*/ 61 h 279"/>
              <a:gd name="T20" fmla="*/ 93 w 218"/>
              <a:gd name="T21" fmla="*/ 61 h 279"/>
              <a:gd name="T22" fmla="*/ 93 w 218"/>
              <a:gd name="T23" fmla="*/ 31 h 279"/>
              <a:gd name="T24" fmla="*/ 93 w 218"/>
              <a:gd name="T25" fmla="*/ 31 h 279"/>
              <a:gd name="T26" fmla="*/ 61 w 218"/>
              <a:gd name="T27" fmla="*/ 0 h 279"/>
              <a:gd name="T28" fmla="*/ 61 w 218"/>
              <a:gd name="T29" fmla="*/ 0 h 279"/>
              <a:gd name="T30" fmla="*/ 61 w 218"/>
              <a:gd name="T31" fmla="*/ 0 h 279"/>
              <a:gd name="T32" fmla="*/ 61 w 218"/>
              <a:gd name="T33" fmla="*/ 31 h 279"/>
              <a:gd name="T34" fmla="*/ 31 w 218"/>
              <a:gd name="T35" fmla="*/ 31 h 279"/>
              <a:gd name="T36" fmla="*/ 31 w 218"/>
              <a:gd name="T37" fmla="*/ 31 h 279"/>
              <a:gd name="T38" fmla="*/ 31 w 218"/>
              <a:gd name="T39" fmla="*/ 61 h 279"/>
              <a:gd name="T40" fmla="*/ 31 w 218"/>
              <a:gd name="T41" fmla="*/ 61 h 279"/>
              <a:gd name="T42" fmla="*/ 31 w 218"/>
              <a:gd name="T43" fmla="*/ 93 h 279"/>
              <a:gd name="T44" fmla="*/ 31 w 218"/>
              <a:gd name="T45" fmla="*/ 93 h 279"/>
              <a:gd name="T46" fmla="*/ 31 w 218"/>
              <a:gd name="T47" fmla="*/ 124 h 279"/>
              <a:gd name="T48" fmla="*/ 0 w 218"/>
              <a:gd name="T49" fmla="*/ 185 h 279"/>
              <a:gd name="T50" fmla="*/ 0 w 218"/>
              <a:gd name="T51" fmla="*/ 217 h 279"/>
              <a:gd name="T52" fmla="*/ 0 w 218"/>
              <a:gd name="T53" fmla="*/ 217 h 279"/>
              <a:gd name="T54" fmla="*/ 0 w 218"/>
              <a:gd name="T55" fmla="*/ 217 h 279"/>
              <a:gd name="T56" fmla="*/ 0 w 218"/>
              <a:gd name="T57" fmla="*/ 217 h 279"/>
              <a:gd name="T58" fmla="*/ 31 w 218"/>
              <a:gd name="T59" fmla="*/ 248 h 279"/>
              <a:gd name="T60" fmla="*/ 31 w 218"/>
              <a:gd name="T61" fmla="*/ 248 h 279"/>
              <a:gd name="T62" fmla="*/ 61 w 218"/>
              <a:gd name="T63" fmla="*/ 278 h 279"/>
              <a:gd name="T64" fmla="*/ 93 w 218"/>
              <a:gd name="T65" fmla="*/ 278 h 279"/>
              <a:gd name="T66" fmla="*/ 93 w 218"/>
              <a:gd name="T67" fmla="*/ 278 h 279"/>
              <a:gd name="T68" fmla="*/ 124 w 218"/>
              <a:gd name="T69" fmla="*/ 278 h 279"/>
              <a:gd name="T70" fmla="*/ 155 w 218"/>
              <a:gd name="T71" fmla="*/ 278 h 279"/>
              <a:gd name="T72" fmla="*/ 185 w 218"/>
              <a:gd name="T73" fmla="*/ 278 h 279"/>
              <a:gd name="T74" fmla="*/ 185 w 218"/>
              <a:gd name="T75" fmla="*/ 278 h 279"/>
              <a:gd name="T76" fmla="*/ 217 w 218"/>
              <a:gd name="T77" fmla="*/ 248 h 279"/>
              <a:gd name="T78" fmla="*/ 217 w 218"/>
              <a:gd name="T79" fmla="*/ 217 h 279"/>
              <a:gd name="T80" fmla="*/ 217 w 218"/>
              <a:gd name="T81" fmla="*/ 217 h 279"/>
              <a:gd name="T82" fmla="*/ 217 w 218"/>
              <a:gd name="T83" fmla="*/ 185 h 279"/>
              <a:gd name="T84" fmla="*/ 217 w 218"/>
              <a:gd name="T85" fmla="*/ 155 h 279"/>
              <a:gd name="T86" fmla="*/ 217 w 218"/>
              <a:gd name="T87" fmla="*/ 124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8" h="279">
                <a:moveTo>
                  <a:pt x="217" y="124"/>
                </a:moveTo>
                <a:lnTo>
                  <a:pt x="217" y="124"/>
                </a:lnTo>
                <a:cubicBezTo>
                  <a:pt x="185" y="124"/>
                  <a:pt x="185" y="124"/>
                  <a:pt x="155" y="93"/>
                </a:cubicBezTo>
                <a:lnTo>
                  <a:pt x="155" y="93"/>
                </a:lnTo>
                <a:cubicBezTo>
                  <a:pt x="155" y="93"/>
                  <a:pt x="124" y="93"/>
                  <a:pt x="124" y="61"/>
                </a:cubicBezTo>
                <a:lnTo>
                  <a:pt x="124" y="61"/>
                </a:lnTo>
                <a:lnTo>
                  <a:pt x="124" y="61"/>
                </a:lnTo>
                <a:lnTo>
                  <a:pt x="124" y="61"/>
                </a:lnTo>
                <a:lnTo>
                  <a:pt x="124" y="61"/>
                </a:lnTo>
                <a:lnTo>
                  <a:pt x="124" y="61"/>
                </a:lnTo>
                <a:cubicBezTo>
                  <a:pt x="93" y="61"/>
                  <a:pt x="93" y="61"/>
                  <a:pt x="93" y="61"/>
                </a:cubicBezTo>
                <a:lnTo>
                  <a:pt x="93" y="31"/>
                </a:lnTo>
                <a:lnTo>
                  <a:pt x="93" y="31"/>
                </a:lnTo>
                <a:cubicBezTo>
                  <a:pt x="61" y="31"/>
                  <a:pt x="61" y="31"/>
                  <a:pt x="61" y="0"/>
                </a:cubicBezTo>
                <a:lnTo>
                  <a:pt x="61" y="0"/>
                </a:lnTo>
                <a:lnTo>
                  <a:pt x="61" y="0"/>
                </a:lnTo>
                <a:lnTo>
                  <a:pt x="61" y="31"/>
                </a:lnTo>
                <a:lnTo>
                  <a:pt x="31" y="31"/>
                </a:lnTo>
                <a:lnTo>
                  <a:pt x="31" y="31"/>
                </a:lnTo>
                <a:cubicBezTo>
                  <a:pt x="31" y="31"/>
                  <a:pt x="31" y="31"/>
                  <a:pt x="31" y="61"/>
                </a:cubicBezTo>
                <a:lnTo>
                  <a:pt x="31" y="61"/>
                </a:lnTo>
                <a:cubicBezTo>
                  <a:pt x="31" y="93"/>
                  <a:pt x="31" y="93"/>
                  <a:pt x="31" y="93"/>
                </a:cubicBezTo>
                <a:lnTo>
                  <a:pt x="31" y="93"/>
                </a:lnTo>
                <a:lnTo>
                  <a:pt x="31" y="124"/>
                </a:lnTo>
                <a:cubicBezTo>
                  <a:pt x="0" y="155"/>
                  <a:pt x="0" y="155"/>
                  <a:pt x="0" y="185"/>
                </a:cubicBezTo>
                <a:lnTo>
                  <a:pt x="0" y="217"/>
                </a:lnTo>
                <a:lnTo>
                  <a:pt x="0" y="217"/>
                </a:lnTo>
                <a:lnTo>
                  <a:pt x="0" y="217"/>
                </a:lnTo>
                <a:lnTo>
                  <a:pt x="0" y="217"/>
                </a:lnTo>
                <a:cubicBezTo>
                  <a:pt x="0" y="217"/>
                  <a:pt x="0" y="217"/>
                  <a:pt x="31" y="248"/>
                </a:cubicBezTo>
                <a:lnTo>
                  <a:pt x="31" y="248"/>
                </a:lnTo>
                <a:cubicBezTo>
                  <a:pt x="31" y="248"/>
                  <a:pt x="61" y="248"/>
                  <a:pt x="61" y="278"/>
                </a:cubicBezTo>
                <a:cubicBezTo>
                  <a:pt x="93" y="278"/>
                  <a:pt x="93" y="278"/>
                  <a:pt x="93" y="278"/>
                </a:cubicBezTo>
                <a:lnTo>
                  <a:pt x="93" y="278"/>
                </a:lnTo>
                <a:cubicBezTo>
                  <a:pt x="124" y="278"/>
                  <a:pt x="124" y="278"/>
                  <a:pt x="124" y="278"/>
                </a:cubicBezTo>
                <a:cubicBezTo>
                  <a:pt x="155" y="278"/>
                  <a:pt x="155" y="278"/>
                  <a:pt x="155" y="278"/>
                </a:cubicBezTo>
                <a:lnTo>
                  <a:pt x="185" y="278"/>
                </a:lnTo>
                <a:lnTo>
                  <a:pt x="185" y="278"/>
                </a:lnTo>
                <a:cubicBezTo>
                  <a:pt x="185" y="248"/>
                  <a:pt x="217" y="248"/>
                  <a:pt x="217" y="248"/>
                </a:cubicBezTo>
                <a:lnTo>
                  <a:pt x="217" y="217"/>
                </a:lnTo>
                <a:lnTo>
                  <a:pt x="217" y="217"/>
                </a:lnTo>
                <a:lnTo>
                  <a:pt x="217" y="185"/>
                </a:lnTo>
                <a:lnTo>
                  <a:pt x="217" y="155"/>
                </a:lnTo>
                <a:cubicBezTo>
                  <a:pt x="217" y="155"/>
                  <a:pt x="217" y="155"/>
                  <a:pt x="217" y="124"/>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33" name="Freeform 151"/>
          <p:cNvSpPr>
            <a:spLocks noChangeArrowheads="1"/>
          </p:cNvSpPr>
          <p:nvPr/>
        </p:nvSpPr>
        <p:spPr bwMode="auto">
          <a:xfrm>
            <a:off x="4292245" y="4702945"/>
            <a:ext cx="166058" cy="225469"/>
          </a:xfrm>
          <a:custGeom>
            <a:avLst/>
            <a:gdLst>
              <a:gd name="T0" fmla="*/ 186 w 403"/>
              <a:gd name="T1" fmla="*/ 124 h 467"/>
              <a:gd name="T2" fmla="*/ 186 w 403"/>
              <a:gd name="T3" fmla="*/ 94 h 467"/>
              <a:gd name="T4" fmla="*/ 186 w 403"/>
              <a:gd name="T5" fmla="*/ 63 h 467"/>
              <a:gd name="T6" fmla="*/ 186 w 403"/>
              <a:gd name="T7" fmla="*/ 0 h 467"/>
              <a:gd name="T8" fmla="*/ 186 w 403"/>
              <a:gd name="T9" fmla="*/ 0 h 467"/>
              <a:gd name="T10" fmla="*/ 124 w 403"/>
              <a:gd name="T11" fmla="*/ 0 h 467"/>
              <a:gd name="T12" fmla="*/ 124 w 403"/>
              <a:gd name="T13" fmla="*/ 0 h 467"/>
              <a:gd name="T14" fmla="*/ 93 w 403"/>
              <a:gd name="T15" fmla="*/ 0 h 467"/>
              <a:gd name="T16" fmla="*/ 30 w 403"/>
              <a:gd name="T17" fmla="*/ 32 h 467"/>
              <a:gd name="T18" fmla="*/ 0 w 403"/>
              <a:gd name="T19" fmla="*/ 94 h 467"/>
              <a:gd name="T20" fmla="*/ 0 w 403"/>
              <a:gd name="T21" fmla="*/ 124 h 467"/>
              <a:gd name="T22" fmla="*/ 0 w 403"/>
              <a:gd name="T23" fmla="*/ 156 h 467"/>
              <a:gd name="T24" fmla="*/ 0 w 403"/>
              <a:gd name="T25" fmla="*/ 156 h 467"/>
              <a:gd name="T26" fmla="*/ 0 w 403"/>
              <a:gd name="T27" fmla="*/ 156 h 467"/>
              <a:gd name="T28" fmla="*/ 0 w 403"/>
              <a:gd name="T29" fmla="*/ 187 h 467"/>
              <a:gd name="T30" fmla="*/ 62 w 403"/>
              <a:gd name="T31" fmla="*/ 218 h 467"/>
              <a:gd name="T32" fmla="*/ 62 w 403"/>
              <a:gd name="T33" fmla="*/ 218 h 467"/>
              <a:gd name="T34" fmla="*/ 62 w 403"/>
              <a:gd name="T35" fmla="*/ 218 h 467"/>
              <a:gd name="T36" fmla="*/ 93 w 403"/>
              <a:gd name="T37" fmla="*/ 248 h 467"/>
              <a:gd name="T38" fmla="*/ 154 w 403"/>
              <a:gd name="T39" fmla="*/ 280 h 467"/>
              <a:gd name="T40" fmla="*/ 186 w 403"/>
              <a:gd name="T41" fmla="*/ 311 h 467"/>
              <a:gd name="T42" fmla="*/ 217 w 403"/>
              <a:gd name="T43" fmla="*/ 311 h 467"/>
              <a:gd name="T44" fmla="*/ 248 w 403"/>
              <a:gd name="T45" fmla="*/ 311 h 467"/>
              <a:gd name="T46" fmla="*/ 278 w 403"/>
              <a:gd name="T47" fmla="*/ 372 h 467"/>
              <a:gd name="T48" fmla="*/ 248 w 403"/>
              <a:gd name="T49" fmla="*/ 404 h 467"/>
              <a:gd name="T50" fmla="*/ 217 w 403"/>
              <a:gd name="T51" fmla="*/ 435 h 467"/>
              <a:gd name="T52" fmla="*/ 217 w 403"/>
              <a:gd name="T53" fmla="*/ 435 h 467"/>
              <a:gd name="T54" fmla="*/ 217 w 403"/>
              <a:gd name="T55" fmla="*/ 466 h 467"/>
              <a:gd name="T56" fmla="*/ 217 w 403"/>
              <a:gd name="T57" fmla="*/ 466 h 467"/>
              <a:gd name="T58" fmla="*/ 248 w 403"/>
              <a:gd name="T59" fmla="*/ 466 h 467"/>
              <a:gd name="T60" fmla="*/ 278 w 403"/>
              <a:gd name="T61" fmla="*/ 466 h 467"/>
              <a:gd name="T62" fmla="*/ 310 w 403"/>
              <a:gd name="T63" fmla="*/ 466 h 467"/>
              <a:gd name="T64" fmla="*/ 372 w 403"/>
              <a:gd name="T65" fmla="*/ 435 h 467"/>
              <a:gd name="T66" fmla="*/ 372 w 403"/>
              <a:gd name="T67" fmla="*/ 435 h 467"/>
              <a:gd name="T68" fmla="*/ 372 w 403"/>
              <a:gd name="T69" fmla="*/ 435 h 467"/>
              <a:gd name="T70" fmla="*/ 372 w 403"/>
              <a:gd name="T71" fmla="*/ 404 h 467"/>
              <a:gd name="T72" fmla="*/ 372 w 403"/>
              <a:gd name="T73" fmla="*/ 372 h 467"/>
              <a:gd name="T74" fmla="*/ 402 w 403"/>
              <a:gd name="T75" fmla="*/ 311 h 467"/>
              <a:gd name="T76" fmla="*/ 402 w 403"/>
              <a:gd name="T77" fmla="*/ 311 h 467"/>
              <a:gd name="T78" fmla="*/ 402 w 403"/>
              <a:gd name="T79" fmla="*/ 311 h 467"/>
              <a:gd name="T80" fmla="*/ 341 w 403"/>
              <a:gd name="T81" fmla="*/ 280 h 467"/>
              <a:gd name="T82" fmla="*/ 341 w 403"/>
              <a:gd name="T83" fmla="*/ 248 h 467"/>
              <a:gd name="T84" fmla="*/ 341 w 403"/>
              <a:gd name="T85" fmla="*/ 218 h 467"/>
              <a:gd name="T86" fmla="*/ 310 w 403"/>
              <a:gd name="T87" fmla="*/ 187 h 467"/>
              <a:gd name="T88" fmla="*/ 310 w 403"/>
              <a:gd name="T89" fmla="*/ 187 h 467"/>
              <a:gd name="T90" fmla="*/ 278 w 403"/>
              <a:gd name="T91" fmla="*/ 187 h 467"/>
              <a:gd name="T92" fmla="*/ 278 w 403"/>
              <a:gd name="T93" fmla="*/ 187 h 467"/>
              <a:gd name="T94" fmla="*/ 278 w 403"/>
              <a:gd name="T95" fmla="*/ 187 h 467"/>
              <a:gd name="T96" fmla="*/ 248 w 403"/>
              <a:gd name="T97" fmla="*/ 187 h 467"/>
              <a:gd name="T98" fmla="*/ 217 w 403"/>
              <a:gd name="T99" fmla="*/ 156 h 467"/>
              <a:gd name="T100" fmla="*/ 186 w 403"/>
              <a:gd name="T101" fmla="*/ 156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03" h="467">
                <a:moveTo>
                  <a:pt x="186" y="124"/>
                </a:moveTo>
                <a:lnTo>
                  <a:pt x="186" y="124"/>
                </a:lnTo>
                <a:lnTo>
                  <a:pt x="186" y="124"/>
                </a:lnTo>
                <a:lnTo>
                  <a:pt x="186" y="94"/>
                </a:lnTo>
                <a:lnTo>
                  <a:pt x="186" y="94"/>
                </a:lnTo>
                <a:cubicBezTo>
                  <a:pt x="186" y="94"/>
                  <a:pt x="186" y="94"/>
                  <a:pt x="186" y="63"/>
                </a:cubicBezTo>
                <a:lnTo>
                  <a:pt x="186" y="63"/>
                </a:lnTo>
                <a:cubicBezTo>
                  <a:pt x="186" y="63"/>
                  <a:pt x="186" y="32"/>
                  <a:pt x="186" y="0"/>
                </a:cubicBezTo>
                <a:lnTo>
                  <a:pt x="186" y="0"/>
                </a:lnTo>
                <a:lnTo>
                  <a:pt x="186" y="0"/>
                </a:lnTo>
                <a:cubicBezTo>
                  <a:pt x="186" y="0"/>
                  <a:pt x="154" y="0"/>
                  <a:pt x="124" y="0"/>
                </a:cubicBezTo>
                <a:lnTo>
                  <a:pt x="124" y="0"/>
                </a:lnTo>
                <a:lnTo>
                  <a:pt x="124" y="0"/>
                </a:lnTo>
                <a:lnTo>
                  <a:pt x="124" y="0"/>
                </a:lnTo>
                <a:lnTo>
                  <a:pt x="124" y="0"/>
                </a:lnTo>
                <a:lnTo>
                  <a:pt x="93" y="0"/>
                </a:lnTo>
                <a:cubicBezTo>
                  <a:pt x="62" y="0"/>
                  <a:pt x="30" y="0"/>
                  <a:pt x="30" y="0"/>
                </a:cubicBezTo>
                <a:cubicBezTo>
                  <a:pt x="30" y="32"/>
                  <a:pt x="30" y="32"/>
                  <a:pt x="30" y="32"/>
                </a:cubicBezTo>
                <a:cubicBezTo>
                  <a:pt x="30" y="63"/>
                  <a:pt x="0" y="63"/>
                  <a:pt x="0" y="63"/>
                </a:cubicBezTo>
                <a:cubicBezTo>
                  <a:pt x="0" y="63"/>
                  <a:pt x="0" y="63"/>
                  <a:pt x="0" y="94"/>
                </a:cubicBezTo>
                <a:cubicBezTo>
                  <a:pt x="0" y="94"/>
                  <a:pt x="0" y="94"/>
                  <a:pt x="0" y="124"/>
                </a:cubicBezTo>
                <a:lnTo>
                  <a:pt x="0" y="124"/>
                </a:lnTo>
                <a:lnTo>
                  <a:pt x="0" y="124"/>
                </a:lnTo>
                <a:cubicBezTo>
                  <a:pt x="0" y="124"/>
                  <a:pt x="0" y="124"/>
                  <a:pt x="0" y="156"/>
                </a:cubicBezTo>
                <a:lnTo>
                  <a:pt x="0" y="156"/>
                </a:lnTo>
                <a:lnTo>
                  <a:pt x="0" y="156"/>
                </a:lnTo>
                <a:lnTo>
                  <a:pt x="0" y="156"/>
                </a:lnTo>
                <a:lnTo>
                  <a:pt x="0" y="156"/>
                </a:lnTo>
                <a:lnTo>
                  <a:pt x="0" y="187"/>
                </a:lnTo>
                <a:lnTo>
                  <a:pt x="0" y="187"/>
                </a:lnTo>
                <a:cubicBezTo>
                  <a:pt x="30" y="187"/>
                  <a:pt x="30" y="187"/>
                  <a:pt x="30" y="187"/>
                </a:cubicBezTo>
                <a:cubicBezTo>
                  <a:pt x="30" y="187"/>
                  <a:pt x="30" y="187"/>
                  <a:pt x="62" y="218"/>
                </a:cubicBezTo>
                <a:lnTo>
                  <a:pt x="62" y="218"/>
                </a:lnTo>
                <a:lnTo>
                  <a:pt x="62" y="218"/>
                </a:lnTo>
                <a:lnTo>
                  <a:pt x="62" y="218"/>
                </a:lnTo>
                <a:lnTo>
                  <a:pt x="62" y="218"/>
                </a:lnTo>
                <a:cubicBezTo>
                  <a:pt x="93" y="218"/>
                  <a:pt x="93" y="218"/>
                  <a:pt x="93" y="218"/>
                </a:cubicBezTo>
                <a:lnTo>
                  <a:pt x="93" y="248"/>
                </a:lnTo>
                <a:cubicBezTo>
                  <a:pt x="124" y="248"/>
                  <a:pt x="124" y="248"/>
                  <a:pt x="124" y="248"/>
                </a:cubicBezTo>
                <a:cubicBezTo>
                  <a:pt x="124" y="248"/>
                  <a:pt x="124" y="280"/>
                  <a:pt x="154" y="280"/>
                </a:cubicBezTo>
                <a:lnTo>
                  <a:pt x="186" y="280"/>
                </a:lnTo>
                <a:lnTo>
                  <a:pt x="186" y="311"/>
                </a:lnTo>
                <a:cubicBezTo>
                  <a:pt x="217" y="311"/>
                  <a:pt x="217" y="311"/>
                  <a:pt x="217" y="311"/>
                </a:cubicBezTo>
                <a:lnTo>
                  <a:pt x="217" y="311"/>
                </a:lnTo>
                <a:cubicBezTo>
                  <a:pt x="248" y="311"/>
                  <a:pt x="248" y="311"/>
                  <a:pt x="248" y="311"/>
                </a:cubicBezTo>
                <a:lnTo>
                  <a:pt x="248" y="311"/>
                </a:lnTo>
                <a:cubicBezTo>
                  <a:pt x="248" y="311"/>
                  <a:pt x="248" y="342"/>
                  <a:pt x="278" y="342"/>
                </a:cubicBezTo>
                <a:cubicBezTo>
                  <a:pt x="278" y="342"/>
                  <a:pt x="278" y="342"/>
                  <a:pt x="278" y="372"/>
                </a:cubicBezTo>
                <a:cubicBezTo>
                  <a:pt x="278" y="372"/>
                  <a:pt x="278" y="372"/>
                  <a:pt x="248" y="404"/>
                </a:cubicBezTo>
                <a:lnTo>
                  <a:pt x="248" y="404"/>
                </a:lnTo>
                <a:lnTo>
                  <a:pt x="248" y="404"/>
                </a:lnTo>
                <a:cubicBezTo>
                  <a:pt x="248" y="435"/>
                  <a:pt x="248" y="435"/>
                  <a:pt x="217" y="435"/>
                </a:cubicBezTo>
                <a:lnTo>
                  <a:pt x="217" y="435"/>
                </a:lnTo>
                <a:lnTo>
                  <a:pt x="217" y="435"/>
                </a:lnTo>
                <a:lnTo>
                  <a:pt x="217" y="466"/>
                </a:lnTo>
                <a:lnTo>
                  <a:pt x="217" y="466"/>
                </a:lnTo>
                <a:lnTo>
                  <a:pt x="217" y="466"/>
                </a:lnTo>
                <a:lnTo>
                  <a:pt x="217" y="466"/>
                </a:lnTo>
                <a:cubicBezTo>
                  <a:pt x="248" y="466"/>
                  <a:pt x="248" y="466"/>
                  <a:pt x="248" y="466"/>
                </a:cubicBezTo>
                <a:lnTo>
                  <a:pt x="248" y="466"/>
                </a:lnTo>
                <a:lnTo>
                  <a:pt x="248" y="466"/>
                </a:lnTo>
                <a:cubicBezTo>
                  <a:pt x="278" y="466"/>
                  <a:pt x="278" y="466"/>
                  <a:pt x="278" y="466"/>
                </a:cubicBezTo>
                <a:lnTo>
                  <a:pt x="278" y="466"/>
                </a:lnTo>
                <a:cubicBezTo>
                  <a:pt x="310" y="466"/>
                  <a:pt x="310" y="466"/>
                  <a:pt x="310" y="466"/>
                </a:cubicBezTo>
                <a:cubicBezTo>
                  <a:pt x="341" y="466"/>
                  <a:pt x="341" y="466"/>
                  <a:pt x="341" y="466"/>
                </a:cubicBezTo>
                <a:cubicBezTo>
                  <a:pt x="341" y="435"/>
                  <a:pt x="341" y="435"/>
                  <a:pt x="372" y="435"/>
                </a:cubicBezTo>
                <a:lnTo>
                  <a:pt x="372" y="435"/>
                </a:lnTo>
                <a:lnTo>
                  <a:pt x="372" y="435"/>
                </a:lnTo>
                <a:lnTo>
                  <a:pt x="372" y="435"/>
                </a:lnTo>
                <a:lnTo>
                  <a:pt x="372" y="435"/>
                </a:lnTo>
                <a:cubicBezTo>
                  <a:pt x="372" y="404"/>
                  <a:pt x="372" y="404"/>
                  <a:pt x="372" y="404"/>
                </a:cubicBezTo>
                <a:lnTo>
                  <a:pt x="372" y="404"/>
                </a:lnTo>
                <a:lnTo>
                  <a:pt x="372" y="404"/>
                </a:lnTo>
                <a:lnTo>
                  <a:pt x="372" y="372"/>
                </a:lnTo>
                <a:cubicBezTo>
                  <a:pt x="372" y="372"/>
                  <a:pt x="372" y="342"/>
                  <a:pt x="402" y="342"/>
                </a:cubicBezTo>
                <a:lnTo>
                  <a:pt x="402" y="311"/>
                </a:lnTo>
                <a:lnTo>
                  <a:pt x="402" y="311"/>
                </a:lnTo>
                <a:lnTo>
                  <a:pt x="402" y="311"/>
                </a:lnTo>
                <a:lnTo>
                  <a:pt x="402" y="311"/>
                </a:lnTo>
                <a:lnTo>
                  <a:pt x="402" y="311"/>
                </a:lnTo>
                <a:lnTo>
                  <a:pt x="372" y="311"/>
                </a:lnTo>
                <a:cubicBezTo>
                  <a:pt x="372" y="311"/>
                  <a:pt x="372" y="311"/>
                  <a:pt x="341" y="280"/>
                </a:cubicBezTo>
                <a:cubicBezTo>
                  <a:pt x="341" y="280"/>
                  <a:pt x="341" y="280"/>
                  <a:pt x="341" y="248"/>
                </a:cubicBezTo>
                <a:lnTo>
                  <a:pt x="341" y="248"/>
                </a:lnTo>
                <a:lnTo>
                  <a:pt x="341" y="248"/>
                </a:lnTo>
                <a:cubicBezTo>
                  <a:pt x="341" y="218"/>
                  <a:pt x="341" y="218"/>
                  <a:pt x="341" y="218"/>
                </a:cubicBezTo>
                <a:lnTo>
                  <a:pt x="341" y="187"/>
                </a:lnTo>
                <a:lnTo>
                  <a:pt x="310" y="187"/>
                </a:lnTo>
                <a:lnTo>
                  <a:pt x="310" y="187"/>
                </a:lnTo>
                <a:lnTo>
                  <a:pt x="310" y="187"/>
                </a:lnTo>
                <a:lnTo>
                  <a:pt x="310" y="187"/>
                </a:lnTo>
                <a:cubicBezTo>
                  <a:pt x="278" y="187"/>
                  <a:pt x="278" y="187"/>
                  <a:pt x="278" y="187"/>
                </a:cubicBezTo>
                <a:lnTo>
                  <a:pt x="278" y="187"/>
                </a:lnTo>
                <a:lnTo>
                  <a:pt x="278" y="187"/>
                </a:lnTo>
                <a:lnTo>
                  <a:pt x="278" y="187"/>
                </a:lnTo>
                <a:lnTo>
                  <a:pt x="278" y="187"/>
                </a:lnTo>
                <a:cubicBezTo>
                  <a:pt x="278" y="187"/>
                  <a:pt x="278" y="187"/>
                  <a:pt x="248" y="187"/>
                </a:cubicBezTo>
                <a:lnTo>
                  <a:pt x="248" y="187"/>
                </a:lnTo>
                <a:cubicBezTo>
                  <a:pt x="217" y="187"/>
                  <a:pt x="217" y="187"/>
                  <a:pt x="217" y="156"/>
                </a:cubicBezTo>
                <a:lnTo>
                  <a:pt x="217" y="156"/>
                </a:lnTo>
                <a:lnTo>
                  <a:pt x="217" y="156"/>
                </a:lnTo>
                <a:lnTo>
                  <a:pt x="186" y="156"/>
                </a:lnTo>
                <a:cubicBezTo>
                  <a:pt x="186" y="156"/>
                  <a:pt x="186" y="156"/>
                  <a:pt x="186" y="124"/>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34" name="Freeform 152"/>
          <p:cNvSpPr>
            <a:spLocks noChangeArrowheads="1"/>
          </p:cNvSpPr>
          <p:nvPr/>
        </p:nvSpPr>
        <p:spPr bwMode="auto">
          <a:xfrm>
            <a:off x="3868888" y="4060572"/>
            <a:ext cx="114963" cy="165911"/>
          </a:xfrm>
          <a:custGeom>
            <a:avLst/>
            <a:gdLst>
              <a:gd name="T0" fmla="*/ 62 w 280"/>
              <a:gd name="T1" fmla="*/ 186 h 342"/>
              <a:gd name="T2" fmla="*/ 62 w 280"/>
              <a:gd name="T3" fmla="*/ 186 h 342"/>
              <a:gd name="T4" fmla="*/ 62 w 280"/>
              <a:gd name="T5" fmla="*/ 248 h 342"/>
              <a:gd name="T6" fmla="*/ 62 w 280"/>
              <a:gd name="T7" fmla="*/ 248 h 342"/>
              <a:gd name="T8" fmla="*/ 31 w 280"/>
              <a:gd name="T9" fmla="*/ 279 h 342"/>
              <a:gd name="T10" fmla="*/ 31 w 280"/>
              <a:gd name="T11" fmla="*/ 279 h 342"/>
              <a:gd name="T12" fmla="*/ 31 w 280"/>
              <a:gd name="T13" fmla="*/ 310 h 342"/>
              <a:gd name="T14" fmla="*/ 31 w 280"/>
              <a:gd name="T15" fmla="*/ 310 h 342"/>
              <a:gd name="T16" fmla="*/ 31 w 280"/>
              <a:gd name="T17" fmla="*/ 310 h 342"/>
              <a:gd name="T18" fmla="*/ 31 w 280"/>
              <a:gd name="T19" fmla="*/ 310 h 342"/>
              <a:gd name="T20" fmla="*/ 31 w 280"/>
              <a:gd name="T21" fmla="*/ 310 h 342"/>
              <a:gd name="T22" fmla="*/ 62 w 280"/>
              <a:gd name="T23" fmla="*/ 341 h 342"/>
              <a:gd name="T24" fmla="*/ 62 w 280"/>
              <a:gd name="T25" fmla="*/ 341 h 342"/>
              <a:gd name="T26" fmla="*/ 92 w 280"/>
              <a:gd name="T27" fmla="*/ 341 h 342"/>
              <a:gd name="T28" fmla="*/ 124 w 280"/>
              <a:gd name="T29" fmla="*/ 248 h 342"/>
              <a:gd name="T30" fmla="*/ 186 w 280"/>
              <a:gd name="T31" fmla="*/ 186 h 342"/>
              <a:gd name="T32" fmla="*/ 248 w 280"/>
              <a:gd name="T33" fmla="*/ 155 h 342"/>
              <a:gd name="T34" fmla="*/ 248 w 280"/>
              <a:gd name="T35" fmla="*/ 155 h 342"/>
              <a:gd name="T36" fmla="*/ 248 w 280"/>
              <a:gd name="T37" fmla="*/ 155 h 342"/>
              <a:gd name="T38" fmla="*/ 248 w 280"/>
              <a:gd name="T39" fmla="*/ 155 h 342"/>
              <a:gd name="T40" fmla="*/ 248 w 280"/>
              <a:gd name="T41" fmla="*/ 155 h 342"/>
              <a:gd name="T42" fmla="*/ 248 w 280"/>
              <a:gd name="T43" fmla="*/ 155 h 342"/>
              <a:gd name="T44" fmla="*/ 248 w 280"/>
              <a:gd name="T45" fmla="*/ 124 h 342"/>
              <a:gd name="T46" fmla="*/ 248 w 280"/>
              <a:gd name="T47" fmla="*/ 124 h 342"/>
              <a:gd name="T48" fmla="*/ 279 w 280"/>
              <a:gd name="T49" fmla="*/ 124 h 342"/>
              <a:gd name="T50" fmla="*/ 279 w 280"/>
              <a:gd name="T51" fmla="*/ 93 h 342"/>
              <a:gd name="T52" fmla="*/ 248 w 280"/>
              <a:gd name="T53" fmla="*/ 93 h 342"/>
              <a:gd name="T54" fmla="*/ 248 w 280"/>
              <a:gd name="T55" fmla="*/ 93 h 342"/>
              <a:gd name="T56" fmla="*/ 248 w 280"/>
              <a:gd name="T57" fmla="*/ 93 h 342"/>
              <a:gd name="T58" fmla="*/ 248 w 280"/>
              <a:gd name="T59" fmla="*/ 93 h 342"/>
              <a:gd name="T60" fmla="*/ 248 w 280"/>
              <a:gd name="T61" fmla="*/ 62 h 342"/>
              <a:gd name="T62" fmla="*/ 248 w 280"/>
              <a:gd name="T63" fmla="*/ 62 h 342"/>
              <a:gd name="T64" fmla="*/ 217 w 280"/>
              <a:gd name="T65" fmla="*/ 93 h 342"/>
              <a:gd name="T66" fmla="*/ 186 w 280"/>
              <a:gd name="T67" fmla="*/ 62 h 342"/>
              <a:gd name="T68" fmla="*/ 186 w 280"/>
              <a:gd name="T69" fmla="*/ 62 h 342"/>
              <a:gd name="T70" fmla="*/ 186 w 280"/>
              <a:gd name="T71" fmla="*/ 62 h 342"/>
              <a:gd name="T72" fmla="*/ 155 w 280"/>
              <a:gd name="T73" fmla="*/ 62 h 342"/>
              <a:gd name="T74" fmla="*/ 155 w 280"/>
              <a:gd name="T75" fmla="*/ 62 h 342"/>
              <a:gd name="T76" fmla="*/ 124 w 280"/>
              <a:gd name="T77" fmla="*/ 31 h 342"/>
              <a:gd name="T78" fmla="*/ 92 w 280"/>
              <a:gd name="T79" fmla="*/ 31 h 342"/>
              <a:gd name="T80" fmla="*/ 92 w 280"/>
              <a:gd name="T81" fmla="*/ 0 h 342"/>
              <a:gd name="T82" fmla="*/ 92 w 280"/>
              <a:gd name="T83" fmla="*/ 0 h 342"/>
              <a:gd name="T84" fmla="*/ 62 w 280"/>
              <a:gd name="T85" fmla="*/ 31 h 342"/>
              <a:gd name="T86" fmla="*/ 31 w 280"/>
              <a:gd name="T87" fmla="*/ 31 h 342"/>
              <a:gd name="T88" fmla="*/ 31 w 280"/>
              <a:gd name="T89" fmla="*/ 62 h 342"/>
              <a:gd name="T90" fmla="*/ 31 w 280"/>
              <a:gd name="T91" fmla="*/ 62 h 342"/>
              <a:gd name="T92" fmla="*/ 31 w 280"/>
              <a:gd name="T93" fmla="*/ 93 h 342"/>
              <a:gd name="T94" fmla="*/ 31 w 280"/>
              <a:gd name="T95" fmla="*/ 93 h 342"/>
              <a:gd name="T96" fmla="*/ 0 w 280"/>
              <a:gd name="T97" fmla="*/ 155 h 342"/>
              <a:gd name="T98" fmla="*/ 0 w 280"/>
              <a:gd name="T99" fmla="*/ 186 h 342"/>
              <a:gd name="T100" fmla="*/ 0 w 280"/>
              <a:gd name="T101" fmla="*/ 186 h 342"/>
              <a:gd name="T102" fmla="*/ 31 w 280"/>
              <a:gd name="T103" fmla="*/ 186 h 342"/>
              <a:gd name="T104" fmla="*/ 62 w 280"/>
              <a:gd name="T105" fmla="*/ 186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0" h="342">
                <a:moveTo>
                  <a:pt x="62" y="186"/>
                </a:moveTo>
                <a:lnTo>
                  <a:pt x="62" y="186"/>
                </a:lnTo>
                <a:cubicBezTo>
                  <a:pt x="62" y="217"/>
                  <a:pt x="62" y="217"/>
                  <a:pt x="62" y="248"/>
                </a:cubicBezTo>
                <a:lnTo>
                  <a:pt x="62" y="248"/>
                </a:lnTo>
                <a:cubicBezTo>
                  <a:pt x="31" y="248"/>
                  <a:pt x="31" y="248"/>
                  <a:pt x="31" y="279"/>
                </a:cubicBezTo>
                <a:lnTo>
                  <a:pt x="31" y="279"/>
                </a:lnTo>
                <a:cubicBezTo>
                  <a:pt x="31" y="310"/>
                  <a:pt x="31" y="310"/>
                  <a:pt x="31" y="310"/>
                </a:cubicBezTo>
                <a:lnTo>
                  <a:pt x="31" y="310"/>
                </a:lnTo>
                <a:lnTo>
                  <a:pt x="31" y="310"/>
                </a:lnTo>
                <a:lnTo>
                  <a:pt x="31" y="310"/>
                </a:lnTo>
                <a:lnTo>
                  <a:pt x="31" y="310"/>
                </a:lnTo>
                <a:cubicBezTo>
                  <a:pt x="62" y="310"/>
                  <a:pt x="62" y="341"/>
                  <a:pt x="62" y="341"/>
                </a:cubicBezTo>
                <a:lnTo>
                  <a:pt x="62" y="341"/>
                </a:lnTo>
                <a:cubicBezTo>
                  <a:pt x="62" y="341"/>
                  <a:pt x="62" y="341"/>
                  <a:pt x="92" y="341"/>
                </a:cubicBezTo>
                <a:cubicBezTo>
                  <a:pt x="92" y="310"/>
                  <a:pt x="92" y="279"/>
                  <a:pt x="124" y="248"/>
                </a:cubicBezTo>
                <a:cubicBezTo>
                  <a:pt x="124" y="217"/>
                  <a:pt x="155" y="217"/>
                  <a:pt x="186" y="186"/>
                </a:cubicBezTo>
                <a:cubicBezTo>
                  <a:pt x="217" y="186"/>
                  <a:pt x="217" y="186"/>
                  <a:pt x="248" y="155"/>
                </a:cubicBezTo>
                <a:lnTo>
                  <a:pt x="248" y="155"/>
                </a:lnTo>
                <a:lnTo>
                  <a:pt x="248" y="155"/>
                </a:lnTo>
                <a:lnTo>
                  <a:pt x="248" y="155"/>
                </a:lnTo>
                <a:lnTo>
                  <a:pt x="248" y="155"/>
                </a:lnTo>
                <a:lnTo>
                  <a:pt x="248" y="155"/>
                </a:lnTo>
                <a:lnTo>
                  <a:pt x="248" y="124"/>
                </a:lnTo>
                <a:lnTo>
                  <a:pt x="248" y="124"/>
                </a:lnTo>
                <a:cubicBezTo>
                  <a:pt x="248" y="124"/>
                  <a:pt x="248" y="124"/>
                  <a:pt x="279" y="124"/>
                </a:cubicBezTo>
                <a:cubicBezTo>
                  <a:pt x="279" y="124"/>
                  <a:pt x="279" y="124"/>
                  <a:pt x="279" y="93"/>
                </a:cubicBezTo>
                <a:lnTo>
                  <a:pt x="248" y="93"/>
                </a:lnTo>
                <a:lnTo>
                  <a:pt x="248" y="93"/>
                </a:lnTo>
                <a:lnTo>
                  <a:pt x="248" y="93"/>
                </a:lnTo>
                <a:lnTo>
                  <a:pt x="248" y="93"/>
                </a:lnTo>
                <a:lnTo>
                  <a:pt x="248" y="62"/>
                </a:lnTo>
                <a:lnTo>
                  <a:pt x="248" y="62"/>
                </a:lnTo>
                <a:cubicBezTo>
                  <a:pt x="217" y="62"/>
                  <a:pt x="217" y="93"/>
                  <a:pt x="217" y="93"/>
                </a:cubicBezTo>
                <a:cubicBezTo>
                  <a:pt x="217" y="93"/>
                  <a:pt x="186" y="93"/>
                  <a:pt x="186" y="62"/>
                </a:cubicBezTo>
                <a:lnTo>
                  <a:pt x="186" y="62"/>
                </a:lnTo>
                <a:lnTo>
                  <a:pt x="186" y="62"/>
                </a:lnTo>
                <a:cubicBezTo>
                  <a:pt x="155" y="62"/>
                  <a:pt x="155" y="62"/>
                  <a:pt x="155" y="62"/>
                </a:cubicBezTo>
                <a:lnTo>
                  <a:pt x="155" y="62"/>
                </a:lnTo>
                <a:cubicBezTo>
                  <a:pt x="155" y="62"/>
                  <a:pt x="124" y="62"/>
                  <a:pt x="124" y="31"/>
                </a:cubicBezTo>
                <a:cubicBezTo>
                  <a:pt x="124" y="31"/>
                  <a:pt x="124" y="31"/>
                  <a:pt x="92" y="31"/>
                </a:cubicBezTo>
                <a:lnTo>
                  <a:pt x="92" y="0"/>
                </a:lnTo>
                <a:lnTo>
                  <a:pt x="92" y="0"/>
                </a:lnTo>
                <a:cubicBezTo>
                  <a:pt x="62" y="0"/>
                  <a:pt x="62" y="0"/>
                  <a:pt x="62" y="31"/>
                </a:cubicBezTo>
                <a:lnTo>
                  <a:pt x="31" y="31"/>
                </a:lnTo>
                <a:cubicBezTo>
                  <a:pt x="31" y="31"/>
                  <a:pt x="31" y="31"/>
                  <a:pt x="31" y="62"/>
                </a:cubicBezTo>
                <a:lnTo>
                  <a:pt x="31" y="62"/>
                </a:lnTo>
                <a:cubicBezTo>
                  <a:pt x="31" y="93"/>
                  <a:pt x="31" y="93"/>
                  <a:pt x="31" y="93"/>
                </a:cubicBezTo>
                <a:lnTo>
                  <a:pt x="31" y="93"/>
                </a:lnTo>
                <a:cubicBezTo>
                  <a:pt x="31" y="124"/>
                  <a:pt x="0" y="124"/>
                  <a:pt x="0" y="155"/>
                </a:cubicBezTo>
                <a:cubicBezTo>
                  <a:pt x="0" y="155"/>
                  <a:pt x="0" y="155"/>
                  <a:pt x="0" y="186"/>
                </a:cubicBezTo>
                <a:lnTo>
                  <a:pt x="0" y="186"/>
                </a:lnTo>
                <a:lnTo>
                  <a:pt x="31" y="186"/>
                </a:lnTo>
                <a:cubicBezTo>
                  <a:pt x="31" y="155"/>
                  <a:pt x="31" y="186"/>
                  <a:pt x="62" y="186"/>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35" name="Freeform 153"/>
          <p:cNvSpPr>
            <a:spLocks noChangeArrowheads="1"/>
          </p:cNvSpPr>
          <p:nvPr/>
        </p:nvSpPr>
        <p:spPr bwMode="auto">
          <a:xfrm>
            <a:off x="3919982" y="3747894"/>
            <a:ext cx="231751" cy="419032"/>
          </a:xfrm>
          <a:custGeom>
            <a:avLst/>
            <a:gdLst>
              <a:gd name="T0" fmla="*/ 62 w 558"/>
              <a:gd name="T1" fmla="*/ 310 h 869"/>
              <a:gd name="T2" fmla="*/ 62 w 558"/>
              <a:gd name="T3" fmla="*/ 403 h 869"/>
              <a:gd name="T4" fmla="*/ 62 w 558"/>
              <a:gd name="T5" fmla="*/ 434 h 869"/>
              <a:gd name="T6" fmla="*/ 62 w 558"/>
              <a:gd name="T7" fmla="*/ 527 h 869"/>
              <a:gd name="T8" fmla="*/ 0 w 558"/>
              <a:gd name="T9" fmla="*/ 589 h 869"/>
              <a:gd name="T10" fmla="*/ 0 w 558"/>
              <a:gd name="T11" fmla="*/ 589 h 869"/>
              <a:gd name="T12" fmla="*/ 0 w 558"/>
              <a:gd name="T13" fmla="*/ 620 h 869"/>
              <a:gd name="T14" fmla="*/ 62 w 558"/>
              <a:gd name="T15" fmla="*/ 651 h 869"/>
              <a:gd name="T16" fmla="*/ 93 w 558"/>
              <a:gd name="T17" fmla="*/ 682 h 869"/>
              <a:gd name="T18" fmla="*/ 124 w 558"/>
              <a:gd name="T19" fmla="*/ 651 h 869"/>
              <a:gd name="T20" fmla="*/ 155 w 558"/>
              <a:gd name="T21" fmla="*/ 682 h 869"/>
              <a:gd name="T22" fmla="*/ 155 w 558"/>
              <a:gd name="T23" fmla="*/ 682 h 869"/>
              <a:gd name="T24" fmla="*/ 217 w 558"/>
              <a:gd name="T25" fmla="*/ 713 h 869"/>
              <a:gd name="T26" fmla="*/ 248 w 558"/>
              <a:gd name="T27" fmla="*/ 775 h 869"/>
              <a:gd name="T28" fmla="*/ 279 w 558"/>
              <a:gd name="T29" fmla="*/ 806 h 869"/>
              <a:gd name="T30" fmla="*/ 309 w 558"/>
              <a:gd name="T31" fmla="*/ 837 h 869"/>
              <a:gd name="T32" fmla="*/ 309 w 558"/>
              <a:gd name="T33" fmla="*/ 837 h 869"/>
              <a:gd name="T34" fmla="*/ 341 w 558"/>
              <a:gd name="T35" fmla="*/ 837 h 869"/>
              <a:gd name="T36" fmla="*/ 433 w 558"/>
              <a:gd name="T37" fmla="*/ 837 h 869"/>
              <a:gd name="T38" fmla="*/ 433 w 558"/>
              <a:gd name="T39" fmla="*/ 744 h 869"/>
              <a:gd name="T40" fmla="*/ 433 w 558"/>
              <a:gd name="T41" fmla="*/ 713 h 869"/>
              <a:gd name="T42" fmla="*/ 433 w 558"/>
              <a:gd name="T43" fmla="*/ 682 h 869"/>
              <a:gd name="T44" fmla="*/ 433 w 558"/>
              <a:gd name="T45" fmla="*/ 651 h 869"/>
              <a:gd name="T46" fmla="*/ 433 w 558"/>
              <a:gd name="T47" fmla="*/ 589 h 869"/>
              <a:gd name="T48" fmla="*/ 465 w 558"/>
              <a:gd name="T49" fmla="*/ 558 h 869"/>
              <a:gd name="T50" fmla="*/ 527 w 558"/>
              <a:gd name="T51" fmla="*/ 589 h 869"/>
              <a:gd name="T52" fmla="*/ 527 w 558"/>
              <a:gd name="T53" fmla="*/ 589 h 869"/>
              <a:gd name="T54" fmla="*/ 557 w 558"/>
              <a:gd name="T55" fmla="*/ 558 h 869"/>
              <a:gd name="T56" fmla="*/ 557 w 558"/>
              <a:gd name="T57" fmla="*/ 527 h 869"/>
              <a:gd name="T58" fmla="*/ 557 w 558"/>
              <a:gd name="T59" fmla="*/ 434 h 869"/>
              <a:gd name="T60" fmla="*/ 557 w 558"/>
              <a:gd name="T61" fmla="*/ 403 h 869"/>
              <a:gd name="T62" fmla="*/ 557 w 558"/>
              <a:gd name="T63" fmla="*/ 372 h 869"/>
              <a:gd name="T64" fmla="*/ 527 w 558"/>
              <a:gd name="T65" fmla="*/ 341 h 869"/>
              <a:gd name="T66" fmla="*/ 496 w 558"/>
              <a:gd name="T67" fmla="*/ 341 h 869"/>
              <a:gd name="T68" fmla="*/ 465 w 558"/>
              <a:gd name="T69" fmla="*/ 310 h 869"/>
              <a:gd name="T70" fmla="*/ 403 w 558"/>
              <a:gd name="T71" fmla="*/ 280 h 869"/>
              <a:gd name="T72" fmla="*/ 341 w 558"/>
              <a:gd name="T73" fmla="*/ 280 h 869"/>
              <a:gd name="T74" fmla="*/ 279 w 558"/>
              <a:gd name="T75" fmla="*/ 217 h 869"/>
              <a:gd name="T76" fmla="*/ 309 w 558"/>
              <a:gd name="T77" fmla="*/ 186 h 869"/>
              <a:gd name="T78" fmla="*/ 279 w 558"/>
              <a:gd name="T79" fmla="*/ 156 h 869"/>
              <a:gd name="T80" fmla="*/ 248 w 558"/>
              <a:gd name="T81" fmla="*/ 124 h 869"/>
              <a:gd name="T82" fmla="*/ 248 w 558"/>
              <a:gd name="T83" fmla="*/ 124 h 869"/>
              <a:gd name="T84" fmla="*/ 279 w 558"/>
              <a:gd name="T85" fmla="*/ 93 h 869"/>
              <a:gd name="T86" fmla="*/ 279 w 558"/>
              <a:gd name="T87" fmla="*/ 0 h 869"/>
              <a:gd name="T88" fmla="*/ 248 w 558"/>
              <a:gd name="T89" fmla="*/ 0 h 869"/>
              <a:gd name="T90" fmla="*/ 185 w 558"/>
              <a:gd name="T91" fmla="*/ 32 h 869"/>
              <a:gd name="T92" fmla="*/ 155 w 558"/>
              <a:gd name="T93" fmla="*/ 93 h 869"/>
              <a:gd name="T94" fmla="*/ 93 w 558"/>
              <a:gd name="T95" fmla="*/ 186 h 869"/>
              <a:gd name="T96" fmla="*/ 93 w 558"/>
              <a:gd name="T97" fmla="*/ 186 h 869"/>
              <a:gd name="T98" fmla="*/ 62 w 558"/>
              <a:gd name="T99" fmla="*/ 248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8" h="869">
                <a:moveTo>
                  <a:pt x="31" y="248"/>
                </a:moveTo>
                <a:lnTo>
                  <a:pt x="31" y="248"/>
                </a:lnTo>
                <a:lnTo>
                  <a:pt x="62" y="310"/>
                </a:lnTo>
                <a:cubicBezTo>
                  <a:pt x="93" y="341"/>
                  <a:pt x="62" y="372"/>
                  <a:pt x="62" y="372"/>
                </a:cubicBezTo>
                <a:lnTo>
                  <a:pt x="62" y="372"/>
                </a:lnTo>
                <a:lnTo>
                  <a:pt x="62" y="403"/>
                </a:lnTo>
                <a:lnTo>
                  <a:pt x="62" y="403"/>
                </a:lnTo>
                <a:lnTo>
                  <a:pt x="62" y="434"/>
                </a:lnTo>
                <a:lnTo>
                  <a:pt x="62" y="434"/>
                </a:lnTo>
                <a:cubicBezTo>
                  <a:pt x="93" y="465"/>
                  <a:pt x="62" y="496"/>
                  <a:pt x="62" y="496"/>
                </a:cubicBezTo>
                <a:lnTo>
                  <a:pt x="62" y="496"/>
                </a:lnTo>
                <a:cubicBezTo>
                  <a:pt x="62" y="527"/>
                  <a:pt x="62" y="527"/>
                  <a:pt x="62" y="527"/>
                </a:cubicBezTo>
                <a:cubicBezTo>
                  <a:pt x="62" y="558"/>
                  <a:pt x="31" y="558"/>
                  <a:pt x="31" y="558"/>
                </a:cubicBezTo>
                <a:cubicBezTo>
                  <a:pt x="31" y="558"/>
                  <a:pt x="31" y="589"/>
                  <a:pt x="0" y="589"/>
                </a:cubicBezTo>
                <a:lnTo>
                  <a:pt x="0" y="589"/>
                </a:lnTo>
                <a:lnTo>
                  <a:pt x="0" y="589"/>
                </a:lnTo>
                <a:lnTo>
                  <a:pt x="0" y="589"/>
                </a:lnTo>
                <a:lnTo>
                  <a:pt x="0" y="589"/>
                </a:lnTo>
                <a:lnTo>
                  <a:pt x="0" y="620"/>
                </a:lnTo>
                <a:lnTo>
                  <a:pt x="0" y="620"/>
                </a:lnTo>
                <a:lnTo>
                  <a:pt x="0" y="620"/>
                </a:lnTo>
                <a:cubicBezTo>
                  <a:pt x="31" y="620"/>
                  <a:pt x="31" y="651"/>
                  <a:pt x="31" y="651"/>
                </a:cubicBezTo>
                <a:cubicBezTo>
                  <a:pt x="31" y="651"/>
                  <a:pt x="31" y="651"/>
                  <a:pt x="62" y="651"/>
                </a:cubicBezTo>
                <a:lnTo>
                  <a:pt x="62" y="651"/>
                </a:lnTo>
                <a:cubicBezTo>
                  <a:pt x="62" y="651"/>
                  <a:pt x="62" y="651"/>
                  <a:pt x="62" y="682"/>
                </a:cubicBezTo>
                <a:lnTo>
                  <a:pt x="62" y="682"/>
                </a:lnTo>
                <a:lnTo>
                  <a:pt x="93" y="682"/>
                </a:lnTo>
                <a:cubicBezTo>
                  <a:pt x="93" y="651"/>
                  <a:pt x="93" y="651"/>
                  <a:pt x="93" y="651"/>
                </a:cubicBezTo>
                <a:cubicBezTo>
                  <a:pt x="124" y="651"/>
                  <a:pt x="124" y="651"/>
                  <a:pt x="124" y="651"/>
                </a:cubicBezTo>
                <a:lnTo>
                  <a:pt x="124" y="651"/>
                </a:lnTo>
                <a:lnTo>
                  <a:pt x="155" y="682"/>
                </a:lnTo>
                <a:lnTo>
                  <a:pt x="155" y="682"/>
                </a:lnTo>
                <a:lnTo>
                  <a:pt x="155" y="682"/>
                </a:lnTo>
                <a:lnTo>
                  <a:pt x="155" y="682"/>
                </a:lnTo>
                <a:lnTo>
                  <a:pt x="155" y="682"/>
                </a:lnTo>
                <a:lnTo>
                  <a:pt x="155" y="682"/>
                </a:lnTo>
                <a:cubicBezTo>
                  <a:pt x="185" y="682"/>
                  <a:pt x="185" y="682"/>
                  <a:pt x="185" y="682"/>
                </a:cubicBezTo>
                <a:lnTo>
                  <a:pt x="185" y="682"/>
                </a:lnTo>
                <a:cubicBezTo>
                  <a:pt x="185" y="713"/>
                  <a:pt x="185" y="713"/>
                  <a:pt x="217" y="713"/>
                </a:cubicBezTo>
                <a:cubicBezTo>
                  <a:pt x="217" y="713"/>
                  <a:pt x="217" y="713"/>
                  <a:pt x="217" y="744"/>
                </a:cubicBezTo>
                <a:lnTo>
                  <a:pt x="217" y="744"/>
                </a:lnTo>
                <a:cubicBezTo>
                  <a:pt x="248" y="744"/>
                  <a:pt x="248" y="775"/>
                  <a:pt x="248" y="775"/>
                </a:cubicBezTo>
                <a:cubicBezTo>
                  <a:pt x="279" y="775"/>
                  <a:pt x="279" y="775"/>
                  <a:pt x="279" y="775"/>
                </a:cubicBezTo>
                <a:lnTo>
                  <a:pt x="279" y="775"/>
                </a:lnTo>
                <a:cubicBezTo>
                  <a:pt x="279" y="806"/>
                  <a:pt x="279" y="806"/>
                  <a:pt x="279" y="806"/>
                </a:cubicBezTo>
                <a:cubicBezTo>
                  <a:pt x="309" y="806"/>
                  <a:pt x="309" y="837"/>
                  <a:pt x="309" y="837"/>
                </a:cubicBezTo>
                <a:lnTo>
                  <a:pt x="309" y="837"/>
                </a:lnTo>
                <a:lnTo>
                  <a:pt x="309" y="837"/>
                </a:lnTo>
                <a:lnTo>
                  <a:pt x="309" y="837"/>
                </a:lnTo>
                <a:lnTo>
                  <a:pt x="309" y="837"/>
                </a:lnTo>
                <a:lnTo>
                  <a:pt x="309" y="837"/>
                </a:lnTo>
                <a:lnTo>
                  <a:pt x="309" y="837"/>
                </a:lnTo>
                <a:cubicBezTo>
                  <a:pt x="341" y="837"/>
                  <a:pt x="341" y="837"/>
                  <a:pt x="341" y="837"/>
                </a:cubicBezTo>
                <a:lnTo>
                  <a:pt x="341" y="837"/>
                </a:lnTo>
                <a:cubicBezTo>
                  <a:pt x="372" y="837"/>
                  <a:pt x="372" y="837"/>
                  <a:pt x="372" y="837"/>
                </a:cubicBezTo>
                <a:lnTo>
                  <a:pt x="403" y="837"/>
                </a:lnTo>
                <a:cubicBezTo>
                  <a:pt x="433" y="837"/>
                  <a:pt x="433" y="837"/>
                  <a:pt x="433" y="837"/>
                </a:cubicBezTo>
                <a:cubicBezTo>
                  <a:pt x="433" y="837"/>
                  <a:pt x="433" y="868"/>
                  <a:pt x="465" y="868"/>
                </a:cubicBezTo>
                <a:cubicBezTo>
                  <a:pt x="465" y="837"/>
                  <a:pt x="465" y="806"/>
                  <a:pt x="465" y="775"/>
                </a:cubicBezTo>
                <a:cubicBezTo>
                  <a:pt x="465" y="775"/>
                  <a:pt x="433" y="775"/>
                  <a:pt x="433" y="744"/>
                </a:cubicBezTo>
                <a:cubicBezTo>
                  <a:pt x="433" y="744"/>
                  <a:pt x="433" y="744"/>
                  <a:pt x="433" y="713"/>
                </a:cubicBezTo>
                <a:lnTo>
                  <a:pt x="433" y="713"/>
                </a:lnTo>
                <a:lnTo>
                  <a:pt x="433" y="713"/>
                </a:lnTo>
                <a:lnTo>
                  <a:pt x="433" y="713"/>
                </a:lnTo>
                <a:cubicBezTo>
                  <a:pt x="433" y="682"/>
                  <a:pt x="433" y="682"/>
                  <a:pt x="433" y="682"/>
                </a:cubicBezTo>
                <a:lnTo>
                  <a:pt x="433" y="682"/>
                </a:lnTo>
                <a:lnTo>
                  <a:pt x="433" y="682"/>
                </a:lnTo>
                <a:lnTo>
                  <a:pt x="433" y="651"/>
                </a:lnTo>
                <a:lnTo>
                  <a:pt x="433" y="651"/>
                </a:lnTo>
                <a:lnTo>
                  <a:pt x="433" y="651"/>
                </a:lnTo>
                <a:cubicBezTo>
                  <a:pt x="433" y="620"/>
                  <a:pt x="433" y="620"/>
                  <a:pt x="433" y="620"/>
                </a:cubicBezTo>
                <a:cubicBezTo>
                  <a:pt x="433" y="620"/>
                  <a:pt x="433" y="620"/>
                  <a:pt x="433" y="589"/>
                </a:cubicBezTo>
                <a:lnTo>
                  <a:pt x="433" y="589"/>
                </a:lnTo>
                <a:lnTo>
                  <a:pt x="465" y="558"/>
                </a:lnTo>
                <a:lnTo>
                  <a:pt x="465" y="558"/>
                </a:lnTo>
                <a:cubicBezTo>
                  <a:pt x="465" y="558"/>
                  <a:pt x="465" y="558"/>
                  <a:pt x="496" y="589"/>
                </a:cubicBezTo>
                <a:lnTo>
                  <a:pt x="496" y="589"/>
                </a:lnTo>
                <a:lnTo>
                  <a:pt x="527" y="589"/>
                </a:lnTo>
                <a:lnTo>
                  <a:pt x="527" y="589"/>
                </a:lnTo>
                <a:lnTo>
                  <a:pt x="527" y="589"/>
                </a:lnTo>
                <a:lnTo>
                  <a:pt x="527" y="589"/>
                </a:lnTo>
                <a:cubicBezTo>
                  <a:pt x="527" y="558"/>
                  <a:pt x="557" y="558"/>
                  <a:pt x="557" y="558"/>
                </a:cubicBezTo>
                <a:lnTo>
                  <a:pt x="557" y="558"/>
                </a:lnTo>
                <a:lnTo>
                  <a:pt x="557" y="558"/>
                </a:lnTo>
                <a:lnTo>
                  <a:pt x="557" y="558"/>
                </a:lnTo>
                <a:lnTo>
                  <a:pt x="557" y="527"/>
                </a:lnTo>
                <a:lnTo>
                  <a:pt x="557" y="527"/>
                </a:lnTo>
                <a:lnTo>
                  <a:pt x="557" y="496"/>
                </a:lnTo>
                <a:lnTo>
                  <a:pt x="557" y="496"/>
                </a:lnTo>
                <a:cubicBezTo>
                  <a:pt x="557" y="465"/>
                  <a:pt x="557" y="434"/>
                  <a:pt x="557" y="434"/>
                </a:cubicBezTo>
                <a:lnTo>
                  <a:pt x="557" y="403"/>
                </a:lnTo>
                <a:lnTo>
                  <a:pt x="557" y="403"/>
                </a:lnTo>
                <a:lnTo>
                  <a:pt x="557" y="403"/>
                </a:lnTo>
                <a:lnTo>
                  <a:pt x="557" y="372"/>
                </a:lnTo>
                <a:lnTo>
                  <a:pt x="557" y="372"/>
                </a:lnTo>
                <a:lnTo>
                  <a:pt x="557" y="372"/>
                </a:lnTo>
                <a:cubicBezTo>
                  <a:pt x="557" y="341"/>
                  <a:pt x="557" y="341"/>
                  <a:pt x="557" y="341"/>
                </a:cubicBezTo>
                <a:cubicBezTo>
                  <a:pt x="557" y="341"/>
                  <a:pt x="557" y="341"/>
                  <a:pt x="527" y="341"/>
                </a:cubicBezTo>
                <a:lnTo>
                  <a:pt x="527" y="341"/>
                </a:lnTo>
                <a:lnTo>
                  <a:pt x="527" y="341"/>
                </a:lnTo>
                <a:lnTo>
                  <a:pt x="527" y="341"/>
                </a:lnTo>
                <a:cubicBezTo>
                  <a:pt x="496" y="341"/>
                  <a:pt x="496" y="341"/>
                  <a:pt x="496" y="341"/>
                </a:cubicBezTo>
                <a:lnTo>
                  <a:pt x="496" y="341"/>
                </a:lnTo>
                <a:cubicBezTo>
                  <a:pt x="465" y="341"/>
                  <a:pt x="465" y="341"/>
                  <a:pt x="465" y="341"/>
                </a:cubicBezTo>
                <a:cubicBezTo>
                  <a:pt x="465" y="341"/>
                  <a:pt x="465" y="341"/>
                  <a:pt x="465" y="310"/>
                </a:cubicBezTo>
                <a:cubicBezTo>
                  <a:pt x="465" y="310"/>
                  <a:pt x="465" y="310"/>
                  <a:pt x="433" y="310"/>
                </a:cubicBezTo>
                <a:lnTo>
                  <a:pt x="433" y="280"/>
                </a:lnTo>
                <a:lnTo>
                  <a:pt x="403" y="280"/>
                </a:lnTo>
                <a:lnTo>
                  <a:pt x="403" y="280"/>
                </a:lnTo>
                <a:lnTo>
                  <a:pt x="372" y="310"/>
                </a:lnTo>
                <a:cubicBezTo>
                  <a:pt x="341" y="310"/>
                  <a:pt x="341" y="280"/>
                  <a:pt x="341" y="280"/>
                </a:cubicBezTo>
                <a:cubicBezTo>
                  <a:pt x="309" y="280"/>
                  <a:pt x="309" y="280"/>
                  <a:pt x="309" y="248"/>
                </a:cubicBezTo>
                <a:cubicBezTo>
                  <a:pt x="309" y="248"/>
                  <a:pt x="279" y="248"/>
                  <a:pt x="279" y="217"/>
                </a:cubicBezTo>
                <a:lnTo>
                  <a:pt x="279" y="217"/>
                </a:lnTo>
                <a:lnTo>
                  <a:pt x="279" y="217"/>
                </a:lnTo>
                <a:cubicBezTo>
                  <a:pt x="279" y="217"/>
                  <a:pt x="279" y="217"/>
                  <a:pt x="309" y="217"/>
                </a:cubicBezTo>
                <a:cubicBezTo>
                  <a:pt x="309" y="186"/>
                  <a:pt x="309" y="186"/>
                  <a:pt x="309" y="186"/>
                </a:cubicBezTo>
                <a:cubicBezTo>
                  <a:pt x="279" y="186"/>
                  <a:pt x="279" y="186"/>
                  <a:pt x="279" y="156"/>
                </a:cubicBezTo>
                <a:lnTo>
                  <a:pt x="279" y="156"/>
                </a:lnTo>
                <a:lnTo>
                  <a:pt x="279" y="156"/>
                </a:lnTo>
                <a:lnTo>
                  <a:pt x="279" y="156"/>
                </a:lnTo>
                <a:cubicBezTo>
                  <a:pt x="248" y="156"/>
                  <a:pt x="248" y="124"/>
                  <a:pt x="248" y="124"/>
                </a:cubicBezTo>
                <a:lnTo>
                  <a:pt x="248" y="124"/>
                </a:lnTo>
                <a:lnTo>
                  <a:pt x="248" y="124"/>
                </a:lnTo>
                <a:lnTo>
                  <a:pt x="248" y="124"/>
                </a:lnTo>
                <a:lnTo>
                  <a:pt x="248" y="124"/>
                </a:lnTo>
                <a:lnTo>
                  <a:pt x="248" y="93"/>
                </a:lnTo>
                <a:lnTo>
                  <a:pt x="248" y="93"/>
                </a:lnTo>
                <a:cubicBezTo>
                  <a:pt x="248" y="93"/>
                  <a:pt x="248" y="93"/>
                  <a:pt x="279" y="93"/>
                </a:cubicBezTo>
                <a:lnTo>
                  <a:pt x="279" y="62"/>
                </a:lnTo>
                <a:cubicBezTo>
                  <a:pt x="279" y="62"/>
                  <a:pt x="279" y="32"/>
                  <a:pt x="279" y="0"/>
                </a:cubicBezTo>
                <a:lnTo>
                  <a:pt x="279" y="0"/>
                </a:lnTo>
                <a:lnTo>
                  <a:pt x="279" y="0"/>
                </a:lnTo>
                <a:lnTo>
                  <a:pt x="248" y="0"/>
                </a:lnTo>
                <a:lnTo>
                  <a:pt x="248" y="0"/>
                </a:lnTo>
                <a:cubicBezTo>
                  <a:pt x="217" y="124"/>
                  <a:pt x="217" y="124"/>
                  <a:pt x="217" y="124"/>
                </a:cubicBezTo>
                <a:cubicBezTo>
                  <a:pt x="185" y="32"/>
                  <a:pt x="185" y="32"/>
                  <a:pt x="185" y="32"/>
                </a:cubicBezTo>
                <a:lnTo>
                  <a:pt x="185" y="32"/>
                </a:lnTo>
                <a:lnTo>
                  <a:pt x="185" y="62"/>
                </a:lnTo>
                <a:lnTo>
                  <a:pt x="155" y="93"/>
                </a:lnTo>
                <a:lnTo>
                  <a:pt x="155" y="93"/>
                </a:lnTo>
                <a:cubicBezTo>
                  <a:pt x="155" y="124"/>
                  <a:pt x="155" y="124"/>
                  <a:pt x="155" y="156"/>
                </a:cubicBezTo>
                <a:lnTo>
                  <a:pt x="124" y="156"/>
                </a:lnTo>
                <a:cubicBezTo>
                  <a:pt x="93" y="156"/>
                  <a:pt x="93" y="156"/>
                  <a:pt x="93" y="186"/>
                </a:cubicBezTo>
                <a:lnTo>
                  <a:pt x="93" y="186"/>
                </a:lnTo>
                <a:lnTo>
                  <a:pt x="93" y="186"/>
                </a:lnTo>
                <a:lnTo>
                  <a:pt x="93" y="186"/>
                </a:lnTo>
                <a:cubicBezTo>
                  <a:pt x="93" y="217"/>
                  <a:pt x="93" y="217"/>
                  <a:pt x="93" y="217"/>
                </a:cubicBezTo>
                <a:lnTo>
                  <a:pt x="93" y="217"/>
                </a:lnTo>
                <a:cubicBezTo>
                  <a:pt x="93" y="248"/>
                  <a:pt x="62" y="248"/>
                  <a:pt x="62" y="248"/>
                </a:cubicBezTo>
                <a:cubicBezTo>
                  <a:pt x="62" y="248"/>
                  <a:pt x="62" y="248"/>
                  <a:pt x="31" y="248"/>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36" name="Freeform 154"/>
          <p:cNvSpPr>
            <a:spLocks noChangeArrowheads="1"/>
          </p:cNvSpPr>
          <p:nvPr/>
        </p:nvSpPr>
        <p:spPr bwMode="auto">
          <a:xfrm>
            <a:off x="4060493" y="3747894"/>
            <a:ext cx="257300" cy="299917"/>
          </a:xfrm>
          <a:custGeom>
            <a:avLst/>
            <a:gdLst>
              <a:gd name="T0" fmla="*/ 62 w 621"/>
              <a:gd name="T1" fmla="*/ 124 h 621"/>
              <a:gd name="T2" fmla="*/ 0 w 621"/>
              <a:gd name="T3" fmla="*/ 124 h 621"/>
              <a:gd name="T4" fmla="*/ 0 w 621"/>
              <a:gd name="T5" fmla="*/ 186 h 621"/>
              <a:gd name="T6" fmla="*/ 0 w 621"/>
              <a:gd name="T7" fmla="*/ 217 h 621"/>
              <a:gd name="T8" fmla="*/ 31 w 621"/>
              <a:gd name="T9" fmla="*/ 248 h 621"/>
              <a:gd name="T10" fmla="*/ 92 w 621"/>
              <a:gd name="T11" fmla="*/ 248 h 621"/>
              <a:gd name="T12" fmla="*/ 155 w 621"/>
              <a:gd name="T13" fmla="*/ 280 h 621"/>
              <a:gd name="T14" fmla="*/ 186 w 621"/>
              <a:gd name="T15" fmla="*/ 280 h 621"/>
              <a:gd name="T16" fmla="*/ 248 w 621"/>
              <a:gd name="T17" fmla="*/ 280 h 621"/>
              <a:gd name="T18" fmla="*/ 279 w 621"/>
              <a:gd name="T19" fmla="*/ 310 h 621"/>
              <a:gd name="T20" fmla="*/ 279 w 621"/>
              <a:gd name="T21" fmla="*/ 341 h 621"/>
              <a:gd name="T22" fmla="*/ 248 w 621"/>
              <a:gd name="T23" fmla="*/ 403 h 621"/>
              <a:gd name="T24" fmla="*/ 279 w 621"/>
              <a:gd name="T25" fmla="*/ 465 h 621"/>
              <a:gd name="T26" fmla="*/ 279 w 621"/>
              <a:gd name="T27" fmla="*/ 527 h 621"/>
              <a:gd name="T28" fmla="*/ 279 w 621"/>
              <a:gd name="T29" fmla="*/ 527 h 621"/>
              <a:gd name="T30" fmla="*/ 279 w 621"/>
              <a:gd name="T31" fmla="*/ 589 h 621"/>
              <a:gd name="T32" fmla="*/ 310 w 621"/>
              <a:gd name="T33" fmla="*/ 620 h 621"/>
              <a:gd name="T34" fmla="*/ 310 w 621"/>
              <a:gd name="T35" fmla="*/ 620 h 621"/>
              <a:gd name="T36" fmla="*/ 372 w 621"/>
              <a:gd name="T37" fmla="*/ 620 h 621"/>
              <a:gd name="T38" fmla="*/ 372 w 621"/>
              <a:gd name="T39" fmla="*/ 620 h 621"/>
              <a:gd name="T40" fmla="*/ 434 w 621"/>
              <a:gd name="T41" fmla="*/ 558 h 621"/>
              <a:gd name="T42" fmla="*/ 403 w 621"/>
              <a:gd name="T43" fmla="*/ 496 h 621"/>
              <a:gd name="T44" fmla="*/ 403 w 621"/>
              <a:gd name="T45" fmla="*/ 465 h 621"/>
              <a:gd name="T46" fmla="*/ 403 w 621"/>
              <a:gd name="T47" fmla="*/ 434 h 621"/>
              <a:gd name="T48" fmla="*/ 434 w 621"/>
              <a:gd name="T49" fmla="*/ 403 h 621"/>
              <a:gd name="T50" fmla="*/ 464 w 621"/>
              <a:gd name="T51" fmla="*/ 403 h 621"/>
              <a:gd name="T52" fmla="*/ 464 w 621"/>
              <a:gd name="T53" fmla="*/ 434 h 621"/>
              <a:gd name="T54" fmla="*/ 527 w 621"/>
              <a:gd name="T55" fmla="*/ 434 h 621"/>
              <a:gd name="T56" fmla="*/ 527 w 621"/>
              <a:gd name="T57" fmla="*/ 434 h 621"/>
              <a:gd name="T58" fmla="*/ 558 w 621"/>
              <a:gd name="T59" fmla="*/ 434 h 621"/>
              <a:gd name="T60" fmla="*/ 588 w 621"/>
              <a:gd name="T61" fmla="*/ 403 h 621"/>
              <a:gd name="T62" fmla="*/ 588 w 621"/>
              <a:gd name="T63" fmla="*/ 403 h 621"/>
              <a:gd name="T64" fmla="*/ 588 w 621"/>
              <a:gd name="T65" fmla="*/ 403 h 621"/>
              <a:gd name="T66" fmla="*/ 588 w 621"/>
              <a:gd name="T67" fmla="*/ 372 h 621"/>
              <a:gd name="T68" fmla="*/ 558 w 621"/>
              <a:gd name="T69" fmla="*/ 310 h 621"/>
              <a:gd name="T70" fmla="*/ 588 w 621"/>
              <a:gd name="T71" fmla="*/ 280 h 621"/>
              <a:gd name="T72" fmla="*/ 620 w 621"/>
              <a:gd name="T73" fmla="*/ 217 h 621"/>
              <a:gd name="T74" fmla="*/ 588 w 621"/>
              <a:gd name="T75" fmla="*/ 156 h 621"/>
              <a:gd name="T76" fmla="*/ 588 w 621"/>
              <a:gd name="T77" fmla="*/ 124 h 621"/>
              <a:gd name="T78" fmla="*/ 496 w 621"/>
              <a:gd name="T79" fmla="*/ 62 h 621"/>
              <a:gd name="T80" fmla="*/ 464 w 621"/>
              <a:gd name="T81" fmla="*/ 62 h 621"/>
              <a:gd name="T82" fmla="*/ 403 w 621"/>
              <a:gd name="T83" fmla="*/ 93 h 621"/>
              <a:gd name="T84" fmla="*/ 310 w 621"/>
              <a:gd name="T85" fmla="*/ 62 h 621"/>
              <a:gd name="T86" fmla="*/ 248 w 621"/>
              <a:gd name="T87" fmla="*/ 62 h 621"/>
              <a:gd name="T88" fmla="*/ 186 w 621"/>
              <a:gd name="T89" fmla="*/ 0 h 621"/>
              <a:gd name="T90" fmla="*/ 92 w 621"/>
              <a:gd name="T91" fmla="*/ 0 h 621"/>
              <a:gd name="T92" fmla="*/ 62 w 621"/>
              <a:gd name="T93" fmla="*/ 32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1" h="621">
                <a:moveTo>
                  <a:pt x="62" y="62"/>
                </a:moveTo>
                <a:lnTo>
                  <a:pt x="62" y="62"/>
                </a:lnTo>
                <a:cubicBezTo>
                  <a:pt x="62" y="93"/>
                  <a:pt x="62" y="124"/>
                  <a:pt x="62" y="124"/>
                </a:cubicBezTo>
                <a:lnTo>
                  <a:pt x="31" y="156"/>
                </a:lnTo>
                <a:lnTo>
                  <a:pt x="0" y="156"/>
                </a:lnTo>
                <a:cubicBezTo>
                  <a:pt x="0" y="156"/>
                  <a:pt x="0" y="156"/>
                  <a:pt x="0" y="124"/>
                </a:cubicBezTo>
                <a:cubicBezTo>
                  <a:pt x="0" y="156"/>
                  <a:pt x="0" y="156"/>
                  <a:pt x="0" y="156"/>
                </a:cubicBezTo>
                <a:lnTo>
                  <a:pt x="0" y="156"/>
                </a:lnTo>
                <a:cubicBezTo>
                  <a:pt x="0" y="186"/>
                  <a:pt x="0" y="186"/>
                  <a:pt x="0" y="186"/>
                </a:cubicBezTo>
                <a:lnTo>
                  <a:pt x="0" y="217"/>
                </a:lnTo>
                <a:lnTo>
                  <a:pt x="0" y="217"/>
                </a:lnTo>
                <a:lnTo>
                  <a:pt x="0" y="217"/>
                </a:lnTo>
                <a:cubicBezTo>
                  <a:pt x="0" y="217"/>
                  <a:pt x="0" y="248"/>
                  <a:pt x="31" y="248"/>
                </a:cubicBezTo>
                <a:lnTo>
                  <a:pt x="31" y="248"/>
                </a:lnTo>
                <a:lnTo>
                  <a:pt x="31" y="248"/>
                </a:lnTo>
                <a:cubicBezTo>
                  <a:pt x="62" y="217"/>
                  <a:pt x="62" y="217"/>
                  <a:pt x="62" y="217"/>
                </a:cubicBezTo>
                <a:cubicBezTo>
                  <a:pt x="62" y="217"/>
                  <a:pt x="92" y="217"/>
                  <a:pt x="92" y="248"/>
                </a:cubicBezTo>
                <a:lnTo>
                  <a:pt x="92" y="248"/>
                </a:lnTo>
                <a:cubicBezTo>
                  <a:pt x="124" y="248"/>
                  <a:pt x="155" y="280"/>
                  <a:pt x="155" y="280"/>
                </a:cubicBezTo>
                <a:lnTo>
                  <a:pt x="155" y="280"/>
                </a:lnTo>
                <a:lnTo>
                  <a:pt x="155" y="280"/>
                </a:lnTo>
                <a:lnTo>
                  <a:pt x="155" y="280"/>
                </a:lnTo>
                <a:lnTo>
                  <a:pt x="186" y="280"/>
                </a:lnTo>
                <a:lnTo>
                  <a:pt x="186" y="280"/>
                </a:lnTo>
                <a:lnTo>
                  <a:pt x="186" y="280"/>
                </a:lnTo>
                <a:cubicBezTo>
                  <a:pt x="216" y="280"/>
                  <a:pt x="216" y="280"/>
                  <a:pt x="216" y="280"/>
                </a:cubicBezTo>
                <a:cubicBezTo>
                  <a:pt x="216" y="280"/>
                  <a:pt x="216" y="280"/>
                  <a:pt x="248" y="280"/>
                </a:cubicBezTo>
                <a:lnTo>
                  <a:pt x="248" y="280"/>
                </a:lnTo>
                <a:lnTo>
                  <a:pt x="248" y="280"/>
                </a:lnTo>
                <a:cubicBezTo>
                  <a:pt x="248" y="280"/>
                  <a:pt x="279" y="280"/>
                  <a:pt x="279" y="310"/>
                </a:cubicBezTo>
                <a:lnTo>
                  <a:pt x="279" y="310"/>
                </a:lnTo>
                <a:cubicBezTo>
                  <a:pt x="279" y="341"/>
                  <a:pt x="279" y="341"/>
                  <a:pt x="279" y="341"/>
                </a:cubicBezTo>
                <a:lnTo>
                  <a:pt x="279" y="341"/>
                </a:lnTo>
                <a:cubicBezTo>
                  <a:pt x="279" y="372"/>
                  <a:pt x="248" y="372"/>
                  <a:pt x="248" y="372"/>
                </a:cubicBezTo>
                <a:lnTo>
                  <a:pt x="248" y="372"/>
                </a:lnTo>
                <a:lnTo>
                  <a:pt x="248" y="403"/>
                </a:lnTo>
                <a:lnTo>
                  <a:pt x="248" y="403"/>
                </a:lnTo>
                <a:cubicBezTo>
                  <a:pt x="248" y="403"/>
                  <a:pt x="248" y="403"/>
                  <a:pt x="248" y="434"/>
                </a:cubicBezTo>
                <a:cubicBezTo>
                  <a:pt x="248" y="434"/>
                  <a:pt x="279" y="434"/>
                  <a:pt x="279" y="465"/>
                </a:cubicBezTo>
                <a:lnTo>
                  <a:pt x="279" y="465"/>
                </a:lnTo>
                <a:cubicBezTo>
                  <a:pt x="279" y="496"/>
                  <a:pt x="279" y="496"/>
                  <a:pt x="279" y="496"/>
                </a:cubicBezTo>
                <a:lnTo>
                  <a:pt x="279" y="527"/>
                </a:lnTo>
                <a:lnTo>
                  <a:pt x="279" y="527"/>
                </a:lnTo>
                <a:lnTo>
                  <a:pt x="279" y="527"/>
                </a:lnTo>
                <a:lnTo>
                  <a:pt x="279" y="527"/>
                </a:lnTo>
                <a:cubicBezTo>
                  <a:pt x="279" y="558"/>
                  <a:pt x="279" y="558"/>
                  <a:pt x="279" y="558"/>
                </a:cubicBezTo>
                <a:cubicBezTo>
                  <a:pt x="279" y="558"/>
                  <a:pt x="279" y="558"/>
                  <a:pt x="279" y="589"/>
                </a:cubicBezTo>
                <a:lnTo>
                  <a:pt x="279" y="589"/>
                </a:lnTo>
                <a:lnTo>
                  <a:pt x="279" y="589"/>
                </a:lnTo>
                <a:cubicBezTo>
                  <a:pt x="310" y="589"/>
                  <a:pt x="310" y="589"/>
                  <a:pt x="310" y="620"/>
                </a:cubicBezTo>
                <a:lnTo>
                  <a:pt x="310" y="620"/>
                </a:lnTo>
                <a:lnTo>
                  <a:pt x="310" y="620"/>
                </a:lnTo>
                <a:lnTo>
                  <a:pt x="310" y="620"/>
                </a:lnTo>
                <a:lnTo>
                  <a:pt x="310" y="620"/>
                </a:lnTo>
                <a:cubicBezTo>
                  <a:pt x="340" y="620"/>
                  <a:pt x="340" y="620"/>
                  <a:pt x="340" y="620"/>
                </a:cubicBezTo>
                <a:lnTo>
                  <a:pt x="372" y="620"/>
                </a:lnTo>
                <a:lnTo>
                  <a:pt x="372" y="620"/>
                </a:lnTo>
                <a:lnTo>
                  <a:pt x="372" y="620"/>
                </a:lnTo>
                <a:lnTo>
                  <a:pt x="372" y="620"/>
                </a:lnTo>
                <a:lnTo>
                  <a:pt x="372" y="620"/>
                </a:lnTo>
                <a:cubicBezTo>
                  <a:pt x="403" y="589"/>
                  <a:pt x="403" y="589"/>
                  <a:pt x="403" y="589"/>
                </a:cubicBezTo>
                <a:lnTo>
                  <a:pt x="403" y="589"/>
                </a:lnTo>
                <a:cubicBezTo>
                  <a:pt x="434" y="589"/>
                  <a:pt x="434" y="589"/>
                  <a:pt x="434" y="558"/>
                </a:cubicBezTo>
                <a:cubicBezTo>
                  <a:pt x="434" y="558"/>
                  <a:pt x="403" y="558"/>
                  <a:pt x="403" y="527"/>
                </a:cubicBezTo>
                <a:lnTo>
                  <a:pt x="403" y="527"/>
                </a:lnTo>
                <a:cubicBezTo>
                  <a:pt x="403" y="527"/>
                  <a:pt x="403" y="527"/>
                  <a:pt x="403" y="496"/>
                </a:cubicBezTo>
                <a:lnTo>
                  <a:pt x="403" y="496"/>
                </a:lnTo>
                <a:cubicBezTo>
                  <a:pt x="403" y="496"/>
                  <a:pt x="403" y="496"/>
                  <a:pt x="403" y="465"/>
                </a:cubicBezTo>
                <a:lnTo>
                  <a:pt x="403" y="465"/>
                </a:lnTo>
                <a:cubicBezTo>
                  <a:pt x="403" y="465"/>
                  <a:pt x="372" y="465"/>
                  <a:pt x="372" y="434"/>
                </a:cubicBezTo>
                <a:lnTo>
                  <a:pt x="372" y="434"/>
                </a:lnTo>
                <a:lnTo>
                  <a:pt x="403" y="434"/>
                </a:lnTo>
                <a:cubicBezTo>
                  <a:pt x="403" y="403"/>
                  <a:pt x="403" y="403"/>
                  <a:pt x="403" y="403"/>
                </a:cubicBezTo>
                <a:lnTo>
                  <a:pt x="403" y="403"/>
                </a:lnTo>
                <a:lnTo>
                  <a:pt x="434" y="403"/>
                </a:lnTo>
                <a:lnTo>
                  <a:pt x="434" y="403"/>
                </a:lnTo>
                <a:cubicBezTo>
                  <a:pt x="434" y="434"/>
                  <a:pt x="434" y="434"/>
                  <a:pt x="434" y="434"/>
                </a:cubicBezTo>
                <a:cubicBezTo>
                  <a:pt x="434" y="434"/>
                  <a:pt x="434" y="403"/>
                  <a:pt x="464" y="403"/>
                </a:cubicBezTo>
                <a:lnTo>
                  <a:pt x="464" y="403"/>
                </a:lnTo>
                <a:lnTo>
                  <a:pt x="464" y="434"/>
                </a:lnTo>
                <a:lnTo>
                  <a:pt x="464" y="434"/>
                </a:lnTo>
                <a:lnTo>
                  <a:pt x="464" y="434"/>
                </a:lnTo>
                <a:cubicBezTo>
                  <a:pt x="496" y="434"/>
                  <a:pt x="496" y="434"/>
                  <a:pt x="496" y="434"/>
                </a:cubicBezTo>
                <a:lnTo>
                  <a:pt x="527" y="434"/>
                </a:lnTo>
                <a:lnTo>
                  <a:pt x="527" y="434"/>
                </a:lnTo>
                <a:lnTo>
                  <a:pt x="527" y="434"/>
                </a:lnTo>
                <a:lnTo>
                  <a:pt x="527" y="434"/>
                </a:lnTo>
                <a:cubicBezTo>
                  <a:pt x="527" y="434"/>
                  <a:pt x="527" y="434"/>
                  <a:pt x="558" y="434"/>
                </a:cubicBezTo>
                <a:lnTo>
                  <a:pt x="558" y="434"/>
                </a:lnTo>
                <a:lnTo>
                  <a:pt x="558" y="434"/>
                </a:lnTo>
                <a:lnTo>
                  <a:pt x="558" y="434"/>
                </a:lnTo>
                <a:cubicBezTo>
                  <a:pt x="558" y="403"/>
                  <a:pt x="588" y="403"/>
                  <a:pt x="588" y="403"/>
                </a:cubicBezTo>
                <a:lnTo>
                  <a:pt x="588" y="403"/>
                </a:lnTo>
                <a:lnTo>
                  <a:pt x="588" y="403"/>
                </a:lnTo>
                <a:lnTo>
                  <a:pt x="588" y="403"/>
                </a:lnTo>
                <a:lnTo>
                  <a:pt x="588" y="403"/>
                </a:lnTo>
                <a:cubicBezTo>
                  <a:pt x="588" y="403"/>
                  <a:pt x="588" y="403"/>
                  <a:pt x="620" y="403"/>
                </a:cubicBezTo>
                <a:cubicBezTo>
                  <a:pt x="588" y="403"/>
                  <a:pt x="588" y="403"/>
                  <a:pt x="588" y="403"/>
                </a:cubicBezTo>
                <a:lnTo>
                  <a:pt x="588" y="403"/>
                </a:lnTo>
                <a:lnTo>
                  <a:pt x="588" y="403"/>
                </a:lnTo>
                <a:cubicBezTo>
                  <a:pt x="588" y="403"/>
                  <a:pt x="588" y="403"/>
                  <a:pt x="588" y="372"/>
                </a:cubicBezTo>
                <a:lnTo>
                  <a:pt x="588" y="372"/>
                </a:lnTo>
                <a:cubicBezTo>
                  <a:pt x="588" y="341"/>
                  <a:pt x="558" y="341"/>
                  <a:pt x="558" y="341"/>
                </a:cubicBezTo>
                <a:cubicBezTo>
                  <a:pt x="558" y="341"/>
                  <a:pt x="558" y="341"/>
                  <a:pt x="558" y="310"/>
                </a:cubicBezTo>
                <a:lnTo>
                  <a:pt x="558" y="310"/>
                </a:lnTo>
                <a:cubicBezTo>
                  <a:pt x="558" y="310"/>
                  <a:pt x="558" y="310"/>
                  <a:pt x="588" y="280"/>
                </a:cubicBezTo>
                <a:lnTo>
                  <a:pt x="588" y="280"/>
                </a:lnTo>
                <a:lnTo>
                  <a:pt x="588" y="280"/>
                </a:lnTo>
                <a:cubicBezTo>
                  <a:pt x="588" y="280"/>
                  <a:pt x="588" y="248"/>
                  <a:pt x="620" y="248"/>
                </a:cubicBezTo>
                <a:lnTo>
                  <a:pt x="620" y="217"/>
                </a:lnTo>
                <a:lnTo>
                  <a:pt x="620" y="217"/>
                </a:lnTo>
                <a:lnTo>
                  <a:pt x="620" y="217"/>
                </a:lnTo>
                <a:cubicBezTo>
                  <a:pt x="620" y="186"/>
                  <a:pt x="620" y="186"/>
                  <a:pt x="620" y="186"/>
                </a:cubicBezTo>
                <a:cubicBezTo>
                  <a:pt x="620" y="186"/>
                  <a:pt x="588" y="186"/>
                  <a:pt x="588" y="156"/>
                </a:cubicBezTo>
                <a:cubicBezTo>
                  <a:pt x="558" y="186"/>
                  <a:pt x="558" y="186"/>
                  <a:pt x="558" y="186"/>
                </a:cubicBezTo>
                <a:cubicBezTo>
                  <a:pt x="588" y="124"/>
                  <a:pt x="588" y="124"/>
                  <a:pt x="588" y="124"/>
                </a:cubicBezTo>
                <a:lnTo>
                  <a:pt x="588" y="124"/>
                </a:lnTo>
                <a:lnTo>
                  <a:pt x="588" y="124"/>
                </a:lnTo>
                <a:cubicBezTo>
                  <a:pt x="558" y="124"/>
                  <a:pt x="527" y="93"/>
                  <a:pt x="527" y="93"/>
                </a:cubicBezTo>
                <a:cubicBezTo>
                  <a:pt x="496" y="93"/>
                  <a:pt x="496" y="62"/>
                  <a:pt x="496" y="62"/>
                </a:cubicBezTo>
                <a:lnTo>
                  <a:pt x="496" y="62"/>
                </a:lnTo>
                <a:cubicBezTo>
                  <a:pt x="496" y="62"/>
                  <a:pt x="496" y="62"/>
                  <a:pt x="464" y="62"/>
                </a:cubicBezTo>
                <a:lnTo>
                  <a:pt x="464" y="62"/>
                </a:lnTo>
                <a:lnTo>
                  <a:pt x="464" y="62"/>
                </a:lnTo>
                <a:cubicBezTo>
                  <a:pt x="403" y="93"/>
                  <a:pt x="403" y="93"/>
                  <a:pt x="403" y="93"/>
                </a:cubicBezTo>
                <a:lnTo>
                  <a:pt x="403" y="93"/>
                </a:lnTo>
                <a:cubicBezTo>
                  <a:pt x="403" y="93"/>
                  <a:pt x="372" y="62"/>
                  <a:pt x="340" y="62"/>
                </a:cubicBezTo>
                <a:cubicBezTo>
                  <a:pt x="340" y="62"/>
                  <a:pt x="340" y="62"/>
                  <a:pt x="310" y="62"/>
                </a:cubicBezTo>
                <a:lnTo>
                  <a:pt x="310" y="62"/>
                </a:lnTo>
                <a:cubicBezTo>
                  <a:pt x="279" y="62"/>
                  <a:pt x="279" y="62"/>
                  <a:pt x="248" y="62"/>
                </a:cubicBezTo>
                <a:lnTo>
                  <a:pt x="248" y="62"/>
                </a:lnTo>
                <a:lnTo>
                  <a:pt x="248" y="62"/>
                </a:lnTo>
                <a:cubicBezTo>
                  <a:pt x="216" y="62"/>
                  <a:pt x="216" y="62"/>
                  <a:pt x="216" y="62"/>
                </a:cubicBezTo>
                <a:cubicBezTo>
                  <a:pt x="216" y="62"/>
                  <a:pt x="186" y="62"/>
                  <a:pt x="186" y="32"/>
                </a:cubicBezTo>
                <a:cubicBezTo>
                  <a:pt x="186" y="32"/>
                  <a:pt x="186" y="32"/>
                  <a:pt x="186" y="0"/>
                </a:cubicBezTo>
                <a:cubicBezTo>
                  <a:pt x="186" y="0"/>
                  <a:pt x="155" y="0"/>
                  <a:pt x="124" y="0"/>
                </a:cubicBezTo>
                <a:lnTo>
                  <a:pt x="124" y="0"/>
                </a:lnTo>
                <a:lnTo>
                  <a:pt x="92" y="0"/>
                </a:lnTo>
                <a:lnTo>
                  <a:pt x="62" y="32"/>
                </a:lnTo>
                <a:lnTo>
                  <a:pt x="62" y="32"/>
                </a:lnTo>
                <a:lnTo>
                  <a:pt x="62" y="32"/>
                </a:lnTo>
                <a:lnTo>
                  <a:pt x="62" y="32"/>
                </a:lnTo>
                <a:lnTo>
                  <a:pt x="62" y="62"/>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37" name="Freeform 155"/>
          <p:cNvSpPr>
            <a:spLocks noChangeArrowheads="1"/>
          </p:cNvSpPr>
          <p:nvPr/>
        </p:nvSpPr>
        <p:spPr bwMode="auto">
          <a:xfrm>
            <a:off x="4356113" y="4030794"/>
            <a:ext cx="1826" cy="2126"/>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38" name="Freeform 156"/>
          <p:cNvSpPr>
            <a:spLocks noChangeArrowheads="1"/>
          </p:cNvSpPr>
          <p:nvPr/>
        </p:nvSpPr>
        <p:spPr bwMode="auto">
          <a:xfrm>
            <a:off x="4317792" y="3852121"/>
            <a:ext cx="76643" cy="180800"/>
          </a:xfrm>
          <a:custGeom>
            <a:avLst/>
            <a:gdLst>
              <a:gd name="T0" fmla="*/ 31 w 187"/>
              <a:gd name="T1" fmla="*/ 0 h 373"/>
              <a:gd name="T2" fmla="*/ 62 w 187"/>
              <a:gd name="T3" fmla="*/ 63 h 373"/>
              <a:gd name="T4" fmla="*/ 31 w 187"/>
              <a:gd name="T5" fmla="*/ 93 h 373"/>
              <a:gd name="T6" fmla="*/ 31 w 187"/>
              <a:gd name="T7" fmla="*/ 93 h 373"/>
              <a:gd name="T8" fmla="*/ 0 w 187"/>
              <a:gd name="T9" fmla="*/ 93 h 373"/>
              <a:gd name="T10" fmla="*/ 0 w 187"/>
              <a:gd name="T11" fmla="*/ 93 h 373"/>
              <a:gd name="T12" fmla="*/ 31 w 187"/>
              <a:gd name="T13" fmla="*/ 124 h 373"/>
              <a:gd name="T14" fmla="*/ 31 w 187"/>
              <a:gd name="T15" fmla="*/ 124 h 373"/>
              <a:gd name="T16" fmla="*/ 92 w 187"/>
              <a:gd name="T17" fmla="*/ 155 h 373"/>
              <a:gd name="T18" fmla="*/ 62 w 187"/>
              <a:gd name="T19" fmla="*/ 186 h 373"/>
              <a:gd name="T20" fmla="*/ 92 w 187"/>
              <a:gd name="T21" fmla="*/ 248 h 373"/>
              <a:gd name="T22" fmla="*/ 62 w 187"/>
              <a:gd name="T23" fmla="*/ 279 h 373"/>
              <a:gd name="T24" fmla="*/ 92 w 187"/>
              <a:gd name="T25" fmla="*/ 310 h 373"/>
              <a:gd name="T26" fmla="*/ 92 w 187"/>
              <a:gd name="T27" fmla="*/ 372 h 373"/>
              <a:gd name="T28" fmla="*/ 92 w 187"/>
              <a:gd name="T29" fmla="*/ 372 h 373"/>
              <a:gd name="T30" fmla="*/ 92 w 187"/>
              <a:gd name="T31" fmla="*/ 372 h 373"/>
              <a:gd name="T32" fmla="*/ 124 w 187"/>
              <a:gd name="T33" fmla="*/ 372 h 373"/>
              <a:gd name="T34" fmla="*/ 155 w 187"/>
              <a:gd name="T35" fmla="*/ 372 h 373"/>
              <a:gd name="T36" fmla="*/ 186 w 187"/>
              <a:gd name="T37" fmla="*/ 341 h 373"/>
              <a:gd name="T38" fmla="*/ 186 w 187"/>
              <a:gd name="T39" fmla="*/ 341 h 373"/>
              <a:gd name="T40" fmla="*/ 155 w 187"/>
              <a:gd name="T41" fmla="*/ 310 h 373"/>
              <a:gd name="T42" fmla="*/ 124 w 187"/>
              <a:gd name="T43" fmla="*/ 248 h 373"/>
              <a:gd name="T44" fmla="*/ 124 w 187"/>
              <a:gd name="T45" fmla="*/ 186 h 373"/>
              <a:gd name="T46" fmla="*/ 124 w 187"/>
              <a:gd name="T47" fmla="*/ 186 h 373"/>
              <a:gd name="T48" fmla="*/ 124 w 187"/>
              <a:gd name="T49" fmla="*/ 186 h 373"/>
              <a:gd name="T50" fmla="*/ 155 w 187"/>
              <a:gd name="T51" fmla="*/ 155 h 373"/>
              <a:gd name="T52" fmla="*/ 186 w 187"/>
              <a:gd name="T53" fmla="*/ 155 h 373"/>
              <a:gd name="T54" fmla="*/ 186 w 187"/>
              <a:gd name="T55" fmla="*/ 124 h 373"/>
              <a:gd name="T56" fmla="*/ 186 w 187"/>
              <a:gd name="T57" fmla="*/ 124 h 373"/>
              <a:gd name="T58" fmla="*/ 186 w 187"/>
              <a:gd name="T59" fmla="*/ 124 h 373"/>
              <a:gd name="T60" fmla="*/ 155 w 187"/>
              <a:gd name="T61" fmla="*/ 93 h 373"/>
              <a:gd name="T62" fmla="*/ 92 w 187"/>
              <a:gd name="T63" fmla="*/ 31 h 373"/>
              <a:gd name="T64" fmla="*/ 62 w 187"/>
              <a:gd name="T65" fmla="*/ 0 h 373"/>
              <a:gd name="T66" fmla="*/ 62 w 187"/>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7" h="373">
                <a:moveTo>
                  <a:pt x="31" y="0"/>
                </a:moveTo>
                <a:lnTo>
                  <a:pt x="31" y="0"/>
                </a:lnTo>
                <a:cubicBezTo>
                  <a:pt x="62" y="31"/>
                  <a:pt x="62" y="31"/>
                  <a:pt x="62" y="63"/>
                </a:cubicBezTo>
                <a:lnTo>
                  <a:pt x="62" y="63"/>
                </a:lnTo>
                <a:lnTo>
                  <a:pt x="62" y="63"/>
                </a:lnTo>
                <a:cubicBezTo>
                  <a:pt x="31" y="93"/>
                  <a:pt x="31" y="93"/>
                  <a:pt x="31" y="93"/>
                </a:cubicBezTo>
                <a:lnTo>
                  <a:pt x="31" y="93"/>
                </a:lnTo>
                <a:lnTo>
                  <a:pt x="31" y="93"/>
                </a:lnTo>
                <a:lnTo>
                  <a:pt x="0" y="93"/>
                </a:lnTo>
                <a:lnTo>
                  <a:pt x="0" y="93"/>
                </a:lnTo>
                <a:lnTo>
                  <a:pt x="0" y="93"/>
                </a:lnTo>
                <a:lnTo>
                  <a:pt x="0" y="93"/>
                </a:lnTo>
                <a:cubicBezTo>
                  <a:pt x="0" y="124"/>
                  <a:pt x="0" y="124"/>
                  <a:pt x="0" y="124"/>
                </a:cubicBezTo>
                <a:cubicBezTo>
                  <a:pt x="31" y="124"/>
                  <a:pt x="31" y="124"/>
                  <a:pt x="31" y="124"/>
                </a:cubicBezTo>
                <a:lnTo>
                  <a:pt x="31" y="124"/>
                </a:lnTo>
                <a:lnTo>
                  <a:pt x="31" y="124"/>
                </a:lnTo>
                <a:cubicBezTo>
                  <a:pt x="62" y="124"/>
                  <a:pt x="62" y="124"/>
                  <a:pt x="62" y="155"/>
                </a:cubicBezTo>
                <a:cubicBezTo>
                  <a:pt x="92" y="155"/>
                  <a:pt x="92" y="155"/>
                  <a:pt x="92" y="155"/>
                </a:cubicBezTo>
                <a:cubicBezTo>
                  <a:pt x="92" y="186"/>
                  <a:pt x="92" y="186"/>
                  <a:pt x="92" y="186"/>
                </a:cubicBezTo>
                <a:lnTo>
                  <a:pt x="62" y="186"/>
                </a:lnTo>
                <a:cubicBezTo>
                  <a:pt x="92" y="217"/>
                  <a:pt x="92" y="217"/>
                  <a:pt x="92" y="248"/>
                </a:cubicBezTo>
                <a:lnTo>
                  <a:pt x="92" y="248"/>
                </a:lnTo>
                <a:lnTo>
                  <a:pt x="92" y="248"/>
                </a:lnTo>
                <a:cubicBezTo>
                  <a:pt x="92" y="248"/>
                  <a:pt x="92" y="279"/>
                  <a:pt x="62" y="279"/>
                </a:cubicBezTo>
                <a:lnTo>
                  <a:pt x="62" y="279"/>
                </a:lnTo>
                <a:cubicBezTo>
                  <a:pt x="62" y="310"/>
                  <a:pt x="92" y="310"/>
                  <a:pt x="92" y="310"/>
                </a:cubicBezTo>
                <a:cubicBezTo>
                  <a:pt x="92" y="310"/>
                  <a:pt x="62" y="310"/>
                  <a:pt x="62" y="341"/>
                </a:cubicBezTo>
                <a:cubicBezTo>
                  <a:pt x="92" y="341"/>
                  <a:pt x="92" y="372"/>
                  <a:pt x="92" y="372"/>
                </a:cubicBezTo>
                <a:lnTo>
                  <a:pt x="92" y="372"/>
                </a:lnTo>
                <a:lnTo>
                  <a:pt x="92" y="372"/>
                </a:lnTo>
                <a:lnTo>
                  <a:pt x="92" y="372"/>
                </a:lnTo>
                <a:lnTo>
                  <a:pt x="92" y="372"/>
                </a:lnTo>
                <a:cubicBezTo>
                  <a:pt x="124" y="372"/>
                  <a:pt x="124" y="372"/>
                  <a:pt x="124" y="372"/>
                </a:cubicBezTo>
                <a:lnTo>
                  <a:pt x="124" y="372"/>
                </a:lnTo>
                <a:lnTo>
                  <a:pt x="124" y="372"/>
                </a:lnTo>
                <a:cubicBezTo>
                  <a:pt x="155" y="372"/>
                  <a:pt x="155" y="372"/>
                  <a:pt x="155" y="372"/>
                </a:cubicBezTo>
                <a:lnTo>
                  <a:pt x="155" y="372"/>
                </a:lnTo>
                <a:cubicBezTo>
                  <a:pt x="155" y="372"/>
                  <a:pt x="155" y="341"/>
                  <a:pt x="186" y="341"/>
                </a:cubicBezTo>
                <a:lnTo>
                  <a:pt x="186" y="341"/>
                </a:lnTo>
                <a:lnTo>
                  <a:pt x="186" y="341"/>
                </a:lnTo>
                <a:lnTo>
                  <a:pt x="155" y="310"/>
                </a:lnTo>
                <a:lnTo>
                  <a:pt x="155" y="310"/>
                </a:lnTo>
                <a:lnTo>
                  <a:pt x="155" y="279"/>
                </a:lnTo>
                <a:cubicBezTo>
                  <a:pt x="124" y="279"/>
                  <a:pt x="124" y="248"/>
                  <a:pt x="124" y="248"/>
                </a:cubicBezTo>
                <a:cubicBezTo>
                  <a:pt x="124" y="217"/>
                  <a:pt x="124" y="217"/>
                  <a:pt x="124" y="217"/>
                </a:cubicBezTo>
                <a:cubicBezTo>
                  <a:pt x="124" y="217"/>
                  <a:pt x="124" y="217"/>
                  <a:pt x="124" y="186"/>
                </a:cubicBezTo>
                <a:lnTo>
                  <a:pt x="124" y="186"/>
                </a:lnTo>
                <a:lnTo>
                  <a:pt x="124" y="186"/>
                </a:lnTo>
                <a:lnTo>
                  <a:pt x="124" y="186"/>
                </a:lnTo>
                <a:lnTo>
                  <a:pt x="124" y="186"/>
                </a:lnTo>
                <a:lnTo>
                  <a:pt x="155" y="155"/>
                </a:lnTo>
                <a:lnTo>
                  <a:pt x="155" y="155"/>
                </a:lnTo>
                <a:cubicBezTo>
                  <a:pt x="155" y="155"/>
                  <a:pt x="155" y="155"/>
                  <a:pt x="186" y="155"/>
                </a:cubicBezTo>
                <a:lnTo>
                  <a:pt x="186" y="155"/>
                </a:lnTo>
                <a:lnTo>
                  <a:pt x="186" y="155"/>
                </a:lnTo>
                <a:cubicBezTo>
                  <a:pt x="186" y="124"/>
                  <a:pt x="186" y="124"/>
                  <a:pt x="186" y="124"/>
                </a:cubicBezTo>
                <a:lnTo>
                  <a:pt x="186" y="124"/>
                </a:lnTo>
                <a:lnTo>
                  <a:pt x="186" y="124"/>
                </a:lnTo>
                <a:lnTo>
                  <a:pt x="186" y="124"/>
                </a:lnTo>
                <a:lnTo>
                  <a:pt x="186" y="124"/>
                </a:lnTo>
                <a:cubicBezTo>
                  <a:pt x="155" y="93"/>
                  <a:pt x="155" y="93"/>
                  <a:pt x="155" y="93"/>
                </a:cubicBezTo>
                <a:lnTo>
                  <a:pt x="155" y="93"/>
                </a:lnTo>
                <a:cubicBezTo>
                  <a:pt x="124" y="93"/>
                  <a:pt x="124" y="93"/>
                  <a:pt x="124" y="93"/>
                </a:cubicBezTo>
                <a:cubicBezTo>
                  <a:pt x="92" y="63"/>
                  <a:pt x="92" y="63"/>
                  <a:pt x="92" y="31"/>
                </a:cubicBezTo>
                <a:cubicBezTo>
                  <a:pt x="92" y="31"/>
                  <a:pt x="92" y="0"/>
                  <a:pt x="62" y="0"/>
                </a:cubicBezTo>
                <a:lnTo>
                  <a:pt x="62" y="0"/>
                </a:lnTo>
                <a:lnTo>
                  <a:pt x="62" y="0"/>
                </a:lnTo>
                <a:lnTo>
                  <a:pt x="62" y="0"/>
                </a:lnTo>
                <a:lnTo>
                  <a:pt x="31"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39" name="Freeform 157"/>
          <p:cNvSpPr>
            <a:spLocks noChangeArrowheads="1"/>
          </p:cNvSpPr>
          <p:nvPr/>
        </p:nvSpPr>
        <p:spPr bwMode="auto">
          <a:xfrm>
            <a:off x="4394435" y="3926568"/>
            <a:ext cx="114963" cy="89337"/>
          </a:xfrm>
          <a:custGeom>
            <a:avLst/>
            <a:gdLst>
              <a:gd name="T0" fmla="*/ 0 w 279"/>
              <a:gd name="T1" fmla="*/ 62 h 187"/>
              <a:gd name="T2" fmla="*/ 0 w 279"/>
              <a:gd name="T3" fmla="*/ 62 h 187"/>
              <a:gd name="T4" fmla="*/ 0 w 279"/>
              <a:gd name="T5" fmla="*/ 62 h 187"/>
              <a:gd name="T6" fmla="*/ 0 w 279"/>
              <a:gd name="T7" fmla="*/ 93 h 187"/>
              <a:gd name="T8" fmla="*/ 0 w 279"/>
              <a:gd name="T9" fmla="*/ 93 h 187"/>
              <a:gd name="T10" fmla="*/ 30 w 279"/>
              <a:gd name="T11" fmla="*/ 93 h 187"/>
              <a:gd name="T12" fmla="*/ 30 w 279"/>
              <a:gd name="T13" fmla="*/ 93 h 187"/>
              <a:gd name="T14" fmla="*/ 30 w 279"/>
              <a:gd name="T15" fmla="*/ 155 h 187"/>
              <a:gd name="T16" fmla="*/ 30 w 279"/>
              <a:gd name="T17" fmla="*/ 155 h 187"/>
              <a:gd name="T18" fmla="*/ 30 w 279"/>
              <a:gd name="T19" fmla="*/ 155 h 187"/>
              <a:gd name="T20" fmla="*/ 30 w 279"/>
              <a:gd name="T21" fmla="*/ 155 h 187"/>
              <a:gd name="T22" fmla="*/ 30 w 279"/>
              <a:gd name="T23" fmla="*/ 155 h 187"/>
              <a:gd name="T24" fmla="*/ 30 w 279"/>
              <a:gd name="T25" fmla="*/ 155 h 187"/>
              <a:gd name="T26" fmla="*/ 62 w 279"/>
              <a:gd name="T27" fmla="*/ 155 h 187"/>
              <a:gd name="T28" fmla="*/ 62 w 279"/>
              <a:gd name="T29" fmla="*/ 155 h 187"/>
              <a:gd name="T30" fmla="*/ 93 w 279"/>
              <a:gd name="T31" fmla="*/ 155 h 187"/>
              <a:gd name="T32" fmla="*/ 93 w 279"/>
              <a:gd name="T33" fmla="*/ 155 h 187"/>
              <a:gd name="T34" fmla="*/ 124 w 279"/>
              <a:gd name="T35" fmla="*/ 155 h 187"/>
              <a:gd name="T36" fmla="*/ 154 w 279"/>
              <a:gd name="T37" fmla="*/ 155 h 187"/>
              <a:gd name="T38" fmla="*/ 154 w 279"/>
              <a:gd name="T39" fmla="*/ 155 h 187"/>
              <a:gd name="T40" fmla="*/ 154 w 279"/>
              <a:gd name="T41" fmla="*/ 155 h 187"/>
              <a:gd name="T42" fmla="*/ 186 w 279"/>
              <a:gd name="T43" fmla="*/ 186 h 187"/>
              <a:gd name="T44" fmla="*/ 186 w 279"/>
              <a:gd name="T45" fmla="*/ 186 h 187"/>
              <a:gd name="T46" fmla="*/ 186 w 279"/>
              <a:gd name="T47" fmla="*/ 186 h 187"/>
              <a:gd name="T48" fmla="*/ 217 w 279"/>
              <a:gd name="T49" fmla="*/ 186 h 187"/>
              <a:gd name="T50" fmla="*/ 248 w 279"/>
              <a:gd name="T51" fmla="*/ 186 h 187"/>
              <a:gd name="T52" fmla="*/ 248 w 279"/>
              <a:gd name="T53" fmla="*/ 186 h 187"/>
              <a:gd name="T54" fmla="*/ 248 w 279"/>
              <a:gd name="T55" fmla="*/ 186 h 187"/>
              <a:gd name="T56" fmla="*/ 248 w 279"/>
              <a:gd name="T57" fmla="*/ 155 h 187"/>
              <a:gd name="T58" fmla="*/ 248 w 279"/>
              <a:gd name="T59" fmla="*/ 155 h 187"/>
              <a:gd name="T60" fmla="*/ 248 w 279"/>
              <a:gd name="T61" fmla="*/ 155 h 187"/>
              <a:gd name="T62" fmla="*/ 278 w 279"/>
              <a:gd name="T63" fmla="*/ 93 h 187"/>
              <a:gd name="T64" fmla="*/ 278 w 279"/>
              <a:gd name="T65" fmla="*/ 93 h 187"/>
              <a:gd name="T66" fmla="*/ 278 w 279"/>
              <a:gd name="T67" fmla="*/ 93 h 187"/>
              <a:gd name="T68" fmla="*/ 278 w 279"/>
              <a:gd name="T69" fmla="*/ 62 h 187"/>
              <a:gd name="T70" fmla="*/ 278 w 279"/>
              <a:gd name="T71" fmla="*/ 62 h 187"/>
              <a:gd name="T72" fmla="*/ 278 w 279"/>
              <a:gd name="T73" fmla="*/ 62 h 187"/>
              <a:gd name="T74" fmla="*/ 278 w 279"/>
              <a:gd name="T75" fmla="*/ 31 h 187"/>
              <a:gd name="T76" fmla="*/ 248 w 279"/>
              <a:gd name="T77" fmla="*/ 31 h 187"/>
              <a:gd name="T78" fmla="*/ 248 w 279"/>
              <a:gd name="T79" fmla="*/ 31 h 187"/>
              <a:gd name="T80" fmla="*/ 217 w 279"/>
              <a:gd name="T81" fmla="*/ 31 h 187"/>
              <a:gd name="T82" fmla="*/ 154 w 279"/>
              <a:gd name="T83" fmla="*/ 62 h 187"/>
              <a:gd name="T84" fmla="*/ 154 w 279"/>
              <a:gd name="T85" fmla="*/ 31 h 187"/>
              <a:gd name="T86" fmla="*/ 124 w 279"/>
              <a:gd name="T87" fmla="*/ 0 h 187"/>
              <a:gd name="T88" fmla="*/ 124 w 279"/>
              <a:gd name="T89" fmla="*/ 0 h 187"/>
              <a:gd name="T90" fmla="*/ 93 w 279"/>
              <a:gd name="T91" fmla="*/ 0 h 187"/>
              <a:gd name="T92" fmla="*/ 62 w 279"/>
              <a:gd name="T93" fmla="*/ 0 h 187"/>
              <a:gd name="T94" fmla="*/ 30 w 279"/>
              <a:gd name="T95" fmla="*/ 0 h 187"/>
              <a:gd name="T96" fmla="*/ 30 w 279"/>
              <a:gd name="T97" fmla="*/ 0 h 187"/>
              <a:gd name="T98" fmla="*/ 30 w 279"/>
              <a:gd name="T99" fmla="*/ 31 h 187"/>
              <a:gd name="T100" fmla="*/ 0 w 279"/>
              <a:gd name="T101" fmla="*/ 62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9" h="187">
                <a:moveTo>
                  <a:pt x="0" y="62"/>
                </a:moveTo>
                <a:lnTo>
                  <a:pt x="0" y="62"/>
                </a:lnTo>
                <a:lnTo>
                  <a:pt x="0" y="62"/>
                </a:lnTo>
                <a:cubicBezTo>
                  <a:pt x="0" y="93"/>
                  <a:pt x="0" y="93"/>
                  <a:pt x="0" y="93"/>
                </a:cubicBezTo>
                <a:lnTo>
                  <a:pt x="0" y="93"/>
                </a:lnTo>
                <a:cubicBezTo>
                  <a:pt x="0" y="93"/>
                  <a:pt x="0" y="93"/>
                  <a:pt x="30" y="93"/>
                </a:cubicBezTo>
                <a:lnTo>
                  <a:pt x="30" y="93"/>
                </a:lnTo>
                <a:cubicBezTo>
                  <a:pt x="30" y="124"/>
                  <a:pt x="30" y="124"/>
                  <a:pt x="30" y="155"/>
                </a:cubicBezTo>
                <a:lnTo>
                  <a:pt x="30" y="155"/>
                </a:lnTo>
                <a:lnTo>
                  <a:pt x="30" y="155"/>
                </a:lnTo>
                <a:lnTo>
                  <a:pt x="30" y="155"/>
                </a:lnTo>
                <a:lnTo>
                  <a:pt x="30" y="155"/>
                </a:lnTo>
                <a:lnTo>
                  <a:pt x="30" y="155"/>
                </a:lnTo>
                <a:lnTo>
                  <a:pt x="62" y="155"/>
                </a:lnTo>
                <a:lnTo>
                  <a:pt x="62" y="155"/>
                </a:lnTo>
                <a:lnTo>
                  <a:pt x="93" y="155"/>
                </a:lnTo>
                <a:lnTo>
                  <a:pt x="93" y="155"/>
                </a:lnTo>
                <a:cubicBezTo>
                  <a:pt x="124" y="155"/>
                  <a:pt x="124" y="155"/>
                  <a:pt x="124" y="155"/>
                </a:cubicBezTo>
                <a:lnTo>
                  <a:pt x="154" y="155"/>
                </a:lnTo>
                <a:lnTo>
                  <a:pt x="154" y="155"/>
                </a:lnTo>
                <a:lnTo>
                  <a:pt x="154" y="155"/>
                </a:lnTo>
                <a:cubicBezTo>
                  <a:pt x="154" y="155"/>
                  <a:pt x="186" y="155"/>
                  <a:pt x="186" y="186"/>
                </a:cubicBezTo>
                <a:lnTo>
                  <a:pt x="186" y="186"/>
                </a:lnTo>
                <a:lnTo>
                  <a:pt x="186" y="186"/>
                </a:lnTo>
                <a:cubicBezTo>
                  <a:pt x="217" y="186"/>
                  <a:pt x="217" y="186"/>
                  <a:pt x="217" y="186"/>
                </a:cubicBezTo>
                <a:lnTo>
                  <a:pt x="248" y="186"/>
                </a:lnTo>
                <a:lnTo>
                  <a:pt x="248" y="186"/>
                </a:lnTo>
                <a:lnTo>
                  <a:pt x="248" y="186"/>
                </a:lnTo>
                <a:cubicBezTo>
                  <a:pt x="248" y="155"/>
                  <a:pt x="248" y="155"/>
                  <a:pt x="248" y="155"/>
                </a:cubicBezTo>
                <a:lnTo>
                  <a:pt x="248" y="155"/>
                </a:lnTo>
                <a:lnTo>
                  <a:pt x="248" y="155"/>
                </a:lnTo>
                <a:cubicBezTo>
                  <a:pt x="248" y="124"/>
                  <a:pt x="278" y="124"/>
                  <a:pt x="278" y="93"/>
                </a:cubicBezTo>
                <a:lnTo>
                  <a:pt x="278" y="93"/>
                </a:lnTo>
                <a:lnTo>
                  <a:pt x="278" y="93"/>
                </a:lnTo>
                <a:lnTo>
                  <a:pt x="278" y="62"/>
                </a:lnTo>
                <a:lnTo>
                  <a:pt x="278" y="62"/>
                </a:lnTo>
                <a:lnTo>
                  <a:pt x="278" y="62"/>
                </a:lnTo>
                <a:cubicBezTo>
                  <a:pt x="278" y="31"/>
                  <a:pt x="278" y="31"/>
                  <a:pt x="278" y="31"/>
                </a:cubicBezTo>
                <a:cubicBezTo>
                  <a:pt x="248" y="31"/>
                  <a:pt x="248" y="31"/>
                  <a:pt x="248" y="31"/>
                </a:cubicBezTo>
                <a:lnTo>
                  <a:pt x="248" y="31"/>
                </a:lnTo>
                <a:lnTo>
                  <a:pt x="217" y="31"/>
                </a:lnTo>
                <a:cubicBezTo>
                  <a:pt x="154" y="62"/>
                  <a:pt x="154" y="62"/>
                  <a:pt x="154" y="62"/>
                </a:cubicBezTo>
                <a:cubicBezTo>
                  <a:pt x="154" y="31"/>
                  <a:pt x="154" y="31"/>
                  <a:pt x="154" y="31"/>
                </a:cubicBezTo>
                <a:cubicBezTo>
                  <a:pt x="154" y="0"/>
                  <a:pt x="154" y="0"/>
                  <a:pt x="124" y="0"/>
                </a:cubicBezTo>
                <a:lnTo>
                  <a:pt x="124" y="0"/>
                </a:lnTo>
                <a:cubicBezTo>
                  <a:pt x="124" y="0"/>
                  <a:pt x="124" y="0"/>
                  <a:pt x="93" y="0"/>
                </a:cubicBezTo>
                <a:cubicBezTo>
                  <a:pt x="93" y="0"/>
                  <a:pt x="93" y="0"/>
                  <a:pt x="62" y="0"/>
                </a:cubicBezTo>
                <a:cubicBezTo>
                  <a:pt x="62" y="0"/>
                  <a:pt x="62" y="0"/>
                  <a:pt x="30" y="0"/>
                </a:cubicBezTo>
                <a:lnTo>
                  <a:pt x="30" y="0"/>
                </a:lnTo>
                <a:lnTo>
                  <a:pt x="30" y="31"/>
                </a:lnTo>
                <a:lnTo>
                  <a:pt x="0" y="62"/>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40" name="Freeform 158"/>
          <p:cNvSpPr>
            <a:spLocks noChangeArrowheads="1"/>
          </p:cNvSpPr>
          <p:nvPr/>
        </p:nvSpPr>
        <p:spPr bwMode="auto">
          <a:xfrm>
            <a:off x="4126185" y="4405157"/>
            <a:ext cx="257300" cy="374363"/>
          </a:xfrm>
          <a:custGeom>
            <a:avLst/>
            <a:gdLst>
              <a:gd name="T0" fmla="*/ 185 w 621"/>
              <a:gd name="T1" fmla="*/ 31 h 776"/>
              <a:gd name="T2" fmla="*/ 185 w 621"/>
              <a:gd name="T3" fmla="*/ 0 h 776"/>
              <a:gd name="T4" fmla="*/ 124 w 621"/>
              <a:gd name="T5" fmla="*/ 31 h 776"/>
              <a:gd name="T6" fmla="*/ 93 w 621"/>
              <a:gd name="T7" fmla="*/ 62 h 776"/>
              <a:gd name="T8" fmla="*/ 61 w 621"/>
              <a:gd name="T9" fmla="*/ 93 h 776"/>
              <a:gd name="T10" fmla="*/ 31 w 621"/>
              <a:gd name="T11" fmla="*/ 93 h 776"/>
              <a:gd name="T12" fmla="*/ 61 w 621"/>
              <a:gd name="T13" fmla="*/ 154 h 776"/>
              <a:gd name="T14" fmla="*/ 31 w 621"/>
              <a:gd name="T15" fmla="*/ 217 h 776"/>
              <a:gd name="T16" fmla="*/ 31 w 621"/>
              <a:gd name="T17" fmla="*/ 248 h 776"/>
              <a:gd name="T18" fmla="*/ 31 w 621"/>
              <a:gd name="T19" fmla="*/ 310 h 776"/>
              <a:gd name="T20" fmla="*/ 31 w 621"/>
              <a:gd name="T21" fmla="*/ 341 h 776"/>
              <a:gd name="T22" fmla="*/ 31 w 621"/>
              <a:gd name="T23" fmla="*/ 403 h 776"/>
              <a:gd name="T24" fmla="*/ 0 w 621"/>
              <a:gd name="T25" fmla="*/ 465 h 776"/>
              <a:gd name="T26" fmla="*/ 0 w 621"/>
              <a:gd name="T27" fmla="*/ 465 h 776"/>
              <a:gd name="T28" fmla="*/ 61 w 621"/>
              <a:gd name="T29" fmla="*/ 558 h 776"/>
              <a:gd name="T30" fmla="*/ 61 w 621"/>
              <a:gd name="T31" fmla="*/ 619 h 776"/>
              <a:gd name="T32" fmla="*/ 61 w 621"/>
              <a:gd name="T33" fmla="*/ 651 h 776"/>
              <a:gd name="T34" fmla="*/ 61 w 621"/>
              <a:gd name="T35" fmla="*/ 651 h 776"/>
              <a:gd name="T36" fmla="*/ 93 w 621"/>
              <a:gd name="T37" fmla="*/ 743 h 776"/>
              <a:gd name="T38" fmla="*/ 93 w 621"/>
              <a:gd name="T39" fmla="*/ 775 h 776"/>
              <a:gd name="T40" fmla="*/ 124 w 621"/>
              <a:gd name="T41" fmla="*/ 743 h 776"/>
              <a:gd name="T42" fmla="*/ 155 w 621"/>
              <a:gd name="T43" fmla="*/ 743 h 776"/>
              <a:gd name="T44" fmla="*/ 185 w 621"/>
              <a:gd name="T45" fmla="*/ 743 h 776"/>
              <a:gd name="T46" fmla="*/ 217 w 621"/>
              <a:gd name="T47" fmla="*/ 743 h 776"/>
              <a:gd name="T48" fmla="*/ 217 w 621"/>
              <a:gd name="T49" fmla="*/ 743 h 776"/>
              <a:gd name="T50" fmla="*/ 309 w 621"/>
              <a:gd name="T51" fmla="*/ 743 h 776"/>
              <a:gd name="T52" fmla="*/ 341 w 621"/>
              <a:gd name="T53" fmla="*/ 743 h 776"/>
              <a:gd name="T54" fmla="*/ 372 w 621"/>
              <a:gd name="T55" fmla="*/ 713 h 776"/>
              <a:gd name="T56" fmla="*/ 372 w 621"/>
              <a:gd name="T57" fmla="*/ 682 h 776"/>
              <a:gd name="T58" fmla="*/ 372 w 621"/>
              <a:gd name="T59" fmla="*/ 651 h 776"/>
              <a:gd name="T60" fmla="*/ 403 w 621"/>
              <a:gd name="T61" fmla="*/ 589 h 776"/>
              <a:gd name="T62" fmla="*/ 496 w 621"/>
              <a:gd name="T63" fmla="*/ 558 h 776"/>
              <a:gd name="T64" fmla="*/ 589 w 621"/>
              <a:gd name="T65" fmla="*/ 558 h 776"/>
              <a:gd name="T66" fmla="*/ 620 w 621"/>
              <a:gd name="T67" fmla="*/ 527 h 776"/>
              <a:gd name="T68" fmla="*/ 620 w 621"/>
              <a:gd name="T69" fmla="*/ 495 h 776"/>
              <a:gd name="T70" fmla="*/ 557 w 621"/>
              <a:gd name="T71" fmla="*/ 434 h 776"/>
              <a:gd name="T72" fmla="*/ 527 w 621"/>
              <a:gd name="T73" fmla="*/ 434 h 776"/>
              <a:gd name="T74" fmla="*/ 496 w 621"/>
              <a:gd name="T75" fmla="*/ 434 h 776"/>
              <a:gd name="T76" fmla="*/ 465 w 621"/>
              <a:gd name="T77" fmla="*/ 341 h 776"/>
              <a:gd name="T78" fmla="*/ 465 w 621"/>
              <a:gd name="T79" fmla="*/ 310 h 776"/>
              <a:gd name="T80" fmla="*/ 465 w 621"/>
              <a:gd name="T81" fmla="*/ 279 h 776"/>
              <a:gd name="T82" fmla="*/ 465 w 621"/>
              <a:gd name="T83" fmla="*/ 248 h 776"/>
              <a:gd name="T84" fmla="*/ 403 w 621"/>
              <a:gd name="T85" fmla="*/ 248 h 776"/>
              <a:gd name="T86" fmla="*/ 341 w 621"/>
              <a:gd name="T87" fmla="*/ 186 h 776"/>
              <a:gd name="T88" fmla="*/ 279 w 621"/>
              <a:gd name="T89" fmla="*/ 186 h 776"/>
              <a:gd name="T90" fmla="*/ 279 w 621"/>
              <a:gd name="T91" fmla="*/ 186 h 776"/>
              <a:gd name="T92" fmla="*/ 248 w 621"/>
              <a:gd name="T93" fmla="*/ 154 h 776"/>
              <a:gd name="T94" fmla="*/ 217 w 621"/>
              <a:gd name="T95" fmla="*/ 124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1" h="776">
                <a:moveTo>
                  <a:pt x="185" y="62"/>
                </a:moveTo>
                <a:lnTo>
                  <a:pt x="185" y="62"/>
                </a:lnTo>
                <a:cubicBezTo>
                  <a:pt x="185" y="31"/>
                  <a:pt x="185" y="31"/>
                  <a:pt x="185" y="31"/>
                </a:cubicBezTo>
                <a:lnTo>
                  <a:pt x="185" y="31"/>
                </a:lnTo>
                <a:lnTo>
                  <a:pt x="185" y="0"/>
                </a:lnTo>
                <a:lnTo>
                  <a:pt x="185" y="0"/>
                </a:lnTo>
                <a:cubicBezTo>
                  <a:pt x="185" y="0"/>
                  <a:pt x="185" y="0"/>
                  <a:pt x="155" y="0"/>
                </a:cubicBezTo>
                <a:lnTo>
                  <a:pt x="155" y="0"/>
                </a:lnTo>
                <a:cubicBezTo>
                  <a:pt x="155" y="0"/>
                  <a:pt x="155" y="31"/>
                  <a:pt x="124" y="31"/>
                </a:cubicBezTo>
                <a:lnTo>
                  <a:pt x="124" y="31"/>
                </a:lnTo>
                <a:cubicBezTo>
                  <a:pt x="93" y="62"/>
                  <a:pt x="93" y="62"/>
                  <a:pt x="93" y="62"/>
                </a:cubicBezTo>
                <a:lnTo>
                  <a:pt x="93" y="62"/>
                </a:lnTo>
                <a:cubicBezTo>
                  <a:pt x="93" y="62"/>
                  <a:pt x="93" y="62"/>
                  <a:pt x="61" y="62"/>
                </a:cubicBezTo>
                <a:lnTo>
                  <a:pt x="61" y="62"/>
                </a:lnTo>
                <a:lnTo>
                  <a:pt x="61" y="93"/>
                </a:lnTo>
                <a:cubicBezTo>
                  <a:pt x="61" y="93"/>
                  <a:pt x="61" y="93"/>
                  <a:pt x="31" y="93"/>
                </a:cubicBezTo>
                <a:lnTo>
                  <a:pt x="31" y="93"/>
                </a:lnTo>
                <a:lnTo>
                  <a:pt x="31" y="93"/>
                </a:lnTo>
                <a:cubicBezTo>
                  <a:pt x="31" y="93"/>
                  <a:pt x="31" y="93"/>
                  <a:pt x="31" y="124"/>
                </a:cubicBezTo>
                <a:cubicBezTo>
                  <a:pt x="31" y="124"/>
                  <a:pt x="61" y="124"/>
                  <a:pt x="61" y="154"/>
                </a:cubicBezTo>
                <a:lnTo>
                  <a:pt x="61" y="154"/>
                </a:lnTo>
                <a:cubicBezTo>
                  <a:pt x="61" y="154"/>
                  <a:pt x="61" y="186"/>
                  <a:pt x="31" y="186"/>
                </a:cubicBezTo>
                <a:lnTo>
                  <a:pt x="31" y="186"/>
                </a:lnTo>
                <a:cubicBezTo>
                  <a:pt x="31" y="217"/>
                  <a:pt x="31" y="217"/>
                  <a:pt x="31" y="217"/>
                </a:cubicBezTo>
                <a:lnTo>
                  <a:pt x="31" y="248"/>
                </a:lnTo>
                <a:lnTo>
                  <a:pt x="31" y="248"/>
                </a:lnTo>
                <a:lnTo>
                  <a:pt x="31" y="248"/>
                </a:lnTo>
                <a:cubicBezTo>
                  <a:pt x="31" y="248"/>
                  <a:pt x="31" y="248"/>
                  <a:pt x="31" y="279"/>
                </a:cubicBezTo>
                <a:lnTo>
                  <a:pt x="31" y="310"/>
                </a:lnTo>
                <a:lnTo>
                  <a:pt x="31" y="310"/>
                </a:lnTo>
                <a:lnTo>
                  <a:pt x="31" y="341"/>
                </a:lnTo>
                <a:lnTo>
                  <a:pt x="31" y="341"/>
                </a:lnTo>
                <a:lnTo>
                  <a:pt x="31" y="341"/>
                </a:lnTo>
                <a:cubicBezTo>
                  <a:pt x="31" y="341"/>
                  <a:pt x="31" y="341"/>
                  <a:pt x="31" y="371"/>
                </a:cubicBezTo>
                <a:cubicBezTo>
                  <a:pt x="31" y="371"/>
                  <a:pt x="31" y="371"/>
                  <a:pt x="31" y="403"/>
                </a:cubicBezTo>
                <a:lnTo>
                  <a:pt x="31" y="403"/>
                </a:lnTo>
                <a:cubicBezTo>
                  <a:pt x="31" y="403"/>
                  <a:pt x="31" y="403"/>
                  <a:pt x="31" y="434"/>
                </a:cubicBezTo>
                <a:lnTo>
                  <a:pt x="31" y="434"/>
                </a:lnTo>
                <a:cubicBezTo>
                  <a:pt x="31" y="434"/>
                  <a:pt x="31" y="434"/>
                  <a:pt x="0" y="465"/>
                </a:cubicBezTo>
                <a:lnTo>
                  <a:pt x="0" y="465"/>
                </a:lnTo>
                <a:lnTo>
                  <a:pt x="0" y="465"/>
                </a:lnTo>
                <a:lnTo>
                  <a:pt x="0" y="465"/>
                </a:lnTo>
                <a:cubicBezTo>
                  <a:pt x="0" y="495"/>
                  <a:pt x="31" y="495"/>
                  <a:pt x="31" y="495"/>
                </a:cubicBezTo>
                <a:cubicBezTo>
                  <a:pt x="31" y="527"/>
                  <a:pt x="31" y="527"/>
                  <a:pt x="31" y="558"/>
                </a:cubicBezTo>
                <a:cubicBezTo>
                  <a:pt x="31" y="558"/>
                  <a:pt x="31" y="558"/>
                  <a:pt x="61" y="558"/>
                </a:cubicBezTo>
                <a:lnTo>
                  <a:pt x="61" y="558"/>
                </a:lnTo>
                <a:lnTo>
                  <a:pt x="61" y="589"/>
                </a:lnTo>
                <a:cubicBezTo>
                  <a:pt x="61" y="589"/>
                  <a:pt x="61" y="589"/>
                  <a:pt x="61" y="619"/>
                </a:cubicBezTo>
                <a:cubicBezTo>
                  <a:pt x="61" y="619"/>
                  <a:pt x="61" y="619"/>
                  <a:pt x="61" y="651"/>
                </a:cubicBezTo>
                <a:lnTo>
                  <a:pt x="61" y="651"/>
                </a:lnTo>
                <a:lnTo>
                  <a:pt x="61" y="651"/>
                </a:lnTo>
                <a:lnTo>
                  <a:pt x="61" y="651"/>
                </a:lnTo>
                <a:lnTo>
                  <a:pt x="61" y="651"/>
                </a:lnTo>
                <a:lnTo>
                  <a:pt x="61" y="651"/>
                </a:lnTo>
                <a:cubicBezTo>
                  <a:pt x="61" y="682"/>
                  <a:pt x="61" y="682"/>
                  <a:pt x="61" y="713"/>
                </a:cubicBezTo>
                <a:lnTo>
                  <a:pt x="61" y="713"/>
                </a:lnTo>
                <a:cubicBezTo>
                  <a:pt x="93" y="713"/>
                  <a:pt x="93" y="743"/>
                  <a:pt x="93" y="743"/>
                </a:cubicBezTo>
                <a:lnTo>
                  <a:pt x="93" y="775"/>
                </a:lnTo>
                <a:lnTo>
                  <a:pt x="93" y="775"/>
                </a:lnTo>
                <a:lnTo>
                  <a:pt x="93" y="775"/>
                </a:lnTo>
                <a:lnTo>
                  <a:pt x="93" y="775"/>
                </a:lnTo>
                <a:lnTo>
                  <a:pt x="93" y="775"/>
                </a:lnTo>
                <a:cubicBezTo>
                  <a:pt x="124" y="775"/>
                  <a:pt x="124" y="743"/>
                  <a:pt x="124" y="743"/>
                </a:cubicBezTo>
                <a:cubicBezTo>
                  <a:pt x="124" y="743"/>
                  <a:pt x="124" y="743"/>
                  <a:pt x="155" y="743"/>
                </a:cubicBezTo>
                <a:lnTo>
                  <a:pt x="155" y="743"/>
                </a:lnTo>
                <a:lnTo>
                  <a:pt x="155" y="743"/>
                </a:lnTo>
                <a:cubicBezTo>
                  <a:pt x="185" y="713"/>
                  <a:pt x="185" y="713"/>
                  <a:pt x="185" y="713"/>
                </a:cubicBezTo>
                <a:cubicBezTo>
                  <a:pt x="185" y="743"/>
                  <a:pt x="185" y="743"/>
                  <a:pt x="185" y="743"/>
                </a:cubicBezTo>
                <a:lnTo>
                  <a:pt x="185" y="743"/>
                </a:lnTo>
                <a:cubicBezTo>
                  <a:pt x="185" y="743"/>
                  <a:pt x="185" y="743"/>
                  <a:pt x="217" y="743"/>
                </a:cubicBezTo>
                <a:lnTo>
                  <a:pt x="217" y="743"/>
                </a:lnTo>
                <a:lnTo>
                  <a:pt x="217" y="743"/>
                </a:lnTo>
                <a:lnTo>
                  <a:pt x="217" y="743"/>
                </a:lnTo>
                <a:lnTo>
                  <a:pt x="217" y="743"/>
                </a:lnTo>
                <a:lnTo>
                  <a:pt x="217" y="743"/>
                </a:lnTo>
                <a:cubicBezTo>
                  <a:pt x="248" y="743"/>
                  <a:pt x="248" y="743"/>
                  <a:pt x="279" y="743"/>
                </a:cubicBezTo>
                <a:cubicBezTo>
                  <a:pt x="279" y="743"/>
                  <a:pt x="279" y="743"/>
                  <a:pt x="309" y="743"/>
                </a:cubicBezTo>
                <a:lnTo>
                  <a:pt x="309" y="743"/>
                </a:lnTo>
                <a:lnTo>
                  <a:pt x="309" y="743"/>
                </a:lnTo>
                <a:lnTo>
                  <a:pt x="309" y="743"/>
                </a:lnTo>
                <a:lnTo>
                  <a:pt x="341" y="743"/>
                </a:lnTo>
                <a:lnTo>
                  <a:pt x="341" y="713"/>
                </a:lnTo>
                <a:lnTo>
                  <a:pt x="341" y="713"/>
                </a:lnTo>
                <a:lnTo>
                  <a:pt x="372" y="713"/>
                </a:lnTo>
                <a:lnTo>
                  <a:pt x="372" y="713"/>
                </a:lnTo>
                <a:cubicBezTo>
                  <a:pt x="372" y="682"/>
                  <a:pt x="372" y="682"/>
                  <a:pt x="372" y="682"/>
                </a:cubicBezTo>
                <a:lnTo>
                  <a:pt x="372" y="682"/>
                </a:lnTo>
                <a:cubicBezTo>
                  <a:pt x="372" y="651"/>
                  <a:pt x="372" y="651"/>
                  <a:pt x="372" y="651"/>
                </a:cubicBezTo>
                <a:lnTo>
                  <a:pt x="372" y="651"/>
                </a:lnTo>
                <a:lnTo>
                  <a:pt x="372" y="651"/>
                </a:lnTo>
                <a:cubicBezTo>
                  <a:pt x="372" y="619"/>
                  <a:pt x="372" y="619"/>
                  <a:pt x="372" y="619"/>
                </a:cubicBezTo>
                <a:lnTo>
                  <a:pt x="372" y="619"/>
                </a:lnTo>
                <a:lnTo>
                  <a:pt x="403" y="589"/>
                </a:lnTo>
                <a:cubicBezTo>
                  <a:pt x="433" y="589"/>
                  <a:pt x="465" y="558"/>
                  <a:pt x="496" y="558"/>
                </a:cubicBezTo>
                <a:lnTo>
                  <a:pt x="496" y="558"/>
                </a:lnTo>
                <a:lnTo>
                  <a:pt x="496" y="558"/>
                </a:lnTo>
                <a:lnTo>
                  <a:pt x="527" y="558"/>
                </a:lnTo>
                <a:lnTo>
                  <a:pt x="527" y="558"/>
                </a:lnTo>
                <a:cubicBezTo>
                  <a:pt x="557" y="558"/>
                  <a:pt x="589" y="558"/>
                  <a:pt x="589" y="558"/>
                </a:cubicBezTo>
                <a:lnTo>
                  <a:pt x="589" y="558"/>
                </a:lnTo>
                <a:cubicBezTo>
                  <a:pt x="620" y="558"/>
                  <a:pt x="620" y="527"/>
                  <a:pt x="620" y="527"/>
                </a:cubicBezTo>
                <a:lnTo>
                  <a:pt x="620" y="527"/>
                </a:lnTo>
                <a:cubicBezTo>
                  <a:pt x="620" y="495"/>
                  <a:pt x="620" y="495"/>
                  <a:pt x="620" y="495"/>
                </a:cubicBezTo>
                <a:lnTo>
                  <a:pt x="620" y="495"/>
                </a:lnTo>
                <a:lnTo>
                  <a:pt x="620" y="495"/>
                </a:lnTo>
                <a:lnTo>
                  <a:pt x="589" y="495"/>
                </a:lnTo>
                <a:cubicBezTo>
                  <a:pt x="589" y="495"/>
                  <a:pt x="557" y="465"/>
                  <a:pt x="557" y="434"/>
                </a:cubicBezTo>
                <a:lnTo>
                  <a:pt x="557" y="434"/>
                </a:lnTo>
                <a:lnTo>
                  <a:pt x="557" y="434"/>
                </a:lnTo>
                <a:lnTo>
                  <a:pt x="557" y="434"/>
                </a:lnTo>
                <a:lnTo>
                  <a:pt x="527" y="434"/>
                </a:lnTo>
                <a:lnTo>
                  <a:pt x="527" y="434"/>
                </a:lnTo>
                <a:cubicBezTo>
                  <a:pt x="527" y="434"/>
                  <a:pt x="527" y="434"/>
                  <a:pt x="496" y="434"/>
                </a:cubicBezTo>
                <a:lnTo>
                  <a:pt x="496" y="434"/>
                </a:lnTo>
                <a:cubicBezTo>
                  <a:pt x="496" y="434"/>
                  <a:pt x="496" y="434"/>
                  <a:pt x="465" y="403"/>
                </a:cubicBezTo>
                <a:lnTo>
                  <a:pt x="465" y="371"/>
                </a:lnTo>
                <a:cubicBezTo>
                  <a:pt x="465" y="341"/>
                  <a:pt x="465" y="341"/>
                  <a:pt x="465" y="341"/>
                </a:cubicBezTo>
                <a:lnTo>
                  <a:pt x="465" y="341"/>
                </a:lnTo>
                <a:lnTo>
                  <a:pt x="465" y="341"/>
                </a:lnTo>
                <a:lnTo>
                  <a:pt x="465" y="310"/>
                </a:lnTo>
                <a:lnTo>
                  <a:pt x="465" y="310"/>
                </a:lnTo>
                <a:cubicBezTo>
                  <a:pt x="465" y="279"/>
                  <a:pt x="465" y="279"/>
                  <a:pt x="465" y="279"/>
                </a:cubicBezTo>
                <a:lnTo>
                  <a:pt x="465" y="279"/>
                </a:lnTo>
                <a:lnTo>
                  <a:pt x="465" y="279"/>
                </a:lnTo>
                <a:cubicBezTo>
                  <a:pt x="465" y="248"/>
                  <a:pt x="465" y="248"/>
                  <a:pt x="465" y="248"/>
                </a:cubicBezTo>
                <a:lnTo>
                  <a:pt x="465" y="248"/>
                </a:lnTo>
                <a:lnTo>
                  <a:pt x="465" y="248"/>
                </a:lnTo>
                <a:lnTo>
                  <a:pt x="433" y="248"/>
                </a:lnTo>
                <a:cubicBezTo>
                  <a:pt x="433" y="248"/>
                  <a:pt x="433" y="248"/>
                  <a:pt x="403" y="248"/>
                </a:cubicBezTo>
                <a:cubicBezTo>
                  <a:pt x="403" y="248"/>
                  <a:pt x="372" y="248"/>
                  <a:pt x="372" y="217"/>
                </a:cubicBezTo>
                <a:cubicBezTo>
                  <a:pt x="372" y="217"/>
                  <a:pt x="372" y="217"/>
                  <a:pt x="341" y="217"/>
                </a:cubicBezTo>
                <a:cubicBezTo>
                  <a:pt x="341" y="186"/>
                  <a:pt x="341" y="186"/>
                  <a:pt x="341" y="186"/>
                </a:cubicBezTo>
                <a:lnTo>
                  <a:pt x="341" y="186"/>
                </a:lnTo>
                <a:lnTo>
                  <a:pt x="341" y="186"/>
                </a:lnTo>
                <a:cubicBezTo>
                  <a:pt x="309" y="186"/>
                  <a:pt x="309" y="186"/>
                  <a:pt x="279" y="186"/>
                </a:cubicBezTo>
                <a:lnTo>
                  <a:pt x="279" y="186"/>
                </a:lnTo>
                <a:lnTo>
                  <a:pt x="279" y="186"/>
                </a:lnTo>
                <a:lnTo>
                  <a:pt x="279" y="186"/>
                </a:lnTo>
                <a:lnTo>
                  <a:pt x="279" y="186"/>
                </a:lnTo>
                <a:lnTo>
                  <a:pt x="279" y="186"/>
                </a:lnTo>
                <a:cubicBezTo>
                  <a:pt x="279" y="186"/>
                  <a:pt x="248" y="186"/>
                  <a:pt x="248" y="154"/>
                </a:cubicBezTo>
                <a:lnTo>
                  <a:pt x="248" y="154"/>
                </a:lnTo>
                <a:cubicBezTo>
                  <a:pt x="217" y="154"/>
                  <a:pt x="217" y="154"/>
                  <a:pt x="217" y="124"/>
                </a:cubicBezTo>
                <a:lnTo>
                  <a:pt x="217" y="124"/>
                </a:lnTo>
                <a:cubicBezTo>
                  <a:pt x="185" y="124"/>
                  <a:pt x="185" y="93"/>
                  <a:pt x="185" y="62"/>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41" name="Freeform 159"/>
          <p:cNvSpPr>
            <a:spLocks noChangeArrowheads="1"/>
          </p:cNvSpPr>
          <p:nvPr/>
        </p:nvSpPr>
        <p:spPr bwMode="auto">
          <a:xfrm>
            <a:off x="4022172" y="5407002"/>
            <a:ext cx="1825" cy="14890"/>
          </a:xfrm>
          <a:custGeom>
            <a:avLst/>
            <a:gdLst>
              <a:gd name="T0" fmla="*/ 0 w 1"/>
              <a:gd name="T1" fmla="*/ 0 h 32"/>
              <a:gd name="T2" fmla="*/ 0 w 1"/>
              <a:gd name="T3" fmla="*/ 0 h 32"/>
              <a:gd name="T4" fmla="*/ 0 w 1"/>
              <a:gd name="T5" fmla="*/ 31 h 32"/>
              <a:gd name="T6" fmla="*/ 0 w 1"/>
              <a:gd name="T7" fmla="*/ 31 h 32"/>
              <a:gd name="T8" fmla="*/ 0 w 1"/>
              <a:gd name="T9" fmla="*/ 31 h 32"/>
              <a:gd name="T10" fmla="*/ 0 w 1"/>
              <a:gd name="T11" fmla="*/ 0 h 32"/>
            </a:gdLst>
            <a:ahLst/>
            <a:cxnLst>
              <a:cxn ang="0">
                <a:pos x="T0" y="T1"/>
              </a:cxn>
              <a:cxn ang="0">
                <a:pos x="T2" y="T3"/>
              </a:cxn>
              <a:cxn ang="0">
                <a:pos x="T4" y="T5"/>
              </a:cxn>
              <a:cxn ang="0">
                <a:pos x="T6" y="T7"/>
              </a:cxn>
              <a:cxn ang="0">
                <a:pos x="T8" y="T9"/>
              </a:cxn>
              <a:cxn ang="0">
                <a:pos x="T10" y="T11"/>
              </a:cxn>
            </a:cxnLst>
            <a:rect l="0" t="0" r="r" b="b"/>
            <a:pathLst>
              <a:path w="1" h="32">
                <a:moveTo>
                  <a:pt x="0" y="0"/>
                </a:moveTo>
                <a:lnTo>
                  <a:pt x="0" y="0"/>
                </a:lnTo>
                <a:lnTo>
                  <a:pt x="0" y="31"/>
                </a:lnTo>
                <a:lnTo>
                  <a:pt x="0" y="31"/>
                </a:lnTo>
                <a:lnTo>
                  <a:pt x="0" y="31"/>
                </a:lnTo>
                <a:lnTo>
                  <a:pt x="0"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42" name="Freeform 160"/>
          <p:cNvSpPr>
            <a:spLocks noChangeArrowheads="1"/>
          </p:cNvSpPr>
          <p:nvPr/>
        </p:nvSpPr>
        <p:spPr bwMode="auto">
          <a:xfrm>
            <a:off x="3868888" y="4122257"/>
            <a:ext cx="295620" cy="1257094"/>
          </a:xfrm>
          <a:custGeom>
            <a:avLst/>
            <a:gdLst>
              <a:gd name="T0" fmla="*/ 465 w 714"/>
              <a:gd name="T1" fmla="*/ 2511 h 2605"/>
              <a:gd name="T2" fmla="*/ 465 w 714"/>
              <a:gd name="T3" fmla="*/ 2448 h 2605"/>
              <a:gd name="T4" fmla="*/ 496 w 714"/>
              <a:gd name="T5" fmla="*/ 2356 h 2605"/>
              <a:gd name="T6" fmla="*/ 496 w 714"/>
              <a:gd name="T7" fmla="*/ 2293 h 2605"/>
              <a:gd name="T8" fmla="*/ 527 w 714"/>
              <a:gd name="T9" fmla="*/ 2232 h 2605"/>
              <a:gd name="T10" fmla="*/ 557 w 714"/>
              <a:gd name="T11" fmla="*/ 2108 h 2605"/>
              <a:gd name="T12" fmla="*/ 527 w 714"/>
              <a:gd name="T13" fmla="*/ 1984 h 2605"/>
              <a:gd name="T14" fmla="*/ 527 w 714"/>
              <a:gd name="T15" fmla="*/ 1922 h 2605"/>
              <a:gd name="T16" fmla="*/ 557 w 714"/>
              <a:gd name="T17" fmla="*/ 1828 h 2605"/>
              <a:gd name="T18" fmla="*/ 589 w 714"/>
              <a:gd name="T19" fmla="*/ 1704 h 2605"/>
              <a:gd name="T20" fmla="*/ 620 w 714"/>
              <a:gd name="T21" fmla="*/ 1674 h 2605"/>
              <a:gd name="T22" fmla="*/ 651 w 714"/>
              <a:gd name="T23" fmla="*/ 1612 h 2605"/>
              <a:gd name="T24" fmla="*/ 651 w 714"/>
              <a:gd name="T25" fmla="*/ 1550 h 2605"/>
              <a:gd name="T26" fmla="*/ 713 w 714"/>
              <a:gd name="T27" fmla="*/ 1456 h 2605"/>
              <a:gd name="T28" fmla="*/ 681 w 714"/>
              <a:gd name="T29" fmla="*/ 1395 h 2605"/>
              <a:gd name="T30" fmla="*/ 651 w 714"/>
              <a:gd name="T31" fmla="*/ 1302 h 2605"/>
              <a:gd name="T32" fmla="*/ 620 w 714"/>
              <a:gd name="T33" fmla="*/ 1208 h 2605"/>
              <a:gd name="T34" fmla="*/ 620 w 714"/>
              <a:gd name="T35" fmla="*/ 1178 h 2605"/>
              <a:gd name="T36" fmla="*/ 589 w 714"/>
              <a:gd name="T37" fmla="*/ 1116 h 2605"/>
              <a:gd name="T38" fmla="*/ 557 w 714"/>
              <a:gd name="T39" fmla="*/ 1054 h 2605"/>
              <a:gd name="T40" fmla="*/ 620 w 714"/>
              <a:gd name="T41" fmla="*/ 992 h 2605"/>
              <a:gd name="T42" fmla="*/ 589 w 714"/>
              <a:gd name="T43" fmla="*/ 930 h 2605"/>
              <a:gd name="T44" fmla="*/ 620 w 714"/>
              <a:gd name="T45" fmla="*/ 868 h 2605"/>
              <a:gd name="T46" fmla="*/ 620 w 714"/>
              <a:gd name="T47" fmla="*/ 775 h 2605"/>
              <a:gd name="T48" fmla="*/ 620 w 714"/>
              <a:gd name="T49" fmla="*/ 743 h 2605"/>
              <a:gd name="T50" fmla="*/ 589 w 714"/>
              <a:gd name="T51" fmla="*/ 682 h 2605"/>
              <a:gd name="T52" fmla="*/ 557 w 714"/>
              <a:gd name="T53" fmla="*/ 682 h 2605"/>
              <a:gd name="T54" fmla="*/ 465 w 714"/>
              <a:gd name="T55" fmla="*/ 620 h 2605"/>
              <a:gd name="T56" fmla="*/ 433 w 714"/>
              <a:gd name="T57" fmla="*/ 589 h 2605"/>
              <a:gd name="T58" fmla="*/ 372 w 714"/>
              <a:gd name="T59" fmla="*/ 527 h 2605"/>
              <a:gd name="T60" fmla="*/ 341 w 714"/>
              <a:gd name="T61" fmla="*/ 465 h 2605"/>
              <a:gd name="T62" fmla="*/ 341 w 714"/>
              <a:gd name="T63" fmla="*/ 403 h 2605"/>
              <a:gd name="T64" fmla="*/ 372 w 714"/>
              <a:gd name="T65" fmla="*/ 341 h 2605"/>
              <a:gd name="T66" fmla="*/ 372 w 714"/>
              <a:gd name="T67" fmla="*/ 310 h 2605"/>
              <a:gd name="T68" fmla="*/ 403 w 714"/>
              <a:gd name="T69" fmla="*/ 248 h 2605"/>
              <a:gd name="T70" fmla="*/ 527 w 714"/>
              <a:gd name="T71" fmla="*/ 186 h 2605"/>
              <a:gd name="T72" fmla="*/ 527 w 714"/>
              <a:gd name="T73" fmla="*/ 124 h 2605"/>
              <a:gd name="T74" fmla="*/ 433 w 714"/>
              <a:gd name="T75" fmla="*/ 124 h 2605"/>
              <a:gd name="T76" fmla="*/ 372 w 714"/>
              <a:gd name="T77" fmla="*/ 31 h 2605"/>
              <a:gd name="T78" fmla="*/ 309 w 714"/>
              <a:gd name="T79" fmla="*/ 31 h 2605"/>
              <a:gd name="T80" fmla="*/ 186 w 714"/>
              <a:gd name="T81" fmla="*/ 124 h 2605"/>
              <a:gd name="T82" fmla="*/ 92 w 714"/>
              <a:gd name="T83" fmla="*/ 310 h 2605"/>
              <a:gd name="T84" fmla="*/ 31 w 714"/>
              <a:gd name="T85" fmla="*/ 248 h 2605"/>
              <a:gd name="T86" fmla="*/ 0 w 714"/>
              <a:gd name="T87" fmla="*/ 279 h 2605"/>
              <a:gd name="T88" fmla="*/ 62 w 714"/>
              <a:gd name="T89" fmla="*/ 434 h 2605"/>
              <a:gd name="T90" fmla="*/ 124 w 714"/>
              <a:gd name="T91" fmla="*/ 558 h 2605"/>
              <a:gd name="T92" fmla="*/ 186 w 714"/>
              <a:gd name="T93" fmla="*/ 682 h 2605"/>
              <a:gd name="T94" fmla="*/ 279 w 714"/>
              <a:gd name="T95" fmla="*/ 868 h 2605"/>
              <a:gd name="T96" fmla="*/ 433 w 714"/>
              <a:gd name="T97" fmla="*/ 992 h 2605"/>
              <a:gd name="T98" fmla="*/ 557 w 714"/>
              <a:gd name="T99" fmla="*/ 1116 h 2605"/>
              <a:gd name="T100" fmla="*/ 589 w 714"/>
              <a:gd name="T101" fmla="*/ 1271 h 2605"/>
              <a:gd name="T102" fmla="*/ 557 w 714"/>
              <a:gd name="T103" fmla="*/ 1426 h 2605"/>
              <a:gd name="T104" fmla="*/ 557 w 714"/>
              <a:gd name="T105" fmla="*/ 1550 h 2605"/>
              <a:gd name="T106" fmla="*/ 527 w 714"/>
              <a:gd name="T107" fmla="*/ 1736 h 2605"/>
              <a:gd name="T108" fmla="*/ 527 w 714"/>
              <a:gd name="T109" fmla="*/ 1828 h 2605"/>
              <a:gd name="T110" fmla="*/ 496 w 714"/>
              <a:gd name="T111" fmla="*/ 1952 h 2605"/>
              <a:gd name="T112" fmla="*/ 496 w 714"/>
              <a:gd name="T113" fmla="*/ 2139 h 2605"/>
              <a:gd name="T114" fmla="*/ 433 w 714"/>
              <a:gd name="T115" fmla="*/ 2293 h 2605"/>
              <a:gd name="T116" fmla="*/ 403 w 714"/>
              <a:gd name="T117" fmla="*/ 2356 h 2605"/>
              <a:gd name="T118" fmla="*/ 372 w 714"/>
              <a:gd name="T119" fmla="*/ 2572 h 2605"/>
              <a:gd name="T120" fmla="*/ 433 w 714"/>
              <a:gd name="T121" fmla="*/ 2572 h 2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14" h="2605">
                <a:moveTo>
                  <a:pt x="433" y="2541"/>
                </a:moveTo>
                <a:lnTo>
                  <a:pt x="433" y="2541"/>
                </a:lnTo>
                <a:lnTo>
                  <a:pt x="433" y="2541"/>
                </a:lnTo>
                <a:cubicBezTo>
                  <a:pt x="433" y="2541"/>
                  <a:pt x="433" y="2541"/>
                  <a:pt x="465" y="2511"/>
                </a:cubicBezTo>
                <a:lnTo>
                  <a:pt x="465" y="2511"/>
                </a:lnTo>
                <a:lnTo>
                  <a:pt x="465" y="2511"/>
                </a:lnTo>
                <a:lnTo>
                  <a:pt x="465" y="2511"/>
                </a:lnTo>
                <a:lnTo>
                  <a:pt x="465" y="2480"/>
                </a:lnTo>
                <a:lnTo>
                  <a:pt x="465" y="2480"/>
                </a:lnTo>
                <a:cubicBezTo>
                  <a:pt x="465" y="2480"/>
                  <a:pt x="465" y="2480"/>
                  <a:pt x="465" y="2448"/>
                </a:cubicBezTo>
                <a:lnTo>
                  <a:pt x="465" y="2448"/>
                </a:lnTo>
                <a:lnTo>
                  <a:pt x="465" y="2448"/>
                </a:lnTo>
                <a:cubicBezTo>
                  <a:pt x="465" y="2417"/>
                  <a:pt x="465" y="2417"/>
                  <a:pt x="496" y="2417"/>
                </a:cubicBezTo>
                <a:lnTo>
                  <a:pt x="496" y="2387"/>
                </a:lnTo>
                <a:cubicBezTo>
                  <a:pt x="496" y="2387"/>
                  <a:pt x="496" y="2387"/>
                  <a:pt x="496" y="2356"/>
                </a:cubicBezTo>
                <a:lnTo>
                  <a:pt x="496" y="2356"/>
                </a:lnTo>
                <a:cubicBezTo>
                  <a:pt x="496" y="2356"/>
                  <a:pt x="496" y="2356"/>
                  <a:pt x="496" y="2324"/>
                </a:cubicBezTo>
                <a:lnTo>
                  <a:pt x="496" y="2324"/>
                </a:lnTo>
                <a:lnTo>
                  <a:pt x="496" y="2324"/>
                </a:lnTo>
                <a:lnTo>
                  <a:pt x="496" y="2293"/>
                </a:lnTo>
                <a:lnTo>
                  <a:pt x="496" y="2293"/>
                </a:lnTo>
                <a:cubicBezTo>
                  <a:pt x="496" y="2263"/>
                  <a:pt x="496" y="2263"/>
                  <a:pt x="496" y="2263"/>
                </a:cubicBezTo>
                <a:cubicBezTo>
                  <a:pt x="496" y="2263"/>
                  <a:pt x="527" y="2263"/>
                  <a:pt x="527" y="2232"/>
                </a:cubicBezTo>
                <a:lnTo>
                  <a:pt x="527" y="2232"/>
                </a:lnTo>
                <a:lnTo>
                  <a:pt x="527" y="2232"/>
                </a:lnTo>
                <a:lnTo>
                  <a:pt x="527" y="2232"/>
                </a:lnTo>
                <a:lnTo>
                  <a:pt x="527" y="2200"/>
                </a:lnTo>
                <a:cubicBezTo>
                  <a:pt x="527" y="2200"/>
                  <a:pt x="527" y="2200"/>
                  <a:pt x="527" y="2169"/>
                </a:cubicBezTo>
                <a:cubicBezTo>
                  <a:pt x="527" y="2169"/>
                  <a:pt x="527" y="2169"/>
                  <a:pt x="557" y="2169"/>
                </a:cubicBezTo>
                <a:cubicBezTo>
                  <a:pt x="557" y="2169"/>
                  <a:pt x="557" y="2139"/>
                  <a:pt x="557" y="2108"/>
                </a:cubicBezTo>
                <a:lnTo>
                  <a:pt x="557" y="2108"/>
                </a:lnTo>
                <a:lnTo>
                  <a:pt x="557" y="2076"/>
                </a:lnTo>
                <a:cubicBezTo>
                  <a:pt x="557" y="2076"/>
                  <a:pt x="557" y="2076"/>
                  <a:pt x="557" y="2046"/>
                </a:cubicBezTo>
                <a:cubicBezTo>
                  <a:pt x="557" y="2046"/>
                  <a:pt x="527" y="2046"/>
                  <a:pt x="527" y="2015"/>
                </a:cubicBezTo>
                <a:cubicBezTo>
                  <a:pt x="527" y="2015"/>
                  <a:pt x="527" y="2015"/>
                  <a:pt x="527" y="1984"/>
                </a:cubicBezTo>
                <a:lnTo>
                  <a:pt x="527" y="1984"/>
                </a:lnTo>
                <a:lnTo>
                  <a:pt x="527" y="1952"/>
                </a:lnTo>
                <a:lnTo>
                  <a:pt x="527" y="1952"/>
                </a:lnTo>
                <a:cubicBezTo>
                  <a:pt x="527" y="1922"/>
                  <a:pt x="527" y="1922"/>
                  <a:pt x="527" y="1922"/>
                </a:cubicBezTo>
                <a:lnTo>
                  <a:pt x="527" y="1922"/>
                </a:lnTo>
                <a:lnTo>
                  <a:pt x="527" y="1922"/>
                </a:lnTo>
                <a:cubicBezTo>
                  <a:pt x="557" y="1891"/>
                  <a:pt x="557" y="1891"/>
                  <a:pt x="557" y="1891"/>
                </a:cubicBezTo>
                <a:lnTo>
                  <a:pt x="557" y="1860"/>
                </a:lnTo>
                <a:lnTo>
                  <a:pt x="557" y="1860"/>
                </a:lnTo>
                <a:cubicBezTo>
                  <a:pt x="557" y="1828"/>
                  <a:pt x="557" y="1828"/>
                  <a:pt x="557" y="1828"/>
                </a:cubicBezTo>
                <a:lnTo>
                  <a:pt x="557" y="1828"/>
                </a:lnTo>
                <a:lnTo>
                  <a:pt x="557" y="1798"/>
                </a:lnTo>
                <a:lnTo>
                  <a:pt x="557" y="1798"/>
                </a:lnTo>
                <a:lnTo>
                  <a:pt x="557" y="1798"/>
                </a:lnTo>
                <a:cubicBezTo>
                  <a:pt x="557" y="1767"/>
                  <a:pt x="589" y="1736"/>
                  <a:pt x="589" y="1704"/>
                </a:cubicBezTo>
                <a:cubicBezTo>
                  <a:pt x="620" y="1704"/>
                  <a:pt x="620" y="1674"/>
                  <a:pt x="620" y="1674"/>
                </a:cubicBezTo>
                <a:lnTo>
                  <a:pt x="620" y="1674"/>
                </a:lnTo>
                <a:lnTo>
                  <a:pt x="620" y="1674"/>
                </a:lnTo>
                <a:lnTo>
                  <a:pt x="620" y="1674"/>
                </a:lnTo>
                <a:lnTo>
                  <a:pt x="620" y="1674"/>
                </a:lnTo>
                <a:cubicBezTo>
                  <a:pt x="620" y="1643"/>
                  <a:pt x="620" y="1643"/>
                  <a:pt x="620" y="1643"/>
                </a:cubicBezTo>
                <a:lnTo>
                  <a:pt x="651" y="1643"/>
                </a:lnTo>
                <a:lnTo>
                  <a:pt x="651" y="1643"/>
                </a:lnTo>
                <a:lnTo>
                  <a:pt x="651" y="1612"/>
                </a:lnTo>
                <a:lnTo>
                  <a:pt x="651" y="1612"/>
                </a:lnTo>
                <a:lnTo>
                  <a:pt x="651" y="1612"/>
                </a:lnTo>
                <a:lnTo>
                  <a:pt x="651" y="1580"/>
                </a:lnTo>
                <a:lnTo>
                  <a:pt x="620" y="1580"/>
                </a:lnTo>
                <a:lnTo>
                  <a:pt x="651" y="1550"/>
                </a:lnTo>
                <a:lnTo>
                  <a:pt x="651" y="1550"/>
                </a:lnTo>
                <a:lnTo>
                  <a:pt x="620" y="1519"/>
                </a:lnTo>
                <a:lnTo>
                  <a:pt x="651" y="1488"/>
                </a:lnTo>
                <a:lnTo>
                  <a:pt x="651" y="1488"/>
                </a:lnTo>
                <a:cubicBezTo>
                  <a:pt x="681" y="1488"/>
                  <a:pt x="681" y="1456"/>
                  <a:pt x="713" y="1456"/>
                </a:cubicBezTo>
                <a:lnTo>
                  <a:pt x="713" y="1456"/>
                </a:lnTo>
                <a:lnTo>
                  <a:pt x="713" y="1456"/>
                </a:lnTo>
                <a:lnTo>
                  <a:pt x="713" y="1426"/>
                </a:lnTo>
                <a:lnTo>
                  <a:pt x="713" y="1426"/>
                </a:lnTo>
                <a:lnTo>
                  <a:pt x="713" y="1426"/>
                </a:lnTo>
                <a:cubicBezTo>
                  <a:pt x="681" y="1426"/>
                  <a:pt x="681" y="1426"/>
                  <a:pt x="681" y="1395"/>
                </a:cubicBezTo>
                <a:lnTo>
                  <a:pt x="681" y="1395"/>
                </a:lnTo>
                <a:cubicBezTo>
                  <a:pt x="681" y="1364"/>
                  <a:pt x="681" y="1364"/>
                  <a:pt x="681" y="1364"/>
                </a:cubicBezTo>
                <a:lnTo>
                  <a:pt x="681" y="1364"/>
                </a:lnTo>
                <a:cubicBezTo>
                  <a:pt x="651" y="1364"/>
                  <a:pt x="651" y="1332"/>
                  <a:pt x="651" y="1302"/>
                </a:cubicBezTo>
                <a:lnTo>
                  <a:pt x="651" y="1302"/>
                </a:lnTo>
                <a:lnTo>
                  <a:pt x="651" y="1302"/>
                </a:lnTo>
                <a:lnTo>
                  <a:pt x="651" y="1302"/>
                </a:lnTo>
                <a:cubicBezTo>
                  <a:pt x="620" y="1271"/>
                  <a:pt x="620" y="1240"/>
                  <a:pt x="620" y="1240"/>
                </a:cubicBezTo>
                <a:lnTo>
                  <a:pt x="620" y="1240"/>
                </a:lnTo>
                <a:lnTo>
                  <a:pt x="620" y="1208"/>
                </a:lnTo>
                <a:lnTo>
                  <a:pt x="620" y="1208"/>
                </a:lnTo>
                <a:lnTo>
                  <a:pt x="620" y="1178"/>
                </a:lnTo>
                <a:lnTo>
                  <a:pt x="620" y="1178"/>
                </a:lnTo>
                <a:lnTo>
                  <a:pt x="620" y="1178"/>
                </a:lnTo>
                <a:lnTo>
                  <a:pt x="620" y="1178"/>
                </a:lnTo>
                <a:lnTo>
                  <a:pt x="620" y="1178"/>
                </a:lnTo>
                <a:lnTo>
                  <a:pt x="620" y="1147"/>
                </a:lnTo>
                <a:lnTo>
                  <a:pt x="620" y="1147"/>
                </a:lnTo>
                <a:lnTo>
                  <a:pt x="620" y="1116"/>
                </a:lnTo>
                <a:lnTo>
                  <a:pt x="589" y="1116"/>
                </a:lnTo>
                <a:lnTo>
                  <a:pt x="589" y="1116"/>
                </a:lnTo>
                <a:cubicBezTo>
                  <a:pt x="589" y="1116"/>
                  <a:pt x="589" y="1116"/>
                  <a:pt x="589" y="1084"/>
                </a:cubicBezTo>
                <a:lnTo>
                  <a:pt x="589" y="1084"/>
                </a:lnTo>
                <a:lnTo>
                  <a:pt x="557" y="1054"/>
                </a:lnTo>
                <a:lnTo>
                  <a:pt x="557" y="1054"/>
                </a:lnTo>
                <a:cubicBezTo>
                  <a:pt x="557" y="1054"/>
                  <a:pt x="557" y="1054"/>
                  <a:pt x="589" y="1023"/>
                </a:cubicBezTo>
                <a:cubicBezTo>
                  <a:pt x="589" y="1023"/>
                  <a:pt x="589" y="1023"/>
                  <a:pt x="589" y="992"/>
                </a:cubicBezTo>
                <a:lnTo>
                  <a:pt x="589" y="992"/>
                </a:lnTo>
                <a:lnTo>
                  <a:pt x="620" y="992"/>
                </a:lnTo>
                <a:lnTo>
                  <a:pt x="620" y="992"/>
                </a:lnTo>
                <a:lnTo>
                  <a:pt x="620" y="992"/>
                </a:lnTo>
                <a:cubicBezTo>
                  <a:pt x="589" y="992"/>
                  <a:pt x="589" y="960"/>
                  <a:pt x="589" y="930"/>
                </a:cubicBezTo>
                <a:lnTo>
                  <a:pt x="589" y="930"/>
                </a:lnTo>
                <a:lnTo>
                  <a:pt x="589" y="930"/>
                </a:lnTo>
                <a:lnTo>
                  <a:pt x="589" y="930"/>
                </a:lnTo>
                <a:cubicBezTo>
                  <a:pt x="589" y="899"/>
                  <a:pt x="589" y="899"/>
                  <a:pt x="589" y="899"/>
                </a:cubicBezTo>
                <a:lnTo>
                  <a:pt x="589" y="899"/>
                </a:lnTo>
                <a:cubicBezTo>
                  <a:pt x="589" y="868"/>
                  <a:pt x="589" y="868"/>
                  <a:pt x="589" y="868"/>
                </a:cubicBezTo>
                <a:lnTo>
                  <a:pt x="620" y="868"/>
                </a:lnTo>
                <a:lnTo>
                  <a:pt x="620" y="868"/>
                </a:lnTo>
                <a:cubicBezTo>
                  <a:pt x="620" y="868"/>
                  <a:pt x="620" y="868"/>
                  <a:pt x="620" y="837"/>
                </a:cubicBezTo>
                <a:lnTo>
                  <a:pt x="589" y="837"/>
                </a:lnTo>
                <a:cubicBezTo>
                  <a:pt x="589" y="806"/>
                  <a:pt x="589" y="806"/>
                  <a:pt x="620" y="806"/>
                </a:cubicBezTo>
                <a:lnTo>
                  <a:pt x="620" y="806"/>
                </a:lnTo>
                <a:cubicBezTo>
                  <a:pt x="620" y="775"/>
                  <a:pt x="620" y="775"/>
                  <a:pt x="620" y="775"/>
                </a:cubicBezTo>
                <a:lnTo>
                  <a:pt x="620" y="775"/>
                </a:lnTo>
                <a:lnTo>
                  <a:pt x="620" y="775"/>
                </a:lnTo>
                <a:lnTo>
                  <a:pt x="620" y="775"/>
                </a:lnTo>
                <a:lnTo>
                  <a:pt x="620" y="775"/>
                </a:lnTo>
                <a:cubicBezTo>
                  <a:pt x="620" y="743"/>
                  <a:pt x="620" y="743"/>
                  <a:pt x="620" y="743"/>
                </a:cubicBezTo>
                <a:lnTo>
                  <a:pt x="620" y="743"/>
                </a:lnTo>
                <a:cubicBezTo>
                  <a:pt x="620" y="713"/>
                  <a:pt x="589" y="682"/>
                  <a:pt x="589" y="682"/>
                </a:cubicBezTo>
                <a:lnTo>
                  <a:pt x="589" y="682"/>
                </a:lnTo>
                <a:lnTo>
                  <a:pt x="589" y="682"/>
                </a:lnTo>
                <a:lnTo>
                  <a:pt x="589" y="682"/>
                </a:lnTo>
                <a:cubicBezTo>
                  <a:pt x="557" y="682"/>
                  <a:pt x="557" y="682"/>
                  <a:pt x="557" y="682"/>
                </a:cubicBezTo>
                <a:lnTo>
                  <a:pt x="557" y="682"/>
                </a:lnTo>
                <a:lnTo>
                  <a:pt x="557" y="682"/>
                </a:lnTo>
                <a:lnTo>
                  <a:pt x="557" y="682"/>
                </a:lnTo>
                <a:lnTo>
                  <a:pt x="557" y="682"/>
                </a:lnTo>
                <a:cubicBezTo>
                  <a:pt x="527" y="682"/>
                  <a:pt x="527" y="651"/>
                  <a:pt x="527" y="620"/>
                </a:cubicBezTo>
                <a:lnTo>
                  <a:pt x="527" y="620"/>
                </a:lnTo>
                <a:lnTo>
                  <a:pt x="527" y="620"/>
                </a:lnTo>
                <a:cubicBezTo>
                  <a:pt x="496" y="620"/>
                  <a:pt x="496" y="620"/>
                  <a:pt x="496" y="620"/>
                </a:cubicBezTo>
                <a:cubicBezTo>
                  <a:pt x="496" y="620"/>
                  <a:pt x="496" y="620"/>
                  <a:pt x="465" y="620"/>
                </a:cubicBezTo>
                <a:lnTo>
                  <a:pt x="465" y="620"/>
                </a:lnTo>
                <a:lnTo>
                  <a:pt x="465" y="620"/>
                </a:lnTo>
                <a:lnTo>
                  <a:pt x="465" y="620"/>
                </a:lnTo>
                <a:lnTo>
                  <a:pt x="465" y="620"/>
                </a:lnTo>
                <a:cubicBezTo>
                  <a:pt x="465" y="620"/>
                  <a:pt x="433" y="620"/>
                  <a:pt x="433" y="589"/>
                </a:cubicBezTo>
                <a:lnTo>
                  <a:pt x="433" y="589"/>
                </a:lnTo>
                <a:lnTo>
                  <a:pt x="433" y="589"/>
                </a:lnTo>
                <a:cubicBezTo>
                  <a:pt x="403" y="589"/>
                  <a:pt x="403" y="589"/>
                  <a:pt x="403" y="558"/>
                </a:cubicBezTo>
                <a:cubicBezTo>
                  <a:pt x="403" y="558"/>
                  <a:pt x="372" y="558"/>
                  <a:pt x="372" y="527"/>
                </a:cubicBezTo>
                <a:lnTo>
                  <a:pt x="372" y="527"/>
                </a:lnTo>
                <a:lnTo>
                  <a:pt x="372" y="527"/>
                </a:lnTo>
                <a:lnTo>
                  <a:pt x="372" y="527"/>
                </a:lnTo>
                <a:cubicBezTo>
                  <a:pt x="372" y="527"/>
                  <a:pt x="372" y="527"/>
                  <a:pt x="372" y="496"/>
                </a:cubicBezTo>
                <a:lnTo>
                  <a:pt x="372" y="496"/>
                </a:lnTo>
                <a:lnTo>
                  <a:pt x="341" y="465"/>
                </a:lnTo>
                <a:cubicBezTo>
                  <a:pt x="341" y="434"/>
                  <a:pt x="341" y="434"/>
                  <a:pt x="341" y="434"/>
                </a:cubicBezTo>
                <a:lnTo>
                  <a:pt x="341" y="434"/>
                </a:lnTo>
                <a:cubicBezTo>
                  <a:pt x="341" y="403"/>
                  <a:pt x="341" y="403"/>
                  <a:pt x="341" y="403"/>
                </a:cubicBezTo>
                <a:lnTo>
                  <a:pt x="341" y="403"/>
                </a:lnTo>
                <a:lnTo>
                  <a:pt x="341" y="403"/>
                </a:lnTo>
                <a:lnTo>
                  <a:pt x="341" y="372"/>
                </a:lnTo>
                <a:lnTo>
                  <a:pt x="341" y="372"/>
                </a:lnTo>
                <a:lnTo>
                  <a:pt x="341" y="372"/>
                </a:lnTo>
                <a:lnTo>
                  <a:pt x="372" y="341"/>
                </a:lnTo>
                <a:lnTo>
                  <a:pt x="372" y="341"/>
                </a:lnTo>
                <a:lnTo>
                  <a:pt x="372" y="341"/>
                </a:lnTo>
                <a:lnTo>
                  <a:pt x="372" y="341"/>
                </a:lnTo>
                <a:lnTo>
                  <a:pt x="372" y="341"/>
                </a:lnTo>
                <a:lnTo>
                  <a:pt x="372" y="341"/>
                </a:lnTo>
                <a:cubicBezTo>
                  <a:pt x="372" y="310"/>
                  <a:pt x="372" y="310"/>
                  <a:pt x="372" y="310"/>
                </a:cubicBezTo>
                <a:lnTo>
                  <a:pt x="372" y="310"/>
                </a:lnTo>
                <a:cubicBezTo>
                  <a:pt x="372" y="279"/>
                  <a:pt x="372" y="279"/>
                  <a:pt x="372" y="279"/>
                </a:cubicBezTo>
                <a:cubicBezTo>
                  <a:pt x="403" y="248"/>
                  <a:pt x="403" y="248"/>
                  <a:pt x="403" y="248"/>
                </a:cubicBezTo>
                <a:lnTo>
                  <a:pt x="403" y="248"/>
                </a:lnTo>
                <a:lnTo>
                  <a:pt x="403" y="248"/>
                </a:lnTo>
                <a:cubicBezTo>
                  <a:pt x="433" y="248"/>
                  <a:pt x="433" y="248"/>
                  <a:pt x="433" y="217"/>
                </a:cubicBezTo>
                <a:cubicBezTo>
                  <a:pt x="433" y="217"/>
                  <a:pt x="465" y="217"/>
                  <a:pt x="465" y="186"/>
                </a:cubicBezTo>
                <a:lnTo>
                  <a:pt x="496" y="186"/>
                </a:lnTo>
                <a:lnTo>
                  <a:pt x="496" y="186"/>
                </a:lnTo>
                <a:lnTo>
                  <a:pt x="527" y="186"/>
                </a:lnTo>
                <a:lnTo>
                  <a:pt x="527" y="186"/>
                </a:lnTo>
                <a:lnTo>
                  <a:pt x="527" y="186"/>
                </a:lnTo>
                <a:cubicBezTo>
                  <a:pt x="527" y="155"/>
                  <a:pt x="527" y="155"/>
                  <a:pt x="527" y="155"/>
                </a:cubicBezTo>
                <a:lnTo>
                  <a:pt x="527" y="124"/>
                </a:lnTo>
                <a:lnTo>
                  <a:pt x="527" y="124"/>
                </a:lnTo>
                <a:lnTo>
                  <a:pt x="527" y="124"/>
                </a:lnTo>
                <a:lnTo>
                  <a:pt x="527" y="124"/>
                </a:lnTo>
                <a:lnTo>
                  <a:pt x="496" y="124"/>
                </a:lnTo>
                <a:lnTo>
                  <a:pt x="465" y="124"/>
                </a:lnTo>
                <a:cubicBezTo>
                  <a:pt x="465" y="124"/>
                  <a:pt x="465" y="124"/>
                  <a:pt x="433" y="124"/>
                </a:cubicBezTo>
                <a:lnTo>
                  <a:pt x="433" y="124"/>
                </a:lnTo>
                <a:cubicBezTo>
                  <a:pt x="403" y="124"/>
                  <a:pt x="372" y="124"/>
                  <a:pt x="372" y="93"/>
                </a:cubicBezTo>
                <a:lnTo>
                  <a:pt x="372" y="62"/>
                </a:lnTo>
                <a:lnTo>
                  <a:pt x="372" y="62"/>
                </a:lnTo>
                <a:lnTo>
                  <a:pt x="372" y="31"/>
                </a:lnTo>
                <a:lnTo>
                  <a:pt x="372" y="31"/>
                </a:lnTo>
                <a:lnTo>
                  <a:pt x="341" y="31"/>
                </a:lnTo>
                <a:cubicBezTo>
                  <a:pt x="341" y="31"/>
                  <a:pt x="309" y="31"/>
                  <a:pt x="309" y="0"/>
                </a:cubicBezTo>
                <a:lnTo>
                  <a:pt x="309" y="0"/>
                </a:lnTo>
                <a:lnTo>
                  <a:pt x="309" y="31"/>
                </a:lnTo>
                <a:cubicBezTo>
                  <a:pt x="309" y="31"/>
                  <a:pt x="309" y="31"/>
                  <a:pt x="279" y="31"/>
                </a:cubicBezTo>
                <a:cubicBezTo>
                  <a:pt x="279" y="62"/>
                  <a:pt x="279" y="62"/>
                  <a:pt x="279" y="62"/>
                </a:cubicBezTo>
                <a:lnTo>
                  <a:pt x="279" y="62"/>
                </a:lnTo>
                <a:lnTo>
                  <a:pt x="279" y="62"/>
                </a:lnTo>
                <a:cubicBezTo>
                  <a:pt x="279" y="93"/>
                  <a:pt x="248" y="124"/>
                  <a:pt x="186" y="124"/>
                </a:cubicBezTo>
                <a:cubicBezTo>
                  <a:pt x="155" y="124"/>
                  <a:pt x="155" y="155"/>
                  <a:pt x="155" y="155"/>
                </a:cubicBezTo>
                <a:cubicBezTo>
                  <a:pt x="155" y="186"/>
                  <a:pt x="124" y="217"/>
                  <a:pt x="124" y="248"/>
                </a:cubicBezTo>
                <a:cubicBezTo>
                  <a:pt x="124" y="248"/>
                  <a:pt x="124" y="248"/>
                  <a:pt x="124" y="279"/>
                </a:cubicBezTo>
                <a:lnTo>
                  <a:pt x="92" y="279"/>
                </a:lnTo>
                <a:cubicBezTo>
                  <a:pt x="92" y="310"/>
                  <a:pt x="92" y="310"/>
                  <a:pt x="92" y="310"/>
                </a:cubicBezTo>
                <a:cubicBezTo>
                  <a:pt x="62" y="310"/>
                  <a:pt x="62" y="310"/>
                  <a:pt x="62" y="310"/>
                </a:cubicBezTo>
                <a:lnTo>
                  <a:pt x="62" y="310"/>
                </a:lnTo>
                <a:cubicBezTo>
                  <a:pt x="62" y="279"/>
                  <a:pt x="31" y="279"/>
                  <a:pt x="31" y="248"/>
                </a:cubicBezTo>
                <a:lnTo>
                  <a:pt x="31" y="248"/>
                </a:lnTo>
                <a:lnTo>
                  <a:pt x="31" y="248"/>
                </a:lnTo>
                <a:lnTo>
                  <a:pt x="31" y="248"/>
                </a:lnTo>
                <a:cubicBezTo>
                  <a:pt x="31" y="248"/>
                  <a:pt x="31" y="248"/>
                  <a:pt x="0" y="248"/>
                </a:cubicBezTo>
                <a:lnTo>
                  <a:pt x="0" y="248"/>
                </a:lnTo>
                <a:cubicBezTo>
                  <a:pt x="0" y="279"/>
                  <a:pt x="0" y="279"/>
                  <a:pt x="0" y="279"/>
                </a:cubicBezTo>
                <a:lnTo>
                  <a:pt x="0" y="279"/>
                </a:lnTo>
                <a:lnTo>
                  <a:pt x="0" y="310"/>
                </a:lnTo>
                <a:lnTo>
                  <a:pt x="0" y="310"/>
                </a:lnTo>
                <a:cubicBezTo>
                  <a:pt x="0" y="310"/>
                  <a:pt x="31" y="341"/>
                  <a:pt x="62" y="372"/>
                </a:cubicBezTo>
                <a:lnTo>
                  <a:pt x="62" y="372"/>
                </a:lnTo>
                <a:cubicBezTo>
                  <a:pt x="62" y="403"/>
                  <a:pt x="62" y="403"/>
                  <a:pt x="62" y="434"/>
                </a:cubicBezTo>
                <a:lnTo>
                  <a:pt x="92" y="434"/>
                </a:lnTo>
                <a:lnTo>
                  <a:pt x="92" y="465"/>
                </a:lnTo>
                <a:cubicBezTo>
                  <a:pt x="92" y="465"/>
                  <a:pt x="92" y="465"/>
                  <a:pt x="124" y="465"/>
                </a:cubicBezTo>
                <a:cubicBezTo>
                  <a:pt x="124" y="496"/>
                  <a:pt x="124" y="527"/>
                  <a:pt x="124" y="527"/>
                </a:cubicBezTo>
                <a:cubicBezTo>
                  <a:pt x="124" y="527"/>
                  <a:pt x="124" y="527"/>
                  <a:pt x="124" y="558"/>
                </a:cubicBezTo>
                <a:lnTo>
                  <a:pt x="155" y="589"/>
                </a:lnTo>
                <a:cubicBezTo>
                  <a:pt x="186" y="620"/>
                  <a:pt x="186" y="620"/>
                  <a:pt x="186" y="651"/>
                </a:cubicBezTo>
                <a:cubicBezTo>
                  <a:pt x="186" y="682"/>
                  <a:pt x="186" y="682"/>
                  <a:pt x="186" y="682"/>
                </a:cubicBezTo>
                <a:lnTo>
                  <a:pt x="186" y="682"/>
                </a:lnTo>
                <a:lnTo>
                  <a:pt x="186" y="682"/>
                </a:lnTo>
                <a:cubicBezTo>
                  <a:pt x="186" y="682"/>
                  <a:pt x="186" y="682"/>
                  <a:pt x="217" y="713"/>
                </a:cubicBezTo>
                <a:cubicBezTo>
                  <a:pt x="217" y="713"/>
                  <a:pt x="217" y="743"/>
                  <a:pt x="248" y="743"/>
                </a:cubicBezTo>
                <a:cubicBezTo>
                  <a:pt x="248" y="775"/>
                  <a:pt x="248" y="806"/>
                  <a:pt x="248" y="806"/>
                </a:cubicBezTo>
                <a:cubicBezTo>
                  <a:pt x="248" y="837"/>
                  <a:pt x="248" y="837"/>
                  <a:pt x="248" y="837"/>
                </a:cubicBezTo>
                <a:cubicBezTo>
                  <a:pt x="248" y="868"/>
                  <a:pt x="248" y="868"/>
                  <a:pt x="279" y="868"/>
                </a:cubicBezTo>
                <a:lnTo>
                  <a:pt x="279" y="868"/>
                </a:lnTo>
                <a:lnTo>
                  <a:pt x="309" y="899"/>
                </a:lnTo>
                <a:cubicBezTo>
                  <a:pt x="341" y="899"/>
                  <a:pt x="341" y="930"/>
                  <a:pt x="341" y="930"/>
                </a:cubicBezTo>
                <a:cubicBezTo>
                  <a:pt x="372" y="930"/>
                  <a:pt x="372" y="960"/>
                  <a:pt x="372" y="960"/>
                </a:cubicBezTo>
                <a:cubicBezTo>
                  <a:pt x="403" y="960"/>
                  <a:pt x="433" y="992"/>
                  <a:pt x="433" y="992"/>
                </a:cubicBezTo>
                <a:cubicBezTo>
                  <a:pt x="433" y="992"/>
                  <a:pt x="433" y="992"/>
                  <a:pt x="465" y="992"/>
                </a:cubicBezTo>
                <a:lnTo>
                  <a:pt x="496" y="1023"/>
                </a:lnTo>
                <a:cubicBezTo>
                  <a:pt x="496" y="1054"/>
                  <a:pt x="496" y="1054"/>
                  <a:pt x="527" y="1054"/>
                </a:cubicBezTo>
                <a:lnTo>
                  <a:pt x="527" y="1054"/>
                </a:lnTo>
                <a:cubicBezTo>
                  <a:pt x="557" y="1084"/>
                  <a:pt x="557" y="1084"/>
                  <a:pt x="557" y="1116"/>
                </a:cubicBezTo>
                <a:cubicBezTo>
                  <a:pt x="589" y="1116"/>
                  <a:pt x="589" y="1147"/>
                  <a:pt x="589" y="1208"/>
                </a:cubicBezTo>
                <a:lnTo>
                  <a:pt x="589" y="1208"/>
                </a:lnTo>
                <a:lnTo>
                  <a:pt x="589" y="1240"/>
                </a:lnTo>
                <a:lnTo>
                  <a:pt x="589" y="1271"/>
                </a:lnTo>
                <a:lnTo>
                  <a:pt x="589" y="1271"/>
                </a:lnTo>
                <a:lnTo>
                  <a:pt x="589" y="1271"/>
                </a:lnTo>
                <a:cubicBezTo>
                  <a:pt x="589" y="1271"/>
                  <a:pt x="589" y="1302"/>
                  <a:pt x="589" y="1332"/>
                </a:cubicBezTo>
                <a:cubicBezTo>
                  <a:pt x="589" y="1364"/>
                  <a:pt x="589" y="1364"/>
                  <a:pt x="589" y="1395"/>
                </a:cubicBezTo>
                <a:lnTo>
                  <a:pt x="589" y="1395"/>
                </a:lnTo>
                <a:cubicBezTo>
                  <a:pt x="589" y="1426"/>
                  <a:pt x="589" y="1426"/>
                  <a:pt x="557" y="1426"/>
                </a:cubicBezTo>
                <a:cubicBezTo>
                  <a:pt x="557" y="1456"/>
                  <a:pt x="557" y="1456"/>
                  <a:pt x="557" y="1456"/>
                </a:cubicBezTo>
                <a:cubicBezTo>
                  <a:pt x="589" y="1456"/>
                  <a:pt x="557" y="1488"/>
                  <a:pt x="557" y="1519"/>
                </a:cubicBezTo>
                <a:lnTo>
                  <a:pt x="557" y="1519"/>
                </a:lnTo>
                <a:cubicBezTo>
                  <a:pt x="557" y="1519"/>
                  <a:pt x="557" y="1519"/>
                  <a:pt x="557" y="1550"/>
                </a:cubicBezTo>
                <a:lnTo>
                  <a:pt x="557" y="1550"/>
                </a:lnTo>
                <a:cubicBezTo>
                  <a:pt x="557" y="1580"/>
                  <a:pt x="557" y="1580"/>
                  <a:pt x="557" y="1612"/>
                </a:cubicBezTo>
                <a:lnTo>
                  <a:pt x="557" y="1643"/>
                </a:lnTo>
                <a:cubicBezTo>
                  <a:pt x="557" y="1643"/>
                  <a:pt x="557" y="1643"/>
                  <a:pt x="557" y="1674"/>
                </a:cubicBezTo>
                <a:lnTo>
                  <a:pt x="557" y="1704"/>
                </a:lnTo>
                <a:cubicBezTo>
                  <a:pt x="557" y="1704"/>
                  <a:pt x="557" y="1736"/>
                  <a:pt x="527" y="1736"/>
                </a:cubicBezTo>
                <a:lnTo>
                  <a:pt x="527" y="1767"/>
                </a:lnTo>
                <a:cubicBezTo>
                  <a:pt x="527" y="1798"/>
                  <a:pt x="527" y="1798"/>
                  <a:pt x="527" y="1798"/>
                </a:cubicBezTo>
                <a:lnTo>
                  <a:pt x="527" y="1798"/>
                </a:lnTo>
                <a:lnTo>
                  <a:pt x="527" y="1798"/>
                </a:lnTo>
                <a:lnTo>
                  <a:pt x="527" y="1828"/>
                </a:lnTo>
                <a:lnTo>
                  <a:pt x="527" y="1828"/>
                </a:lnTo>
                <a:cubicBezTo>
                  <a:pt x="527" y="1828"/>
                  <a:pt x="527" y="1828"/>
                  <a:pt x="527" y="1860"/>
                </a:cubicBezTo>
                <a:cubicBezTo>
                  <a:pt x="527" y="1860"/>
                  <a:pt x="527" y="1891"/>
                  <a:pt x="496" y="1891"/>
                </a:cubicBezTo>
                <a:lnTo>
                  <a:pt x="496" y="1922"/>
                </a:lnTo>
                <a:cubicBezTo>
                  <a:pt x="496" y="1922"/>
                  <a:pt x="496" y="1922"/>
                  <a:pt x="496" y="1952"/>
                </a:cubicBezTo>
                <a:cubicBezTo>
                  <a:pt x="496" y="1952"/>
                  <a:pt x="496" y="1952"/>
                  <a:pt x="496" y="1984"/>
                </a:cubicBezTo>
                <a:cubicBezTo>
                  <a:pt x="527" y="1984"/>
                  <a:pt x="496" y="2046"/>
                  <a:pt x="496" y="2046"/>
                </a:cubicBezTo>
                <a:lnTo>
                  <a:pt x="496" y="2076"/>
                </a:lnTo>
                <a:cubicBezTo>
                  <a:pt x="496" y="2076"/>
                  <a:pt x="496" y="2108"/>
                  <a:pt x="496" y="2139"/>
                </a:cubicBezTo>
                <a:lnTo>
                  <a:pt x="496" y="2139"/>
                </a:lnTo>
                <a:cubicBezTo>
                  <a:pt x="496" y="2139"/>
                  <a:pt x="496" y="2139"/>
                  <a:pt x="496" y="2169"/>
                </a:cubicBezTo>
                <a:cubicBezTo>
                  <a:pt x="496" y="2169"/>
                  <a:pt x="496" y="2200"/>
                  <a:pt x="465" y="2232"/>
                </a:cubicBezTo>
                <a:lnTo>
                  <a:pt x="433" y="2263"/>
                </a:lnTo>
                <a:lnTo>
                  <a:pt x="433" y="2293"/>
                </a:lnTo>
                <a:lnTo>
                  <a:pt x="433" y="2293"/>
                </a:lnTo>
                <a:cubicBezTo>
                  <a:pt x="433" y="2293"/>
                  <a:pt x="433" y="2293"/>
                  <a:pt x="433" y="2324"/>
                </a:cubicBezTo>
                <a:lnTo>
                  <a:pt x="403" y="2324"/>
                </a:lnTo>
                <a:lnTo>
                  <a:pt x="403" y="2324"/>
                </a:lnTo>
                <a:cubicBezTo>
                  <a:pt x="403" y="2356"/>
                  <a:pt x="403" y="2356"/>
                  <a:pt x="403" y="2356"/>
                </a:cubicBezTo>
                <a:lnTo>
                  <a:pt x="403" y="2356"/>
                </a:lnTo>
                <a:cubicBezTo>
                  <a:pt x="403" y="2387"/>
                  <a:pt x="403" y="2387"/>
                  <a:pt x="403" y="2417"/>
                </a:cubicBezTo>
                <a:lnTo>
                  <a:pt x="403" y="2417"/>
                </a:lnTo>
                <a:lnTo>
                  <a:pt x="403" y="2448"/>
                </a:lnTo>
                <a:cubicBezTo>
                  <a:pt x="403" y="2448"/>
                  <a:pt x="433" y="2480"/>
                  <a:pt x="403" y="2511"/>
                </a:cubicBezTo>
                <a:cubicBezTo>
                  <a:pt x="403" y="2541"/>
                  <a:pt x="372" y="2572"/>
                  <a:pt x="372" y="2572"/>
                </a:cubicBezTo>
                <a:lnTo>
                  <a:pt x="372" y="2572"/>
                </a:lnTo>
                <a:cubicBezTo>
                  <a:pt x="403" y="2572"/>
                  <a:pt x="403" y="2572"/>
                  <a:pt x="403" y="2572"/>
                </a:cubicBezTo>
                <a:lnTo>
                  <a:pt x="433" y="2572"/>
                </a:lnTo>
                <a:lnTo>
                  <a:pt x="433" y="2572"/>
                </a:lnTo>
                <a:lnTo>
                  <a:pt x="433" y="2572"/>
                </a:lnTo>
                <a:lnTo>
                  <a:pt x="433" y="2572"/>
                </a:lnTo>
                <a:cubicBezTo>
                  <a:pt x="465" y="2604"/>
                  <a:pt x="465" y="2604"/>
                  <a:pt x="465" y="2604"/>
                </a:cubicBezTo>
                <a:cubicBezTo>
                  <a:pt x="465" y="2604"/>
                  <a:pt x="433" y="2572"/>
                  <a:pt x="433" y="2541"/>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43" name="Freeform 161"/>
          <p:cNvSpPr>
            <a:spLocks noChangeArrowheads="1"/>
          </p:cNvSpPr>
          <p:nvPr/>
        </p:nvSpPr>
        <p:spPr bwMode="auto">
          <a:xfrm>
            <a:off x="4009398" y="5645232"/>
            <a:ext cx="38323" cy="46796"/>
          </a:xfrm>
          <a:custGeom>
            <a:avLst/>
            <a:gdLst>
              <a:gd name="T0" fmla="*/ 92 w 93"/>
              <a:gd name="T1" fmla="*/ 63 h 95"/>
              <a:gd name="T2" fmla="*/ 92 w 93"/>
              <a:gd name="T3" fmla="*/ 63 h 95"/>
              <a:gd name="T4" fmla="*/ 31 w 93"/>
              <a:gd name="T5" fmla="*/ 31 h 95"/>
              <a:gd name="T6" fmla="*/ 31 w 93"/>
              <a:gd name="T7" fmla="*/ 0 h 95"/>
              <a:gd name="T8" fmla="*/ 31 w 93"/>
              <a:gd name="T9" fmla="*/ 0 h 95"/>
              <a:gd name="T10" fmla="*/ 31 w 93"/>
              <a:gd name="T11" fmla="*/ 0 h 95"/>
              <a:gd name="T12" fmla="*/ 0 w 93"/>
              <a:gd name="T13" fmla="*/ 0 h 95"/>
              <a:gd name="T14" fmla="*/ 0 w 93"/>
              <a:gd name="T15" fmla="*/ 0 h 95"/>
              <a:gd name="T16" fmla="*/ 31 w 93"/>
              <a:gd name="T17" fmla="*/ 63 h 95"/>
              <a:gd name="T18" fmla="*/ 31 w 93"/>
              <a:gd name="T19" fmla="*/ 94 h 95"/>
              <a:gd name="T20" fmla="*/ 31 w 93"/>
              <a:gd name="T21" fmla="*/ 94 h 95"/>
              <a:gd name="T22" fmla="*/ 62 w 93"/>
              <a:gd name="T23" fmla="*/ 94 h 95"/>
              <a:gd name="T24" fmla="*/ 92 w 93"/>
              <a:gd name="T25" fmla="*/ 94 h 95"/>
              <a:gd name="T26" fmla="*/ 92 w 93"/>
              <a:gd name="T27" fmla="*/ 94 h 95"/>
              <a:gd name="T28" fmla="*/ 92 w 93"/>
              <a:gd name="T29" fmla="*/ 94 h 95"/>
              <a:gd name="T30" fmla="*/ 92 w 93"/>
              <a:gd name="T31" fmla="*/ 6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 h="95">
                <a:moveTo>
                  <a:pt x="92" y="63"/>
                </a:moveTo>
                <a:lnTo>
                  <a:pt x="92" y="63"/>
                </a:lnTo>
                <a:cubicBezTo>
                  <a:pt x="62" y="63"/>
                  <a:pt x="62" y="63"/>
                  <a:pt x="31" y="31"/>
                </a:cubicBezTo>
                <a:cubicBezTo>
                  <a:pt x="31" y="31"/>
                  <a:pt x="31" y="31"/>
                  <a:pt x="31" y="0"/>
                </a:cubicBezTo>
                <a:lnTo>
                  <a:pt x="31" y="0"/>
                </a:lnTo>
                <a:lnTo>
                  <a:pt x="31" y="0"/>
                </a:lnTo>
                <a:cubicBezTo>
                  <a:pt x="0" y="0"/>
                  <a:pt x="0" y="0"/>
                  <a:pt x="0" y="0"/>
                </a:cubicBezTo>
                <a:lnTo>
                  <a:pt x="0" y="0"/>
                </a:lnTo>
                <a:cubicBezTo>
                  <a:pt x="31" y="0"/>
                  <a:pt x="31" y="31"/>
                  <a:pt x="31" y="63"/>
                </a:cubicBezTo>
                <a:cubicBezTo>
                  <a:pt x="31" y="63"/>
                  <a:pt x="31" y="63"/>
                  <a:pt x="31" y="94"/>
                </a:cubicBezTo>
                <a:lnTo>
                  <a:pt x="31" y="94"/>
                </a:lnTo>
                <a:lnTo>
                  <a:pt x="62" y="94"/>
                </a:lnTo>
                <a:cubicBezTo>
                  <a:pt x="92" y="94"/>
                  <a:pt x="92" y="94"/>
                  <a:pt x="92" y="94"/>
                </a:cubicBezTo>
                <a:lnTo>
                  <a:pt x="92" y="94"/>
                </a:lnTo>
                <a:lnTo>
                  <a:pt x="92" y="94"/>
                </a:lnTo>
                <a:cubicBezTo>
                  <a:pt x="92" y="63"/>
                  <a:pt x="92" y="63"/>
                  <a:pt x="92" y="63"/>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44" name="Freeform 162"/>
          <p:cNvSpPr>
            <a:spLocks noChangeArrowheads="1"/>
          </p:cNvSpPr>
          <p:nvPr/>
        </p:nvSpPr>
        <p:spPr bwMode="auto">
          <a:xfrm>
            <a:off x="3856113" y="4226483"/>
            <a:ext cx="1826" cy="14889"/>
          </a:xfrm>
          <a:custGeom>
            <a:avLst/>
            <a:gdLst>
              <a:gd name="T0" fmla="*/ 0 w 1"/>
              <a:gd name="T1" fmla="*/ 31 h 32"/>
              <a:gd name="T2" fmla="*/ 0 w 1"/>
              <a:gd name="T3" fmla="*/ 31 h 32"/>
              <a:gd name="T4" fmla="*/ 0 w 1"/>
              <a:gd name="T5" fmla="*/ 31 h 32"/>
              <a:gd name="T6" fmla="*/ 0 w 1"/>
              <a:gd name="T7" fmla="*/ 0 h 32"/>
              <a:gd name="T8" fmla="*/ 0 w 1"/>
              <a:gd name="T9" fmla="*/ 0 h 32"/>
              <a:gd name="T10" fmla="*/ 0 w 1"/>
              <a:gd name="T11" fmla="*/ 0 h 32"/>
              <a:gd name="T12" fmla="*/ 0 w 1"/>
              <a:gd name="T13" fmla="*/ 31 h 32"/>
            </a:gdLst>
            <a:ahLst/>
            <a:cxnLst>
              <a:cxn ang="0">
                <a:pos x="T0" y="T1"/>
              </a:cxn>
              <a:cxn ang="0">
                <a:pos x="T2" y="T3"/>
              </a:cxn>
              <a:cxn ang="0">
                <a:pos x="T4" y="T5"/>
              </a:cxn>
              <a:cxn ang="0">
                <a:pos x="T6" y="T7"/>
              </a:cxn>
              <a:cxn ang="0">
                <a:pos x="T8" y="T9"/>
              </a:cxn>
              <a:cxn ang="0">
                <a:pos x="T10" y="T11"/>
              </a:cxn>
              <a:cxn ang="0">
                <a:pos x="T12" y="T13"/>
              </a:cxn>
            </a:cxnLst>
            <a:rect l="0" t="0" r="r" b="b"/>
            <a:pathLst>
              <a:path w="1" h="32">
                <a:moveTo>
                  <a:pt x="0" y="31"/>
                </a:moveTo>
                <a:lnTo>
                  <a:pt x="0" y="31"/>
                </a:lnTo>
                <a:lnTo>
                  <a:pt x="0" y="31"/>
                </a:lnTo>
                <a:lnTo>
                  <a:pt x="0" y="0"/>
                </a:lnTo>
                <a:lnTo>
                  <a:pt x="0" y="0"/>
                </a:lnTo>
                <a:lnTo>
                  <a:pt x="0" y="0"/>
                </a:lnTo>
                <a:lnTo>
                  <a:pt x="0" y="31"/>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45" name="Freeform 163"/>
          <p:cNvSpPr>
            <a:spLocks noChangeArrowheads="1"/>
          </p:cNvSpPr>
          <p:nvPr/>
        </p:nvSpPr>
        <p:spPr bwMode="auto">
          <a:xfrm>
            <a:off x="4073267" y="5721807"/>
            <a:ext cx="1825" cy="212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46" name="Freeform 164"/>
          <p:cNvSpPr>
            <a:spLocks noChangeArrowheads="1"/>
          </p:cNvSpPr>
          <p:nvPr/>
        </p:nvSpPr>
        <p:spPr bwMode="auto">
          <a:xfrm>
            <a:off x="4047720" y="5436780"/>
            <a:ext cx="12773" cy="29779"/>
          </a:xfrm>
          <a:custGeom>
            <a:avLst/>
            <a:gdLst>
              <a:gd name="T0" fmla="*/ 0 w 33"/>
              <a:gd name="T1" fmla="*/ 31 h 62"/>
              <a:gd name="T2" fmla="*/ 0 w 33"/>
              <a:gd name="T3" fmla="*/ 31 h 62"/>
              <a:gd name="T4" fmla="*/ 32 w 33"/>
              <a:gd name="T5" fmla="*/ 61 h 62"/>
              <a:gd name="T6" fmla="*/ 32 w 33"/>
              <a:gd name="T7" fmla="*/ 61 h 62"/>
              <a:gd name="T8" fmla="*/ 32 w 33"/>
              <a:gd name="T9" fmla="*/ 61 h 62"/>
              <a:gd name="T10" fmla="*/ 32 w 33"/>
              <a:gd name="T11" fmla="*/ 31 h 62"/>
              <a:gd name="T12" fmla="*/ 32 w 33"/>
              <a:gd name="T13" fmla="*/ 31 h 62"/>
              <a:gd name="T14" fmla="*/ 32 w 33"/>
              <a:gd name="T15" fmla="*/ 31 h 62"/>
              <a:gd name="T16" fmla="*/ 0 w 33"/>
              <a:gd name="T17" fmla="*/ 0 h 62"/>
              <a:gd name="T18" fmla="*/ 0 w 33"/>
              <a:gd name="T19" fmla="*/ 0 h 62"/>
              <a:gd name="T20" fmla="*/ 0 w 33"/>
              <a:gd name="T21" fmla="*/ 0 h 62"/>
              <a:gd name="T22" fmla="*/ 0 w 33"/>
              <a:gd name="T23" fmla="*/ 0 h 62"/>
              <a:gd name="T24" fmla="*/ 0 w 33"/>
              <a:gd name="T25"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62">
                <a:moveTo>
                  <a:pt x="0" y="31"/>
                </a:moveTo>
                <a:lnTo>
                  <a:pt x="0" y="31"/>
                </a:lnTo>
                <a:lnTo>
                  <a:pt x="32" y="61"/>
                </a:lnTo>
                <a:lnTo>
                  <a:pt x="32" y="61"/>
                </a:lnTo>
                <a:lnTo>
                  <a:pt x="32" y="61"/>
                </a:lnTo>
                <a:cubicBezTo>
                  <a:pt x="32" y="61"/>
                  <a:pt x="32" y="61"/>
                  <a:pt x="32" y="31"/>
                </a:cubicBezTo>
                <a:lnTo>
                  <a:pt x="32" y="31"/>
                </a:lnTo>
                <a:lnTo>
                  <a:pt x="32" y="31"/>
                </a:lnTo>
                <a:cubicBezTo>
                  <a:pt x="0" y="31"/>
                  <a:pt x="0" y="0"/>
                  <a:pt x="0" y="0"/>
                </a:cubicBezTo>
                <a:lnTo>
                  <a:pt x="0" y="0"/>
                </a:lnTo>
                <a:lnTo>
                  <a:pt x="0" y="0"/>
                </a:lnTo>
                <a:lnTo>
                  <a:pt x="0" y="0"/>
                </a:lnTo>
                <a:cubicBezTo>
                  <a:pt x="0" y="31"/>
                  <a:pt x="0" y="31"/>
                  <a:pt x="0" y="31"/>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47" name="Freeform 165"/>
          <p:cNvSpPr>
            <a:spLocks noChangeArrowheads="1"/>
          </p:cNvSpPr>
          <p:nvPr/>
        </p:nvSpPr>
        <p:spPr bwMode="auto">
          <a:xfrm>
            <a:off x="3996625" y="5481449"/>
            <a:ext cx="65694" cy="119115"/>
          </a:xfrm>
          <a:custGeom>
            <a:avLst/>
            <a:gdLst>
              <a:gd name="T0" fmla="*/ 63 w 157"/>
              <a:gd name="T1" fmla="*/ 248 h 249"/>
              <a:gd name="T2" fmla="*/ 63 w 157"/>
              <a:gd name="T3" fmla="*/ 248 h 249"/>
              <a:gd name="T4" fmla="*/ 63 w 157"/>
              <a:gd name="T5" fmla="*/ 248 h 249"/>
              <a:gd name="T6" fmla="*/ 94 w 157"/>
              <a:gd name="T7" fmla="*/ 248 h 249"/>
              <a:gd name="T8" fmla="*/ 94 w 157"/>
              <a:gd name="T9" fmla="*/ 248 h 249"/>
              <a:gd name="T10" fmla="*/ 124 w 157"/>
              <a:gd name="T11" fmla="*/ 217 h 249"/>
              <a:gd name="T12" fmla="*/ 124 w 157"/>
              <a:gd name="T13" fmla="*/ 217 h 249"/>
              <a:gd name="T14" fmla="*/ 124 w 157"/>
              <a:gd name="T15" fmla="*/ 217 h 249"/>
              <a:gd name="T16" fmla="*/ 124 w 157"/>
              <a:gd name="T17" fmla="*/ 217 h 249"/>
              <a:gd name="T18" fmla="*/ 124 w 157"/>
              <a:gd name="T19" fmla="*/ 187 h 249"/>
              <a:gd name="T20" fmla="*/ 124 w 157"/>
              <a:gd name="T21" fmla="*/ 156 h 249"/>
              <a:gd name="T22" fmla="*/ 124 w 157"/>
              <a:gd name="T23" fmla="*/ 124 h 249"/>
              <a:gd name="T24" fmla="*/ 124 w 157"/>
              <a:gd name="T25" fmla="*/ 124 h 249"/>
              <a:gd name="T26" fmla="*/ 124 w 157"/>
              <a:gd name="T27" fmla="*/ 124 h 249"/>
              <a:gd name="T28" fmla="*/ 156 w 157"/>
              <a:gd name="T29" fmla="*/ 93 h 249"/>
              <a:gd name="T30" fmla="*/ 156 w 157"/>
              <a:gd name="T31" fmla="*/ 93 h 249"/>
              <a:gd name="T32" fmla="*/ 156 w 157"/>
              <a:gd name="T33" fmla="*/ 93 h 249"/>
              <a:gd name="T34" fmla="*/ 156 w 157"/>
              <a:gd name="T35" fmla="*/ 93 h 249"/>
              <a:gd name="T36" fmla="*/ 156 w 157"/>
              <a:gd name="T37" fmla="*/ 63 h 249"/>
              <a:gd name="T38" fmla="*/ 156 w 157"/>
              <a:gd name="T39" fmla="*/ 63 h 249"/>
              <a:gd name="T40" fmla="*/ 156 w 157"/>
              <a:gd name="T41" fmla="*/ 63 h 249"/>
              <a:gd name="T42" fmla="*/ 156 w 157"/>
              <a:gd name="T43" fmla="*/ 32 h 249"/>
              <a:gd name="T44" fmla="*/ 156 w 157"/>
              <a:gd name="T45" fmla="*/ 32 h 249"/>
              <a:gd name="T46" fmla="*/ 156 w 157"/>
              <a:gd name="T47" fmla="*/ 32 h 249"/>
              <a:gd name="T48" fmla="*/ 156 w 157"/>
              <a:gd name="T49" fmla="*/ 0 h 249"/>
              <a:gd name="T50" fmla="*/ 124 w 157"/>
              <a:gd name="T51" fmla="*/ 32 h 249"/>
              <a:gd name="T52" fmla="*/ 124 w 157"/>
              <a:gd name="T53" fmla="*/ 32 h 249"/>
              <a:gd name="T54" fmla="*/ 124 w 157"/>
              <a:gd name="T55" fmla="*/ 63 h 249"/>
              <a:gd name="T56" fmla="*/ 94 w 157"/>
              <a:gd name="T57" fmla="*/ 63 h 249"/>
              <a:gd name="T58" fmla="*/ 94 w 157"/>
              <a:gd name="T59" fmla="*/ 63 h 249"/>
              <a:gd name="T60" fmla="*/ 94 w 157"/>
              <a:gd name="T61" fmla="*/ 93 h 249"/>
              <a:gd name="T62" fmla="*/ 63 w 157"/>
              <a:gd name="T63" fmla="*/ 63 h 249"/>
              <a:gd name="T64" fmla="*/ 32 w 157"/>
              <a:gd name="T65" fmla="*/ 93 h 249"/>
              <a:gd name="T66" fmla="*/ 32 w 157"/>
              <a:gd name="T67" fmla="*/ 93 h 249"/>
              <a:gd name="T68" fmla="*/ 32 w 157"/>
              <a:gd name="T69" fmla="*/ 93 h 249"/>
              <a:gd name="T70" fmla="*/ 0 w 157"/>
              <a:gd name="T71" fmla="*/ 93 h 249"/>
              <a:gd name="T72" fmla="*/ 32 w 157"/>
              <a:gd name="T73" fmla="*/ 93 h 249"/>
              <a:gd name="T74" fmla="*/ 32 w 157"/>
              <a:gd name="T75" fmla="*/ 93 h 249"/>
              <a:gd name="T76" fmla="*/ 63 w 157"/>
              <a:gd name="T77" fmla="*/ 124 h 249"/>
              <a:gd name="T78" fmla="*/ 63 w 157"/>
              <a:gd name="T79" fmla="*/ 156 h 249"/>
              <a:gd name="T80" fmla="*/ 94 w 157"/>
              <a:gd name="T81" fmla="*/ 187 h 249"/>
              <a:gd name="T82" fmla="*/ 94 w 157"/>
              <a:gd name="T83" fmla="*/ 217 h 249"/>
              <a:gd name="T84" fmla="*/ 63 w 157"/>
              <a:gd name="T85" fmla="*/ 217 h 249"/>
              <a:gd name="T86" fmla="*/ 32 w 157"/>
              <a:gd name="T87" fmla="*/ 217 h 249"/>
              <a:gd name="T88" fmla="*/ 32 w 157"/>
              <a:gd name="T89" fmla="*/ 217 h 249"/>
              <a:gd name="T90" fmla="*/ 63 w 157"/>
              <a:gd name="T91" fmla="*/ 248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7" h="249">
                <a:moveTo>
                  <a:pt x="63" y="248"/>
                </a:moveTo>
                <a:lnTo>
                  <a:pt x="63" y="248"/>
                </a:lnTo>
                <a:lnTo>
                  <a:pt x="63" y="248"/>
                </a:lnTo>
                <a:cubicBezTo>
                  <a:pt x="94" y="248"/>
                  <a:pt x="94" y="248"/>
                  <a:pt x="94" y="248"/>
                </a:cubicBezTo>
                <a:lnTo>
                  <a:pt x="94" y="248"/>
                </a:lnTo>
                <a:cubicBezTo>
                  <a:pt x="94" y="217"/>
                  <a:pt x="94" y="217"/>
                  <a:pt x="124" y="217"/>
                </a:cubicBezTo>
                <a:lnTo>
                  <a:pt x="124" y="217"/>
                </a:lnTo>
                <a:lnTo>
                  <a:pt x="124" y="217"/>
                </a:lnTo>
                <a:lnTo>
                  <a:pt x="124" y="217"/>
                </a:lnTo>
                <a:cubicBezTo>
                  <a:pt x="124" y="187"/>
                  <a:pt x="124" y="187"/>
                  <a:pt x="124" y="187"/>
                </a:cubicBezTo>
                <a:cubicBezTo>
                  <a:pt x="124" y="156"/>
                  <a:pt x="124" y="156"/>
                  <a:pt x="124" y="156"/>
                </a:cubicBezTo>
                <a:cubicBezTo>
                  <a:pt x="124" y="124"/>
                  <a:pt x="124" y="124"/>
                  <a:pt x="124" y="124"/>
                </a:cubicBezTo>
                <a:lnTo>
                  <a:pt x="124" y="124"/>
                </a:lnTo>
                <a:lnTo>
                  <a:pt x="124" y="124"/>
                </a:lnTo>
                <a:lnTo>
                  <a:pt x="156" y="93"/>
                </a:lnTo>
                <a:lnTo>
                  <a:pt x="156" y="93"/>
                </a:lnTo>
                <a:lnTo>
                  <a:pt x="156" y="93"/>
                </a:lnTo>
                <a:lnTo>
                  <a:pt x="156" y="93"/>
                </a:lnTo>
                <a:lnTo>
                  <a:pt x="156" y="63"/>
                </a:lnTo>
                <a:lnTo>
                  <a:pt x="156" y="63"/>
                </a:lnTo>
                <a:lnTo>
                  <a:pt x="156" y="63"/>
                </a:lnTo>
                <a:cubicBezTo>
                  <a:pt x="156" y="63"/>
                  <a:pt x="156" y="63"/>
                  <a:pt x="156" y="32"/>
                </a:cubicBezTo>
                <a:lnTo>
                  <a:pt x="156" y="32"/>
                </a:lnTo>
                <a:lnTo>
                  <a:pt x="156" y="32"/>
                </a:lnTo>
                <a:cubicBezTo>
                  <a:pt x="156" y="32"/>
                  <a:pt x="156" y="32"/>
                  <a:pt x="156" y="0"/>
                </a:cubicBezTo>
                <a:cubicBezTo>
                  <a:pt x="124" y="32"/>
                  <a:pt x="124" y="32"/>
                  <a:pt x="124" y="32"/>
                </a:cubicBezTo>
                <a:lnTo>
                  <a:pt x="124" y="32"/>
                </a:lnTo>
                <a:cubicBezTo>
                  <a:pt x="124" y="63"/>
                  <a:pt x="124" y="63"/>
                  <a:pt x="124" y="63"/>
                </a:cubicBezTo>
                <a:cubicBezTo>
                  <a:pt x="94" y="63"/>
                  <a:pt x="94" y="63"/>
                  <a:pt x="94" y="63"/>
                </a:cubicBezTo>
                <a:lnTo>
                  <a:pt x="94" y="63"/>
                </a:lnTo>
                <a:cubicBezTo>
                  <a:pt x="94" y="93"/>
                  <a:pt x="94" y="93"/>
                  <a:pt x="94" y="93"/>
                </a:cubicBezTo>
                <a:cubicBezTo>
                  <a:pt x="63" y="93"/>
                  <a:pt x="63" y="63"/>
                  <a:pt x="63" y="63"/>
                </a:cubicBezTo>
                <a:cubicBezTo>
                  <a:pt x="63" y="63"/>
                  <a:pt x="63" y="63"/>
                  <a:pt x="32" y="93"/>
                </a:cubicBezTo>
                <a:lnTo>
                  <a:pt x="32" y="93"/>
                </a:lnTo>
                <a:lnTo>
                  <a:pt x="32" y="93"/>
                </a:lnTo>
                <a:cubicBezTo>
                  <a:pt x="32" y="93"/>
                  <a:pt x="32" y="93"/>
                  <a:pt x="0" y="93"/>
                </a:cubicBezTo>
                <a:cubicBezTo>
                  <a:pt x="32" y="93"/>
                  <a:pt x="32" y="93"/>
                  <a:pt x="32" y="93"/>
                </a:cubicBezTo>
                <a:lnTo>
                  <a:pt x="32" y="93"/>
                </a:lnTo>
                <a:lnTo>
                  <a:pt x="63" y="124"/>
                </a:lnTo>
                <a:cubicBezTo>
                  <a:pt x="63" y="124"/>
                  <a:pt x="63" y="124"/>
                  <a:pt x="63" y="156"/>
                </a:cubicBezTo>
                <a:cubicBezTo>
                  <a:pt x="63" y="156"/>
                  <a:pt x="94" y="156"/>
                  <a:pt x="94" y="187"/>
                </a:cubicBezTo>
                <a:lnTo>
                  <a:pt x="94" y="217"/>
                </a:lnTo>
                <a:lnTo>
                  <a:pt x="63" y="217"/>
                </a:lnTo>
                <a:lnTo>
                  <a:pt x="32" y="217"/>
                </a:lnTo>
                <a:lnTo>
                  <a:pt x="32" y="217"/>
                </a:lnTo>
                <a:cubicBezTo>
                  <a:pt x="63" y="248"/>
                  <a:pt x="63" y="248"/>
                  <a:pt x="63" y="248"/>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48" name="Freeform 166"/>
          <p:cNvSpPr>
            <a:spLocks noChangeArrowheads="1"/>
          </p:cNvSpPr>
          <p:nvPr/>
        </p:nvSpPr>
        <p:spPr bwMode="auto">
          <a:xfrm>
            <a:off x="5138960" y="1863319"/>
            <a:ext cx="63869" cy="44670"/>
          </a:xfrm>
          <a:custGeom>
            <a:avLst/>
            <a:gdLst>
              <a:gd name="T0" fmla="*/ 61 w 156"/>
              <a:gd name="T1" fmla="*/ 62 h 94"/>
              <a:gd name="T2" fmla="*/ 61 w 156"/>
              <a:gd name="T3" fmla="*/ 62 h 94"/>
              <a:gd name="T4" fmla="*/ 61 w 156"/>
              <a:gd name="T5" fmla="*/ 62 h 94"/>
              <a:gd name="T6" fmla="*/ 61 w 156"/>
              <a:gd name="T7" fmla="*/ 62 h 94"/>
              <a:gd name="T8" fmla="*/ 124 w 156"/>
              <a:gd name="T9" fmla="*/ 93 h 94"/>
              <a:gd name="T10" fmla="*/ 124 w 156"/>
              <a:gd name="T11" fmla="*/ 93 h 94"/>
              <a:gd name="T12" fmla="*/ 155 w 156"/>
              <a:gd name="T13" fmla="*/ 93 h 94"/>
              <a:gd name="T14" fmla="*/ 155 w 156"/>
              <a:gd name="T15" fmla="*/ 93 h 94"/>
              <a:gd name="T16" fmla="*/ 155 w 156"/>
              <a:gd name="T17" fmla="*/ 93 h 94"/>
              <a:gd name="T18" fmla="*/ 155 w 156"/>
              <a:gd name="T19" fmla="*/ 93 h 94"/>
              <a:gd name="T20" fmla="*/ 155 w 156"/>
              <a:gd name="T21" fmla="*/ 31 h 94"/>
              <a:gd name="T22" fmla="*/ 155 w 156"/>
              <a:gd name="T23" fmla="*/ 31 h 94"/>
              <a:gd name="T24" fmla="*/ 155 w 156"/>
              <a:gd name="T25" fmla="*/ 31 h 94"/>
              <a:gd name="T26" fmla="*/ 124 w 156"/>
              <a:gd name="T27" fmla="*/ 31 h 94"/>
              <a:gd name="T28" fmla="*/ 92 w 156"/>
              <a:gd name="T29" fmla="*/ 31 h 94"/>
              <a:gd name="T30" fmla="*/ 31 w 156"/>
              <a:gd name="T31" fmla="*/ 0 h 94"/>
              <a:gd name="T32" fmla="*/ 0 w 156"/>
              <a:gd name="T33" fmla="*/ 0 h 94"/>
              <a:gd name="T34" fmla="*/ 0 w 156"/>
              <a:gd name="T35" fmla="*/ 0 h 94"/>
              <a:gd name="T36" fmla="*/ 0 w 156"/>
              <a:gd name="T37" fmla="*/ 0 h 94"/>
              <a:gd name="T38" fmla="*/ 61 w 156"/>
              <a:gd name="T39" fmla="*/ 6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6" h="94">
                <a:moveTo>
                  <a:pt x="61" y="62"/>
                </a:moveTo>
                <a:lnTo>
                  <a:pt x="61" y="62"/>
                </a:lnTo>
                <a:lnTo>
                  <a:pt x="61" y="62"/>
                </a:lnTo>
                <a:lnTo>
                  <a:pt x="61" y="62"/>
                </a:lnTo>
                <a:cubicBezTo>
                  <a:pt x="92" y="62"/>
                  <a:pt x="124" y="62"/>
                  <a:pt x="124" y="93"/>
                </a:cubicBezTo>
                <a:lnTo>
                  <a:pt x="124" y="93"/>
                </a:lnTo>
                <a:cubicBezTo>
                  <a:pt x="155" y="93"/>
                  <a:pt x="155" y="93"/>
                  <a:pt x="155" y="93"/>
                </a:cubicBezTo>
                <a:lnTo>
                  <a:pt x="155" y="93"/>
                </a:lnTo>
                <a:lnTo>
                  <a:pt x="155" y="93"/>
                </a:lnTo>
                <a:lnTo>
                  <a:pt x="155" y="93"/>
                </a:lnTo>
                <a:cubicBezTo>
                  <a:pt x="155" y="62"/>
                  <a:pt x="155" y="62"/>
                  <a:pt x="155" y="31"/>
                </a:cubicBezTo>
                <a:lnTo>
                  <a:pt x="155" y="31"/>
                </a:lnTo>
                <a:lnTo>
                  <a:pt x="155" y="31"/>
                </a:lnTo>
                <a:lnTo>
                  <a:pt x="124" y="31"/>
                </a:lnTo>
                <a:cubicBezTo>
                  <a:pt x="124" y="31"/>
                  <a:pt x="124" y="31"/>
                  <a:pt x="92" y="31"/>
                </a:cubicBezTo>
                <a:cubicBezTo>
                  <a:pt x="92" y="31"/>
                  <a:pt x="61" y="0"/>
                  <a:pt x="31" y="0"/>
                </a:cubicBezTo>
                <a:cubicBezTo>
                  <a:pt x="31" y="0"/>
                  <a:pt x="31" y="0"/>
                  <a:pt x="0" y="0"/>
                </a:cubicBezTo>
                <a:lnTo>
                  <a:pt x="0" y="0"/>
                </a:lnTo>
                <a:lnTo>
                  <a:pt x="0" y="0"/>
                </a:lnTo>
                <a:cubicBezTo>
                  <a:pt x="31" y="31"/>
                  <a:pt x="61" y="31"/>
                  <a:pt x="61" y="62"/>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49" name="Freeform 167"/>
          <p:cNvSpPr>
            <a:spLocks noChangeArrowheads="1"/>
          </p:cNvSpPr>
          <p:nvPr/>
        </p:nvSpPr>
        <p:spPr bwMode="auto">
          <a:xfrm>
            <a:off x="3811404" y="1733567"/>
            <a:ext cx="1180656" cy="704057"/>
          </a:xfrm>
          <a:custGeom>
            <a:avLst/>
            <a:gdLst>
              <a:gd name="T0" fmla="*/ 2541 w 2853"/>
              <a:gd name="T1" fmla="*/ 837 h 1458"/>
              <a:gd name="T2" fmla="*/ 2356 w 2853"/>
              <a:gd name="T3" fmla="*/ 837 h 1458"/>
              <a:gd name="T4" fmla="*/ 2293 w 2853"/>
              <a:gd name="T5" fmla="*/ 651 h 1458"/>
              <a:gd name="T6" fmla="*/ 2510 w 2853"/>
              <a:gd name="T7" fmla="*/ 682 h 1458"/>
              <a:gd name="T8" fmla="*/ 2541 w 2853"/>
              <a:gd name="T9" fmla="*/ 589 h 1458"/>
              <a:gd name="T10" fmla="*/ 2697 w 2853"/>
              <a:gd name="T11" fmla="*/ 589 h 1458"/>
              <a:gd name="T12" fmla="*/ 2697 w 2853"/>
              <a:gd name="T13" fmla="*/ 496 h 1458"/>
              <a:gd name="T14" fmla="*/ 2852 w 2853"/>
              <a:gd name="T15" fmla="*/ 496 h 1458"/>
              <a:gd name="T16" fmla="*/ 2728 w 2853"/>
              <a:gd name="T17" fmla="*/ 434 h 1458"/>
              <a:gd name="T18" fmla="*/ 2789 w 2853"/>
              <a:gd name="T19" fmla="*/ 248 h 1458"/>
              <a:gd name="T20" fmla="*/ 2852 w 2853"/>
              <a:gd name="T21" fmla="*/ 186 h 1458"/>
              <a:gd name="T22" fmla="*/ 2821 w 2853"/>
              <a:gd name="T23" fmla="*/ 124 h 1458"/>
              <a:gd name="T24" fmla="*/ 2665 w 2853"/>
              <a:gd name="T25" fmla="*/ 93 h 1458"/>
              <a:gd name="T26" fmla="*/ 2480 w 2853"/>
              <a:gd name="T27" fmla="*/ 124 h 1458"/>
              <a:gd name="T28" fmla="*/ 2201 w 2853"/>
              <a:gd name="T29" fmla="*/ 124 h 1458"/>
              <a:gd name="T30" fmla="*/ 2201 w 2853"/>
              <a:gd name="T31" fmla="*/ 31 h 1458"/>
              <a:gd name="T32" fmla="*/ 2480 w 2853"/>
              <a:gd name="T33" fmla="*/ 31 h 1458"/>
              <a:gd name="T34" fmla="*/ 2325 w 2853"/>
              <a:gd name="T35" fmla="*/ 0 h 1458"/>
              <a:gd name="T36" fmla="*/ 2076 w 2853"/>
              <a:gd name="T37" fmla="*/ 0 h 1458"/>
              <a:gd name="T38" fmla="*/ 1860 w 2853"/>
              <a:gd name="T39" fmla="*/ 0 h 1458"/>
              <a:gd name="T40" fmla="*/ 1642 w 2853"/>
              <a:gd name="T41" fmla="*/ 31 h 1458"/>
              <a:gd name="T42" fmla="*/ 1518 w 2853"/>
              <a:gd name="T43" fmla="*/ 31 h 1458"/>
              <a:gd name="T44" fmla="*/ 1333 w 2853"/>
              <a:gd name="T45" fmla="*/ 93 h 1458"/>
              <a:gd name="T46" fmla="*/ 1116 w 2853"/>
              <a:gd name="T47" fmla="*/ 93 h 1458"/>
              <a:gd name="T48" fmla="*/ 929 w 2853"/>
              <a:gd name="T49" fmla="*/ 62 h 1458"/>
              <a:gd name="T50" fmla="*/ 681 w 2853"/>
              <a:gd name="T51" fmla="*/ 93 h 1458"/>
              <a:gd name="T52" fmla="*/ 557 w 2853"/>
              <a:gd name="T53" fmla="*/ 155 h 1458"/>
              <a:gd name="T54" fmla="*/ 433 w 2853"/>
              <a:gd name="T55" fmla="*/ 155 h 1458"/>
              <a:gd name="T56" fmla="*/ 309 w 2853"/>
              <a:gd name="T57" fmla="*/ 279 h 1458"/>
              <a:gd name="T58" fmla="*/ 93 w 2853"/>
              <a:gd name="T59" fmla="*/ 310 h 1458"/>
              <a:gd name="T60" fmla="*/ 124 w 2853"/>
              <a:gd name="T61" fmla="*/ 341 h 1458"/>
              <a:gd name="T62" fmla="*/ 279 w 2853"/>
              <a:gd name="T63" fmla="*/ 341 h 1458"/>
              <a:gd name="T64" fmla="*/ 155 w 2853"/>
              <a:gd name="T65" fmla="*/ 403 h 1458"/>
              <a:gd name="T66" fmla="*/ 248 w 2853"/>
              <a:gd name="T67" fmla="*/ 434 h 1458"/>
              <a:gd name="T68" fmla="*/ 372 w 2853"/>
              <a:gd name="T69" fmla="*/ 434 h 1458"/>
              <a:gd name="T70" fmla="*/ 681 w 2853"/>
              <a:gd name="T71" fmla="*/ 434 h 1458"/>
              <a:gd name="T72" fmla="*/ 837 w 2853"/>
              <a:gd name="T73" fmla="*/ 558 h 1458"/>
              <a:gd name="T74" fmla="*/ 899 w 2853"/>
              <a:gd name="T75" fmla="*/ 589 h 1458"/>
              <a:gd name="T76" fmla="*/ 899 w 2853"/>
              <a:gd name="T77" fmla="*/ 744 h 1458"/>
              <a:gd name="T78" fmla="*/ 961 w 2853"/>
              <a:gd name="T79" fmla="*/ 713 h 1458"/>
              <a:gd name="T80" fmla="*/ 1177 w 2853"/>
              <a:gd name="T81" fmla="*/ 806 h 1458"/>
              <a:gd name="T82" fmla="*/ 1085 w 2853"/>
              <a:gd name="T83" fmla="*/ 961 h 1458"/>
              <a:gd name="T84" fmla="*/ 992 w 2853"/>
              <a:gd name="T85" fmla="*/ 1023 h 1458"/>
              <a:gd name="T86" fmla="*/ 1116 w 2853"/>
              <a:gd name="T87" fmla="*/ 1116 h 1458"/>
              <a:gd name="T88" fmla="*/ 1177 w 2853"/>
              <a:gd name="T89" fmla="*/ 1209 h 1458"/>
              <a:gd name="T90" fmla="*/ 1240 w 2853"/>
              <a:gd name="T91" fmla="*/ 1364 h 1458"/>
              <a:gd name="T92" fmla="*/ 1333 w 2853"/>
              <a:gd name="T93" fmla="*/ 1426 h 1458"/>
              <a:gd name="T94" fmla="*/ 1394 w 2853"/>
              <a:gd name="T95" fmla="*/ 1394 h 1458"/>
              <a:gd name="T96" fmla="*/ 1488 w 2853"/>
              <a:gd name="T97" fmla="*/ 1457 h 1458"/>
              <a:gd name="T98" fmla="*/ 1581 w 2853"/>
              <a:gd name="T99" fmla="*/ 1426 h 1458"/>
              <a:gd name="T100" fmla="*/ 1581 w 2853"/>
              <a:gd name="T101" fmla="*/ 1270 h 1458"/>
              <a:gd name="T102" fmla="*/ 1581 w 2853"/>
              <a:gd name="T103" fmla="*/ 1178 h 1458"/>
              <a:gd name="T104" fmla="*/ 1766 w 2853"/>
              <a:gd name="T105" fmla="*/ 1116 h 1458"/>
              <a:gd name="T106" fmla="*/ 1890 w 2853"/>
              <a:gd name="T107" fmla="*/ 1085 h 1458"/>
              <a:gd name="T108" fmla="*/ 2076 w 2853"/>
              <a:gd name="T109" fmla="*/ 1023 h 1458"/>
              <a:gd name="T110" fmla="*/ 2201 w 2853"/>
              <a:gd name="T111" fmla="*/ 930 h 1458"/>
              <a:gd name="T112" fmla="*/ 2293 w 2853"/>
              <a:gd name="T113" fmla="*/ 930 h 1458"/>
              <a:gd name="T114" fmla="*/ 2541 w 2853"/>
              <a:gd name="T115" fmla="*/ 899 h 1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53" h="1458">
                <a:moveTo>
                  <a:pt x="2604" y="868"/>
                </a:moveTo>
                <a:lnTo>
                  <a:pt x="2604" y="868"/>
                </a:lnTo>
                <a:cubicBezTo>
                  <a:pt x="2604" y="837"/>
                  <a:pt x="2604" y="837"/>
                  <a:pt x="2573" y="837"/>
                </a:cubicBezTo>
                <a:lnTo>
                  <a:pt x="2573" y="837"/>
                </a:lnTo>
                <a:lnTo>
                  <a:pt x="2541" y="837"/>
                </a:lnTo>
                <a:lnTo>
                  <a:pt x="2541" y="837"/>
                </a:lnTo>
                <a:cubicBezTo>
                  <a:pt x="2510" y="837"/>
                  <a:pt x="2510" y="837"/>
                  <a:pt x="2510" y="837"/>
                </a:cubicBezTo>
                <a:cubicBezTo>
                  <a:pt x="2480" y="837"/>
                  <a:pt x="2449" y="837"/>
                  <a:pt x="2449" y="837"/>
                </a:cubicBezTo>
                <a:lnTo>
                  <a:pt x="2449" y="837"/>
                </a:lnTo>
                <a:cubicBezTo>
                  <a:pt x="2449" y="837"/>
                  <a:pt x="2449" y="837"/>
                  <a:pt x="2417" y="837"/>
                </a:cubicBezTo>
                <a:cubicBezTo>
                  <a:pt x="2417" y="837"/>
                  <a:pt x="2417" y="837"/>
                  <a:pt x="2386" y="837"/>
                </a:cubicBezTo>
                <a:cubicBezTo>
                  <a:pt x="2386" y="837"/>
                  <a:pt x="2386" y="837"/>
                  <a:pt x="2356" y="837"/>
                </a:cubicBezTo>
                <a:lnTo>
                  <a:pt x="2356" y="837"/>
                </a:lnTo>
                <a:cubicBezTo>
                  <a:pt x="2325" y="837"/>
                  <a:pt x="2325" y="806"/>
                  <a:pt x="2325" y="806"/>
                </a:cubicBezTo>
                <a:cubicBezTo>
                  <a:pt x="2325" y="775"/>
                  <a:pt x="2356" y="775"/>
                  <a:pt x="2356" y="744"/>
                </a:cubicBezTo>
                <a:lnTo>
                  <a:pt x="2356" y="744"/>
                </a:lnTo>
                <a:cubicBezTo>
                  <a:pt x="2356" y="713"/>
                  <a:pt x="2356" y="713"/>
                  <a:pt x="2356" y="713"/>
                </a:cubicBezTo>
                <a:cubicBezTo>
                  <a:pt x="2293" y="651"/>
                  <a:pt x="2293" y="651"/>
                  <a:pt x="2293" y="651"/>
                </a:cubicBezTo>
                <a:cubicBezTo>
                  <a:pt x="2386" y="682"/>
                  <a:pt x="2386" y="682"/>
                  <a:pt x="2386" y="682"/>
                </a:cubicBezTo>
                <a:cubicBezTo>
                  <a:pt x="2449" y="682"/>
                  <a:pt x="2449" y="713"/>
                  <a:pt x="2480" y="713"/>
                </a:cubicBezTo>
                <a:lnTo>
                  <a:pt x="2510" y="713"/>
                </a:lnTo>
                <a:lnTo>
                  <a:pt x="2510" y="713"/>
                </a:lnTo>
                <a:lnTo>
                  <a:pt x="2510" y="682"/>
                </a:lnTo>
                <a:lnTo>
                  <a:pt x="2510" y="682"/>
                </a:lnTo>
                <a:cubicBezTo>
                  <a:pt x="2510" y="682"/>
                  <a:pt x="2510" y="651"/>
                  <a:pt x="2480" y="651"/>
                </a:cubicBezTo>
                <a:cubicBezTo>
                  <a:pt x="2480" y="651"/>
                  <a:pt x="2480" y="651"/>
                  <a:pt x="2480" y="620"/>
                </a:cubicBezTo>
                <a:lnTo>
                  <a:pt x="2480" y="620"/>
                </a:lnTo>
                <a:cubicBezTo>
                  <a:pt x="2480" y="620"/>
                  <a:pt x="2480" y="620"/>
                  <a:pt x="2510" y="620"/>
                </a:cubicBezTo>
                <a:lnTo>
                  <a:pt x="2510" y="620"/>
                </a:lnTo>
                <a:cubicBezTo>
                  <a:pt x="2510" y="589"/>
                  <a:pt x="2510" y="589"/>
                  <a:pt x="2541" y="589"/>
                </a:cubicBezTo>
                <a:lnTo>
                  <a:pt x="2541" y="589"/>
                </a:lnTo>
                <a:cubicBezTo>
                  <a:pt x="2573" y="589"/>
                  <a:pt x="2573" y="589"/>
                  <a:pt x="2573" y="589"/>
                </a:cubicBezTo>
                <a:lnTo>
                  <a:pt x="2573" y="589"/>
                </a:lnTo>
                <a:cubicBezTo>
                  <a:pt x="2573" y="589"/>
                  <a:pt x="2573" y="589"/>
                  <a:pt x="2604" y="589"/>
                </a:cubicBezTo>
                <a:cubicBezTo>
                  <a:pt x="2604" y="589"/>
                  <a:pt x="2634" y="558"/>
                  <a:pt x="2665" y="558"/>
                </a:cubicBezTo>
                <a:lnTo>
                  <a:pt x="2697" y="589"/>
                </a:lnTo>
                <a:lnTo>
                  <a:pt x="2697" y="589"/>
                </a:lnTo>
                <a:lnTo>
                  <a:pt x="2697" y="589"/>
                </a:lnTo>
                <a:lnTo>
                  <a:pt x="2697" y="558"/>
                </a:lnTo>
                <a:lnTo>
                  <a:pt x="2697" y="558"/>
                </a:lnTo>
                <a:cubicBezTo>
                  <a:pt x="2697" y="527"/>
                  <a:pt x="2697" y="527"/>
                  <a:pt x="2697" y="527"/>
                </a:cubicBezTo>
                <a:cubicBezTo>
                  <a:pt x="2665" y="496"/>
                  <a:pt x="2665" y="496"/>
                  <a:pt x="2697" y="496"/>
                </a:cubicBezTo>
                <a:cubicBezTo>
                  <a:pt x="2697" y="465"/>
                  <a:pt x="2728" y="465"/>
                  <a:pt x="2758" y="465"/>
                </a:cubicBezTo>
                <a:cubicBezTo>
                  <a:pt x="2789" y="465"/>
                  <a:pt x="2789" y="465"/>
                  <a:pt x="2789" y="496"/>
                </a:cubicBezTo>
                <a:cubicBezTo>
                  <a:pt x="2789" y="496"/>
                  <a:pt x="2789" y="496"/>
                  <a:pt x="2821" y="496"/>
                </a:cubicBezTo>
                <a:lnTo>
                  <a:pt x="2821" y="496"/>
                </a:lnTo>
                <a:lnTo>
                  <a:pt x="2821" y="496"/>
                </a:lnTo>
                <a:lnTo>
                  <a:pt x="2852" y="496"/>
                </a:lnTo>
                <a:lnTo>
                  <a:pt x="2852" y="465"/>
                </a:lnTo>
                <a:lnTo>
                  <a:pt x="2852" y="465"/>
                </a:lnTo>
                <a:lnTo>
                  <a:pt x="2821" y="465"/>
                </a:lnTo>
                <a:lnTo>
                  <a:pt x="2789" y="465"/>
                </a:lnTo>
                <a:lnTo>
                  <a:pt x="2789" y="465"/>
                </a:lnTo>
                <a:cubicBezTo>
                  <a:pt x="2789" y="465"/>
                  <a:pt x="2728" y="465"/>
                  <a:pt x="2728" y="434"/>
                </a:cubicBezTo>
                <a:cubicBezTo>
                  <a:pt x="2697" y="434"/>
                  <a:pt x="2697" y="403"/>
                  <a:pt x="2697" y="403"/>
                </a:cubicBezTo>
                <a:cubicBezTo>
                  <a:pt x="2728" y="372"/>
                  <a:pt x="2728" y="372"/>
                  <a:pt x="2728" y="372"/>
                </a:cubicBezTo>
                <a:cubicBezTo>
                  <a:pt x="2728" y="372"/>
                  <a:pt x="2728" y="372"/>
                  <a:pt x="2728" y="341"/>
                </a:cubicBezTo>
                <a:lnTo>
                  <a:pt x="2728" y="310"/>
                </a:lnTo>
                <a:cubicBezTo>
                  <a:pt x="2758" y="310"/>
                  <a:pt x="2758" y="279"/>
                  <a:pt x="2758" y="279"/>
                </a:cubicBezTo>
                <a:cubicBezTo>
                  <a:pt x="2758" y="248"/>
                  <a:pt x="2789" y="248"/>
                  <a:pt x="2789" y="248"/>
                </a:cubicBezTo>
                <a:lnTo>
                  <a:pt x="2821" y="248"/>
                </a:lnTo>
                <a:lnTo>
                  <a:pt x="2852" y="248"/>
                </a:lnTo>
                <a:lnTo>
                  <a:pt x="2852" y="248"/>
                </a:lnTo>
                <a:cubicBezTo>
                  <a:pt x="2852" y="217"/>
                  <a:pt x="2852" y="217"/>
                  <a:pt x="2852" y="217"/>
                </a:cubicBezTo>
                <a:lnTo>
                  <a:pt x="2852" y="217"/>
                </a:lnTo>
                <a:cubicBezTo>
                  <a:pt x="2852" y="217"/>
                  <a:pt x="2852" y="217"/>
                  <a:pt x="2852" y="186"/>
                </a:cubicBezTo>
                <a:lnTo>
                  <a:pt x="2821" y="217"/>
                </a:lnTo>
                <a:cubicBezTo>
                  <a:pt x="2821" y="217"/>
                  <a:pt x="2789" y="217"/>
                  <a:pt x="2789" y="186"/>
                </a:cubicBezTo>
                <a:lnTo>
                  <a:pt x="2789" y="155"/>
                </a:lnTo>
                <a:cubicBezTo>
                  <a:pt x="2789" y="124"/>
                  <a:pt x="2821" y="124"/>
                  <a:pt x="2852" y="124"/>
                </a:cubicBezTo>
                <a:lnTo>
                  <a:pt x="2852" y="124"/>
                </a:lnTo>
                <a:cubicBezTo>
                  <a:pt x="2821" y="124"/>
                  <a:pt x="2821" y="124"/>
                  <a:pt x="2821" y="124"/>
                </a:cubicBezTo>
                <a:cubicBezTo>
                  <a:pt x="2821" y="124"/>
                  <a:pt x="2728" y="155"/>
                  <a:pt x="2697" y="155"/>
                </a:cubicBezTo>
                <a:lnTo>
                  <a:pt x="2697" y="155"/>
                </a:lnTo>
                <a:cubicBezTo>
                  <a:pt x="2634" y="186"/>
                  <a:pt x="2634" y="186"/>
                  <a:pt x="2634" y="186"/>
                </a:cubicBezTo>
                <a:cubicBezTo>
                  <a:pt x="2604" y="186"/>
                  <a:pt x="2604" y="186"/>
                  <a:pt x="2604" y="186"/>
                </a:cubicBezTo>
                <a:lnTo>
                  <a:pt x="2604" y="155"/>
                </a:lnTo>
                <a:cubicBezTo>
                  <a:pt x="2634" y="124"/>
                  <a:pt x="2634" y="124"/>
                  <a:pt x="2665" y="93"/>
                </a:cubicBezTo>
                <a:lnTo>
                  <a:pt x="2665" y="93"/>
                </a:lnTo>
                <a:lnTo>
                  <a:pt x="2634" y="93"/>
                </a:lnTo>
                <a:cubicBezTo>
                  <a:pt x="2634" y="93"/>
                  <a:pt x="2634" y="124"/>
                  <a:pt x="2604" y="124"/>
                </a:cubicBezTo>
                <a:cubicBezTo>
                  <a:pt x="2573" y="124"/>
                  <a:pt x="2541" y="124"/>
                  <a:pt x="2541" y="124"/>
                </a:cubicBezTo>
                <a:cubicBezTo>
                  <a:pt x="2510" y="124"/>
                  <a:pt x="2510" y="124"/>
                  <a:pt x="2510" y="124"/>
                </a:cubicBezTo>
                <a:lnTo>
                  <a:pt x="2480" y="124"/>
                </a:lnTo>
                <a:lnTo>
                  <a:pt x="2480" y="124"/>
                </a:lnTo>
                <a:cubicBezTo>
                  <a:pt x="2449" y="124"/>
                  <a:pt x="2449" y="124"/>
                  <a:pt x="2417" y="124"/>
                </a:cubicBezTo>
                <a:lnTo>
                  <a:pt x="2386" y="124"/>
                </a:lnTo>
                <a:cubicBezTo>
                  <a:pt x="2356" y="124"/>
                  <a:pt x="2356" y="124"/>
                  <a:pt x="2325" y="124"/>
                </a:cubicBezTo>
                <a:cubicBezTo>
                  <a:pt x="2325" y="124"/>
                  <a:pt x="2293" y="124"/>
                  <a:pt x="2262" y="124"/>
                </a:cubicBezTo>
                <a:cubicBezTo>
                  <a:pt x="2232" y="124"/>
                  <a:pt x="2232" y="124"/>
                  <a:pt x="2201" y="124"/>
                </a:cubicBezTo>
                <a:lnTo>
                  <a:pt x="2169" y="124"/>
                </a:lnTo>
                <a:cubicBezTo>
                  <a:pt x="2138" y="124"/>
                  <a:pt x="2138" y="93"/>
                  <a:pt x="2138" y="93"/>
                </a:cubicBezTo>
                <a:lnTo>
                  <a:pt x="2138" y="93"/>
                </a:lnTo>
                <a:cubicBezTo>
                  <a:pt x="2138" y="62"/>
                  <a:pt x="2138" y="62"/>
                  <a:pt x="2169" y="31"/>
                </a:cubicBezTo>
                <a:lnTo>
                  <a:pt x="2201" y="31"/>
                </a:lnTo>
                <a:lnTo>
                  <a:pt x="2201" y="31"/>
                </a:lnTo>
                <a:cubicBezTo>
                  <a:pt x="2262" y="31"/>
                  <a:pt x="2293" y="31"/>
                  <a:pt x="2325" y="31"/>
                </a:cubicBezTo>
                <a:cubicBezTo>
                  <a:pt x="2356" y="31"/>
                  <a:pt x="2356" y="31"/>
                  <a:pt x="2356" y="31"/>
                </a:cubicBezTo>
                <a:cubicBezTo>
                  <a:pt x="2386" y="31"/>
                  <a:pt x="2417" y="31"/>
                  <a:pt x="2417" y="31"/>
                </a:cubicBezTo>
                <a:cubicBezTo>
                  <a:pt x="2449" y="31"/>
                  <a:pt x="2449" y="31"/>
                  <a:pt x="2480" y="31"/>
                </a:cubicBezTo>
                <a:lnTo>
                  <a:pt x="2480" y="31"/>
                </a:lnTo>
                <a:lnTo>
                  <a:pt x="2480" y="31"/>
                </a:lnTo>
                <a:lnTo>
                  <a:pt x="2510" y="31"/>
                </a:lnTo>
                <a:cubicBezTo>
                  <a:pt x="2510" y="31"/>
                  <a:pt x="2510" y="31"/>
                  <a:pt x="2541" y="31"/>
                </a:cubicBezTo>
                <a:lnTo>
                  <a:pt x="2510" y="0"/>
                </a:lnTo>
                <a:cubicBezTo>
                  <a:pt x="2510" y="0"/>
                  <a:pt x="2510" y="0"/>
                  <a:pt x="2480" y="0"/>
                </a:cubicBezTo>
                <a:cubicBezTo>
                  <a:pt x="2449" y="0"/>
                  <a:pt x="2449" y="0"/>
                  <a:pt x="2417" y="0"/>
                </a:cubicBezTo>
                <a:cubicBezTo>
                  <a:pt x="2386" y="0"/>
                  <a:pt x="2356" y="0"/>
                  <a:pt x="2325" y="0"/>
                </a:cubicBezTo>
                <a:lnTo>
                  <a:pt x="2293" y="0"/>
                </a:lnTo>
                <a:cubicBezTo>
                  <a:pt x="2262" y="0"/>
                  <a:pt x="2262" y="0"/>
                  <a:pt x="2262" y="0"/>
                </a:cubicBezTo>
                <a:lnTo>
                  <a:pt x="2232" y="0"/>
                </a:lnTo>
                <a:lnTo>
                  <a:pt x="2201" y="0"/>
                </a:lnTo>
                <a:cubicBezTo>
                  <a:pt x="2169" y="0"/>
                  <a:pt x="2169" y="0"/>
                  <a:pt x="2169" y="0"/>
                </a:cubicBezTo>
                <a:cubicBezTo>
                  <a:pt x="2138" y="0"/>
                  <a:pt x="2108" y="0"/>
                  <a:pt x="2076" y="0"/>
                </a:cubicBezTo>
                <a:cubicBezTo>
                  <a:pt x="2076" y="0"/>
                  <a:pt x="2076" y="0"/>
                  <a:pt x="2045" y="0"/>
                </a:cubicBezTo>
                <a:cubicBezTo>
                  <a:pt x="2014" y="0"/>
                  <a:pt x="2014" y="0"/>
                  <a:pt x="1984" y="0"/>
                </a:cubicBezTo>
                <a:cubicBezTo>
                  <a:pt x="1953" y="0"/>
                  <a:pt x="1953" y="0"/>
                  <a:pt x="1953" y="0"/>
                </a:cubicBezTo>
                <a:cubicBezTo>
                  <a:pt x="1921" y="0"/>
                  <a:pt x="1921" y="0"/>
                  <a:pt x="1890" y="0"/>
                </a:cubicBezTo>
                <a:lnTo>
                  <a:pt x="1890" y="0"/>
                </a:lnTo>
                <a:cubicBezTo>
                  <a:pt x="1890" y="0"/>
                  <a:pt x="1890" y="0"/>
                  <a:pt x="1860" y="0"/>
                </a:cubicBezTo>
                <a:cubicBezTo>
                  <a:pt x="1860" y="0"/>
                  <a:pt x="1860" y="0"/>
                  <a:pt x="1829" y="0"/>
                </a:cubicBezTo>
                <a:lnTo>
                  <a:pt x="1829" y="31"/>
                </a:lnTo>
                <a:cubicBezTo>
                  <a:pt x="1829" y="62"/>
                  <a:pt x="1829" y="62"/>
                  <a:pt x="1797" y="62"/>
                </a:cubicBezTo>
                <a:lnTo>
                  <a:pt x="1797" y="62"/>
                </a:lnTo>
                <a:cubicBezTo>
                  <a:pt x="1797" y="62"/>
                  <a:pt x="1736" y="31"/>
                  <a:pt x="1673" y="31"/>
                </a:cubicBezTo>
                <a:lnTo>
                  <a:pt x="1642" y="31"/>
                </a:lnTo>
                <a:cubicBezTo>
                  <a:pt x="1642" y="31"/>
                  <a:pt x="1642" y="31"/>
                  <a:pt x="1612" y="31"/>
                </a:cubicBezTo>
                <a:lnTo>
                  <a:pt x="1612" y="31"/>
                </a:lnTo>
                <a:cubicBezTo>
                  <a:pt x="1612" y="31"/>
                  <a:pt x="1612" y="31"/>
                  <a:pt x="1581" y="31"/>
                </a:cubicBezTo>
                <a:lnTo>
                  <a:pt x="1549" y="31"/>
                </a:lnTo>
                <a:lnTo>
                  <a:pt x="1549" y="31"/>
                </a:lnTo>
                <a:cubicBezTo>
                  <a:pt x="1518" y="31"/>
                  <a:pt x="1518" y="31"/>
                  <a:pt x="1518" y="31"/>
                </a:cubicBezTo>
                <a:lnTo>
                  <a:pt x="1488" y="31"/>
                </a:lnTo>
                <a:cubicBezTo>
                  <a:pt x="1488" y="31"/>
                  <a:pt x="1518" y="31"/>
                  <a:pt x="1518" y="62"/>
                </a:cubicBezTo>
                <a:cubicBezTo>
                  <a:pt x="1518" y="93"/>
                  <a:pt x="1488" y="93"/>
                  <a:pt x="1488" y="93"/>
                </a:cubicBezTo>
                <a:cubicBezTo>
                  <a:pt x="1488" y="124"/>
                  <a:pt x="1488" y="124"/>
                  <a:pt x="1488" y="124"/>
                </a:cubicBezTo>
                <a:cubicBezTo>
                  <a:pt x="1457" y="124"/>
                  <a:pt x="1457" y="124"/>
                  <a:pt x="1457" y="124"/>
                </a:cubicBezTo>
                <a:cubicBezTo>
                  <a:pt x="1457" y="124"/>
                  <a:pt x="1394" y="93"/>
                  <a:pt x="1333" y="93"/>
                </a:cubicBezTo>
                <a:cubicBezTo>
                  <a:pt x="1301" y="93"/>
                  <a:pt x="1301" y="93"/>
                  <a:pt x="1271" y="62"/>
                </a:cubicBezTo>
                <a:cubicBezTo>
                  <a:pt x="1271" y="62"/>
                  <a:pt x="1271" y="62"/>
                  <a:pt x="1240" y="62"/>
                </a:cubicBezTo>
                <a:cubicBezTo>
                  <a:pt x="1240" y="62"/>
                  <a:pt x="1240" y="62"/>
                  <a:pt x="1208" y="62"/>
                </a:cubicBezTo>
                <a:cubicBezTo>
                  <a:pt x="1240" y="62"/>
                  <a:pt x="1240" y="93"/>
                  <a:pt x="1240" y="93"/>
                </a:cubicBezTo>
                <a:cubicBezTo>
                  <a:pt x="1208" y="124"/>
                  <a:pt x="1177" y="124"/>
                  <a:pt x="1177" y="124"/>
                </a:cubicBezTo>
                <a:cubicBezTo>
                  <a:pt x="1147" y="124"/>
                  <a:pt x="1116" y="93"/>
                  <a:pt x="1116" y="93"/>
                </a:cubicBezTo>
                <a:lnTo>
                  <a:pt x="1085" y="93"/>
                </a:lnTo>
                <a:lnTo>
                  <a:pt x="1053" y="93"/>
                </a:lnTo>
                <a:lnTo>
                  <a:pt x="1053" y="93"/>
                </a:lnTo>
                <a:cubicBezTo>
                  <a:pt x="1023" y="93"/>
                  <a:pt x="1023" y="124"/>
                  <a:pt x="992" y="124"/>
                </a:cubicBezTo>
                <a:lnTo>
                  <a:pt x="961" y="124"/>
                </a:lnTo>
                <a:cubicBezTo>
                  <a:pt x="929" y="93"/>
                  <a:pt x="929" y="93"/>
                  <a:pt x="929" y="62"/>
                </a:cubicBezTo>
                <a:lnTo>
                  <a:pt x="929" y="62"/>
                </a:lnTo>
                <a:lnTo>
                  <a:pt x="929" y="62"/>
                </a:lnTo>
                <a:cubicBezTo>
                  <a:pt x="899" y="93"/>
                  <a:pt x="837" y="93"/>
                  <a:pt x="805" y="93"/>
                </a:cubicBezTo>
                <a:cubicBezTo>
                  <a:pt x="775" y="93"/>
                  <a:pt x="775" y="93"/>
                  <a:pt x="744" y="93"/>
                </a:cubicBezTo>
                <a:lnTo>
                  <a:pt x="713" y="93"/>
                </a:lnTo>
                <a:lnTo>
                  <a:pt x="681" y="93"/>
                </a:lnTo>
                <a:cubicBezTo>
                  <a:pt x="651" y="93"/>
                  <a:pt x="651" y="93"/>
                  <a:pt x="651" y="93"/>
                </a:cubicBezTo>
                <a:cubicBezTo>
                  <a:pt x="651" y="93"/>
                  <a:pt x="620" y="93"/>
                  <a:pt x="620" y="124"/>
                </a:cubicBezTo>
                <a:lnTo>
                  <a:pt x="620" y="124"/>
                </a:lnTo>
                <a:cubicBezTo>
                  <a:pt x="620" y="124"/>
                  <a:pt x="620" y="155"/>
                  <a:pt x="589" y="155"/>
                </a:cubicBezTo>
                <a:cubicBezTo>
                  <a:pt x="589" y="155"/>
                  <a:pt x="589" y="155"/>
                  <a:pt x="557" y="155"/>
                </a:cubicBezTo>
                <a:lnTo>
                  <a:pt x="557" y="155"/>
                </a:lnTo>
                <a:lnTo>
                  <a:pt x="527" y="155"/>
                </a:lnTo>
                <a:cubicBezTo>
                  <a:pt x="496" y="155"/>
                  <a:pt x="496" y="155"/>
                  <a:pt x="465" y="155"/>
                </a:cubicBezTo>
                <a:lnTo>
                  <a:pt x="465" y="155"/>
                </a:lnTo>
                <a:cubicBezTo>
                  <a:pt x="433" y="155"/>
                  <a:pt x="433" y="155"/>
                  <a:pt x="433" y="155"/>
                </a:cubicBezTo>
                <a:cubicBezTo>
                  <a:pt x="465" y="155"/>
                  <a:pt x="465" y="155"/>
                  <a:pt x="465" y="155"/>
                </a:cubicBezTo>
                <a:cubicBezTo>
                  <a:pt x="465" y="155"/>
                  <a:pt x="465" y="155"/>
                  <a:pt x="433" y="155"/>
                </a:cubicBezTo>
                <a:cubicBezTo>
                  <a:pt x="465" y="186"/>
                  <a:pt x="465" y="186"/>
                  <a:pt x="465" y="186"/>
                </a:cubicBezTo>
                <a:cubicBezTo>
                  <a:pt x="465" y="186"/>
                  <a:pt x="465" y="217"/>
                  <a:pt x="433" y="217"/>
                </a:cubicBezTo>
                <a:lnTo>
                  <a:pt x="433" y="217"/>
                </a:lnTo>
                <a:cubicBezTo>
                  <a:pt x="433" y="248"/>
                  <a:pt x="403" y="248"/>
                  <a:pt x="403" y="248"/>
                </a:cubicBezTo>
                <a:cubicBezTo>
                  <a:pt x="372" y="279"/>
                  <a:pt x="341" y="279"/>
                  <a:pt x="309" y="279"/>
                </a:cubicBezTo>
                <a:lnTo>
                  <a:pt x="309" y="279"/>
                </a:lnTo>
                <a:cubicBezTo>
                  <a:pt x="309" y="279"/>
                  <a:pt x="309" y="279"/>
                  <a:pt x="279" y="279"/>
                </a:cubicBezTo>
                <a:cubicBezTo>
                  <a:pt x="279" y="279"/>
                  <a:pt x="248" y="279"/>
                  <a:pt x="217" y="279"/>
                </a:cubicBezTo>
                <a:cubicBezTo>
                  <a:pt x="185" y="279"/>
                  <a:pt x="185" y="279"/>
                  <a:pt x="185" y="279"/>
                </a:cubicBezTo>
                <a:cubicBezTo>
                  <a:pt x="155" y="310"/>
                  <a:pt x="155" y="310"/>
                  <a:pt x="124" y="310"/>
                </a:cubicBezTo>
                <a:lnTo>
                  <a:pt x="124" y="310"/>
                </a:lnTo>
                <a:cubicBezTo>
                  <a:pt x="124" y="310"/>
                  <a:pt x="124" y="310"/>
                  <a:pt x="93" y="310"/>
                </a:cubicBezTo>
                <a:lnTo>
                  <a:pt x="93" y="310"/>
                </a:lnTo>
                <a:cubicBezTo>
                  <a:pt x="61" y="310"/>
                  <a:pt x="61" y="310"/>
                  <a:pt x="61" y="310"/>
                </a:cubicBezTo>
                <a:lnTo>
                  <a:pt x="31" y="310"/>
                </a:lnTo>
                <a:lnTo>
                  <a:pt x="0" y="310"/>
                </a:lnTo>
                <a:cubicBezTo>
                  <a:pt x="0" y="310"/>
                  <a:pt x="31" y="310"/>
                  <a:pt x="61" y="310"/>
                </a:cubicBezTo>
                <a:cubicBezTo>
                  <a:pt x="93" y="310"/>
                  <a:pt x="93" y="310"/>
                  <a:pt x="124" y="341"/>
                </a:cubicBezTo>
                <a:lnTo>
                  <a:pt x="124" y="341"/>
                </a:lnTo>
                <a:lnTo>
                  <a:pt x="124" y="341"/>
                </a:lnTo>
                <a:cubicBezTo>
                  <a:pt x="155" y="341"/>
                  <a:pt x="155" y="341"/>
                  <a:pt x="185" y="341"/>
                </a:cubicBezTo>
                <a:cubicBezTo>
                  <a:pt x="185" y="341"/>
                  <a:pt x="185" y="341"/>
                  <a:pt x="217" y="341"/>
                </a:cubicBezTo>
                <a:lnTo>
                  <a:pt x="217" y="341"/>
                </a:lnTo>
                <a:cubicBezTo>
                  <a:pt x="248" y="341"/>
                  <a:pt x="248" y="341"/>
                  <a:pt x="279" y="341"/>
                </a:cubicBezTo>
                <a:lnTo>
                  <a:pt x="279" y="341"/>
                </a:lnTo>
                <a:lnTo>
                  <a:pt x="279" y="341"/>
                </a:lnTo>
                <a:cubicBezTo>
                  <a:pt x="309" y="341"/>
                  <a:pt x="309" y="372"/>
                  <a:pt x="309" y="372"/>
                </a:cubicBezTo>
                <a:cubicBezTo>
                  <a:pt x="309" y="403"/>
                  <a:pt x="279" y="403"/>
                  <a:pt x="279" y="403"/>
                </a:cubicBezTo>
                <a:lnTo>
                  <a:pt x="279" y="403"/>
                </a:lnTo>
                <a:cubicBezTo>
                  <a:pt x="248" y="403"/>
                  <a:pt x="185" y="403"/>
                  <a:pt x="155" y="403"/>
                </a:cubicBezTo>
                <a:cubicBezTo>
                  <a:pt x="155" y="403"/>
                  <a:pt x="155" y="403"/>
                  <a:pt x="155" y="434"/>
                </a:cubicBezTo>
                <a:lnTo>
                  <a:pt x="155" y="434"/>
                </a:lnTo>
                <a:cubicBezTo>
                  <a:pt x="185" y="434"/>
                  <a:pt x="185" y="434"/>
                  <a:pt x="217" y="403"/>
                </a:cubicBezTo>
                <a:lnTo>
                  <a:pt x="217" y="403"/>
                </a:lnTo>
                <a:lnTo>
                  <a:pt x="248" y="403"/>
                </a:lnTo>
                <a:cubicBezTo>
                  <a:pt x="248" y="403"/>
                  <a:pt x="248" y="403"/>
                  <a:pt x="248" y="434"/>
                </a:cubicBezTo>
                <a:cubicBezTo>
                  <a:pt x="248" y="434"/>
                  <a:pt x="248" y="434"/>
                  <a:pt x="279" y="434"/>
                </a:cubicBezTo>
                <a:lnTo>
                  <a:pt x="279" y="403"/>
                </a:lnTo>
                <a:cubicBezTo>
                  <a:pt x="309" y="403"/>
                  <a:pt x="309" y="403"/>
                  <a:pt x="309" y="403"/>
                </a:cubicBezTo>
                <a:cubicBezTo>
                  <a:pt x="341" y="403"/>
                  <a:pt x="341" y="434"/>
                  <a:pt x="341" y="434"/>
                </a:cubicBezTo>
                <a:lnTo>
                  <a:pt x="341" y="434"/>
                </a:lnTo>
                <a:cubicBezTo>
                  <a:pt x="341" y="434"/>
                  <a:pt x="341" y="434"/>
                  <a:pt x="372" y="434"/>
                </a:cubicBezTo>
                <a:cubicBezTo>
                  <a:pt x="403" y="403"/>
                  <a:pt x="403" y="403"/>
                  <a:pt x="433" y="403"/>
                </a:cubicBezTo>
                <a:cubicBezTo>
                  <a:pt x="465" y="403"/>
                  <a:pt x="465" y="403"/>
                  <a:pt x="496" y="403"/>
                </a:cubicBezTo>
                <a:cubicBezTo>
                  <a:pt x="527" y="434"/>
                  <a:pt x="589" y="434"/>
                  <a:pt x="651" y="434"/>
                </a:cubicBezTo>
                <a:lnTo>
                  <a:pt x="651" y="434"/>
                </a:lnTo>
                <a:cubicBezTo>
                  <a:pt x="681" y="434"/>
                  <a:pt x="681" y="434"/>
                  <a:pt x="681" y="434"/>
                </a:cubicBezTo>
                <a:lnTo>
                  <a:pt x="681" y="434"/>
                </a:lnTo>
                <a:cubicBezTo>
                  <a:pt x="681" y="434"/>
                  <a:pt x="681" y="434"/>
                  <a:pt x="713" y="434"/>
                </a:cubicBezTo>
                <a:cubicBezTo>
                  <a:pt x="713" y="434"/>
                  <a:pt x="713" y="434"/>
                  <a:pt x="744" y="465"/>
                </a:cubicBezTo>
                <a:cubicBezTo>
                  <a:pt x="744" y="465"/>
                  <a:pt x="744" y="465"/>
                  <a:pt x="744" y="496"/>
                </a:cubicBezTo>
                <a:lnTo>
                  <a:pt x="744" y="496"/>
                </a:lnTo>
                <a:cubicBezTo>
                  <a:pt x="744" y="496"/>
                  <a:pt x="775" y="496"/>
                  <a:pt x="805" y="496"/>
                </a:cubicBezTo>
                <a:cubicBezTo>
                  <a:pt x="805" y="527"/>
                  <a:pt x="837" y="527"/>
                  <a:pt x="837" y="558"/>
                </a:cubicBezTo>
                <a:lnTo>
                  <a:pt x="837" y="558"/>
                </a:lnTo>
                <a:lnTo>
                  <a:pt x="868" y="558"/>
                </a:lnTo>
                <a:lnTo>
                  <a:pt x="868" y="589"/>
                </a:lnTo>
                <a:lnTo>
                  <a:pt x="868" y="589"/>
                </a:lnTo>
                <a:lnTo>
                  <a:pt x="868" y="589"/>
                </a:lnTo>
                <a:cubicBezTo>
                  <a:pt x="899" y="589"/>
                  <a:pt x="899" y="589"/>
                  <a:pt x="899" y="589"/>
                </a:cubicBezTo>
                <a:cubicBezTo>
                  <a:pt x="899" y="620"/>
                  <a:pt x="899" y="620"/>
                  <a:pt x="899" y="620"/>
                </a:cubicBezTo>
                <a:cubicBezTo>
                  <a:pt x="929" y="620"/>
                  <a:pt x="929" y="651"/>
                  <a:pt x="929" y="651"/>
                </a:cubicBezTo>
                <a:lnTo>
                  <a:pt x="929" y="682"/>
                </a:lnTo>
                <a:cubicBezTo>
                  <a:pt x="992" y="713"/>
                  <a:pt x="992" y="713"/>
                  <a:pt x="992" y="713"/>
                </a:cubicBezTo>
                <a:cubicBezTo>
                  <a:pt x="899" y="744"/>
                  <a:pt x="899" y="744"/>
                  <a:pt x="899" y="744"/>
                </a:cubicBezTo>
                <a:lnTo>
                  <a:pt x="899" y="744"/>
                </a:lnTo>
                <a:lnTo>
                  <a:pt x="899" y="744"/>
                </a:lnTo>
                <a:lnTo>
                  <a:pt x="929" y="744"/>
                </a:lnTo>
                <a:lnTo>
                  <a:pt x="929" y="744"/>
                </a:lnTo>
                <a:lnTo>
                  <a:pt x="961" y="744"/>
                </a:lnTo>
                <a:lnTo>
                  <a:pt x="961" y="744"/>
                </a:lnTo>
                <a:lnTo>
                  <a:pt x="961" y="713"/>
                </a:lnTo>
                <a:cubicBezTo>
                  <a:pt x="992" y="713"/>
                  <a:pt x="992" y="713"/>
                  <a:pt x="1023" y="713"/>
                </a:cubicBezTo>
                <a:cubicBezTo>
                  <a:pt x="1023" y="713"/>
                  <a:pt x="1023" y="713"/>
                  <a:pt x="1053" y="713"/>
                </a:cubicBezTo>
                <a:cubicBezTo>
                  <a:pt x="1053" y="744"/>
                  <a:pt x="1116" y="744"/>
                  <a:pt x="1147" y="775"/>
                </a:cubicBezTo>
                <a:cubicBezTo>
                  <a:pt x="1147" y="775"/>
                  <a:pt x="1177" y="775"/>
                  <a:pt x="1177" y="806"/>
                </a:cubicBezTo>
                <a:lnTo>
                  <a:pt x="1177" y="806"/>
                </a:lnTo>
                <a:lnTo>
                  <a:pt x="1177" y="806"/>
                </a:lnTo>
                <a:cubicBezTo>
                  <a:pt x="1177" y="806"/>
                  <a:pt x="1177" y="806"/>
                  <a:pt x="1177" y="837"/>
                </a:cubicBezTo>
                <a:cubicBezTo>
                  <a:pt x="1208" y="837"/>
                  <a:pt x="1177" y="868"/>
                  <a:pt x="1177" y="868"/>
                </a:cubicBezTo>
                <a:cubicBezTo>
                  <a:pt x="1177" y="868"/>
                  <a:pt x="1177" y="868"/>
                  <a:pt x="1177" y="899"/>
                </a:cubicBezTo>
                <a:cubicBezTo>
                  <a:pt x="1177" y="899"/>
                  <a:pt x="1177" y="899"/>
                  <a:pt x="1147" y="930"/>
                </a:cubicBezTo>
                <a:lnTo>
                  <a:pt x="1147" y="930"/>
                </a:lnTo>
                <a:cubicBezTo>
                  <a:pt x="1147" y="930"/>
                  <a:pt x="1116" y="961"/>
                  <a:pt x="1085" y="961"/>
                </a:cubicBezTo>
                <a:lnTo>
                  <a:pt x="1085" y="961"/>
                </a:lnTo>
                <a:cubicBezTo>
                  <a:pt x="1053" y="961"/>
                  <a:pt x="1023" y="961"/>
                  <a:pt x="1023" y="961"/>
                </a:cubicBezTo>
                <a:cubicBezTo>
                  <a:pt x="1023" y="992"/>
                  <a:pt x="1023" y="992"/>
                  <a:pt x="1023" y="992"/>
                </a:cubicBezTo>
                <a:cubicBezTo>
                  <a:pt x="1023" y="992"/>
                  <a:pt x="1023" y="1023"/>
                  <a:pt x="992" y="1023"/>
                </a:cubicBezTo>
                <a:lnTo>
                  <a:pt x="992" y="1023"/>
                </a:lnTo>
                <a:lnTo>
                  <a:pt x="992" y="1023"/>
                </a:lnTo>
                <a:lnTo>
                  <a:pt x="992" y="1054"/>
                </a:lnTo>
                <a:cubicBezTo>
                  <a:pt x="992" y="1085"/>
                  <a:pt x="1023" y="1085"/>
                  <a:pt x="1023" y="1085"/>
                </a:cubicBezTo>
                <a:cubicBezTo>
                  <a:pt x="1053" y="1116"/>
                  <a:pt x="1053" y="1116"/>
                  <a:pt x="1085" y="1147"/>
                </a:cubicBezTo>
                <a:lnTo>
                  <a:pt x="1085" y="1147"/>
                </a:lnTo>
                <a:lnTo>
                  <a:pt x="1085" y="1178"/>
                </a:lnTo>
                <a:cubicBezTo>
                  <a:pt x="1116" y="1147"/>
                  <a:pt x="1116" y="1116"/>
                  <a:pt x="1116" y="1116"/>
                </a:cubicBezTo>
                <a:cubicBezTo>
                  <a:pt x="1147" y="1116"/>
                  <a:pt x="1147" y="1147"/>
                  <a:pt x="1147" y="1147"/>
                </a:cubicBezTo>
                <a:cubicBezTo>
                  <a:pt x="1147" y="1147"/>
                  <a:pt x="1147" y="1147"/>
                  <a:pt x="1177" y="1147"/>
                </a:cubicBezTo>
                <a:lnTo>
                  <a:pt x="1177" y="1147"/>
                </a:lnTo>
                <a:cubicBezTo>
                  <a:pt x="1208" y="1178"/>
                  <a:pt x="1208" y="1178"/>
                  <a:pt x="1208" y="1178"/>
                </a:cubicBezTo>
                <a:cubicBezTo>
                  <a:pt x="1208" y="1209"/>
                  <a:pt x="1208" y="1209"/>
                  <a:pt x="1208" y="1209"/>
                </a:cubicBezTo>
                <a:cubicBezTo>
                  <a:pt x="1177" y="1209"/>
                  <a:pt x="1177" y="1209"/>
                  <a:pt x="1177" y="1209"/>
                </a:cubicBezTo>
                <a:cubicBezTo>
                  <a:pt x="1177" y="1240"/>
                  <a:pt x="1177" y="1240"/>
                  <a:pt x="1177" y="1270"/>
                </a:cubicBezTo>
                <a:lnTo>
                  <a:pt x="1177" y="1270"/>
                </a:lnTo>
                <a:cubicBezTo>
                  <a:pt x="1177" y="1302"/>
                  <a:pt x="1208" y="1333"/>
                  <a:pt x="1208" y="1333"/>
                </a:cubicBezTo>
                <a:cubicBezTo>
                  <a:pt x="1208" y="1333"/>
                  <a:pt x="1208" y="1333"/>
                  <a:pt x="1240" y="1333"/>
                </a:cubicBezTo>
                <a:lnTo>
                  <a:pt x="1240" y="1364"/>
                </a:lnTo>
                <a:lnTo>
                  <a:pt x="1240" y="1364"/>
                </a:lnTo>
                <a:lnTo>
                  <a:pt x="1271" y="1364"/>
                </a:lnTo>
                <a:cubicBezTo>
                  <a:pt x="1271" y="1364"/>
                  <a:pt x="1271" y="1364"/>
                  <a:pt x="1301" y="1394"/>
                </a:cubicBezTo>
                <a:lnTo>
                  <a:pt x="1301" y="1394"/>
                </a:lnTo>
                <a:cubicBezTo>
                  <a:pt x="1301" y="1394"/>
                  <a:pt x="1301" y="1394"/>
                  <a:pt x="1301" y="1426"/>
                </a:cubicBezTo>
                <a:lnTo>
                  <a:pt x="1333" y="1426"/>
                </a:lnTo>
                <a:lnTo>
                  <a:pt x="1333" y="1426"/>
                </a:lnTo>
                <a:cubicBezTo>
                  <a:pt x="1333" y="1394"/>
                  <a:pt x="1333" y="1394"/>
                  <a:pt x="1364" y="1394"/>
                </a:cubicBezTo>
                <a:lnTo>
                  <a:pt x="1364" y="1394"/>
                </a:lnTo>
                <a:lnTo>
                  <a:pt x="1364" y="1394"/>
                </a:lnTo>
                <a:lnTo>
                  <a:pt x="1364" y="1394"/>
                </a:lnTo>
                <a:cubicBezTo>
                  <a:pt x="1364" y="1394"/>
                  <a:pt x="1364" y="1394"/>
                  <a:pt x="1394" y="1394"/>
                </a:cubicBezTo>
                <a:lnTo>
                  <a:pt x="1394" y="1394"/>
                </a:lnTo>
                <a:lnTo>
                  <a:pt x="1425" y="1394"/>
                </a:lnTo>
                <a:cubicBezTo>
                  <a:pt x="1457" y="1394"/>
                  <a:pt x="1457" y="1394"/>
                  <a:pt x="1457" y="1394"/>
                </a:cubicBezTo>
                <a:cubicBezTo>
                  <a:pt x="1457" y="1394"/>
                  <a:pt x="1488" y="1394"/>
                  <a:pt x="1488" y="1426"/>
                </a:cubicBezTo>
                <a:cubicBezTo>
                  <a:pt x="1488" y="1426"/>
                  <a:pt x="1457" y="1426"/>
                  <a:pt x="1457" y="1457"/>
                </a:cubicBezTo>
                <a:lnTo>
                  <a:pt x="1457" y="1457"/>
                </a:lnTo>
                <a:cubicBezTo>
                  <a:pt x="1488" y="1457"/>
                  <a:pt x="1488" y="1457"/>
                  <a:pt x="1488" y="1457"/>
                </a:cubicBezTo>
                <a:cubicBezTo>
                  <a:pt x="1518" y="1457"/>
                  <a:pt x="1518" y="1457"/>
                  <a:pt x="1518" y="1457"/>
                </a:cubicBezTo>
                <a:cubicBezTo>
                  <a:pt x="1518" y="1457"/>
                  <a:pt x="1518" y="1457"/>
                  <a:pt x="1549" y="1457"/>
                </a:cubicBezTo>
                <a:lnTo>
                  <a:pt x="1549" y="1457"/>
                </a:lnTo>
                <a:lnTo>
                  <a:pt x="1549" y="1457"/>
                </a:lnTo>
                <a:cubicBezTo>
                  <a:pt x="1549" y="1426"/>
                  <a:pt x="1549" y="1426"/>
                  <a:pt x="1581" y="1426"/>
                </a:cubicBezTo>
                <a:lnTo>
                  <a:pt x="1581" y="1426"/>
                </a:lnTo>
                <a:cubicBezTo>
                  <a:pt x="1581" y="1394"/>
                  <a:pt x="1581" y="1394"/>
                  <a:pt x="1581" y="1394"/>
                </a:cubicBezTo>
                <a:cubicBezTo>
                  <a:pt x="1581" y="1394"/>
                  <a:pt x="1581" y="1394"/>
                  <a:pt x="1581" y="1364"/>
                </a:cubicBezTo>
                <a:cubicBezTo>
                  <a:pt x="1581" y="1364"/>
                  <a:pt x="1549" y="1364"/>
                  <a:pt x="1549" y="1333"/>
                </a:cubicBezTo>
                <a:lnTo>
                  <a:pt x="1549" y="1333"/>
                </a:lnTo>
                <a:cubicBezTo>
                  <a:pt x="1549" y="1333"/>
                  <a:pt x="1549" y="1333"/>
                  <a:pt x="1549" y="1302"/>
                </a:cubicBezTo>
                <a:lnTo>
                  <a:pt x="1581" y="1270"/>
                </a:lnTo>
                <a:cubicBezTo>
                  <a:pt x="1581" y="1270"/>
                  <a:pt x="1581" y="1270"/>
                  <a:pt x="1612" y="1270"/>
                </a:cubicBezTo>
                <a:cubicBezTo>
                  <a:pt x="1612" y="1270"/>
                  <a:pt x="1612" y="1270"/>
                  <a:pt x="1612" y="1240"/>
                </a:cubicBezTo>
                <a:lnTo>
                  <a:pt x="1642" y="1240"/>
                </a:lnTo>
                <a:lnTo>
                  <a:pt x="1642" y="1240"/>
                </a:lnTo>
                <a:cubicBezTo>
                  <a:pt x="1673" y="1240"/>
                  <a:pt x="1673" y="1240"/>
                  <a:pt x="1673" y="1240"/>
                </a:cubicBezTo>
                <a:cubicBezTo>
                  <a:pt x="1581" y="1178"/>
                  <a:pt x="1581" y="1178"/>
                  <a:pt x="1581" y="1178"/>
                </a:cubicBezTo>
                <a:cubicBezTo>
                  <a:pt x="1673" y="1178"/>
                  <a:pt x="1673" y="1178"/>
                  <a:pt x="1673" y="1178"/>
                </a:cubicBezTo>
                <a:lnTo>
                  <a:pt x="1673" y="1178"/>
                </a:lnTo>
                <a:cubicBezTo>
                  <a:pt x="1673" y="1147"/>
                  <a:pt x="1673" y="1147"/>
                  <a:pt x="1673" y="1116"/>
                </a:cubicBezTo>
                <a:cubicBezTo>
                  <a:pt x="1705" y="1116"/>
                  <a:pt x="1705" y="1116"/>
                  <a:pt x="1736" y="1116"/>
                </a:cubicBezTo>
                <a:lnTo>
                  <a:pt x="1736" y="1116"/>
                </a:lnTo>
                <a:lnTo>
                  <a:pt x="1766" y="1116"/>
                </a:lnTo>
                <a:cubicBezTo>
                  <a:pt x="1766" y="1085"/>
                  <a:pt x="1766" y="1085"/>
                  <a:pt x="1797" y="1085"/>
                </a:cubicBezTo>
                <a:lnTo>
                  <a:pt x="1797" y="1085"/>
                </a:lnTo>
                <a:lnTo>
                  <a:pt x="1829" y="1085"/>
                </a:lnTo>
                <a:lnTo>
                  <a:pt x="1829" y="1085"/>
                </a:lnTo>
                <a:lnTo>
                  <a:pt x="1860" y="1085"/>
                </a:lnTo>
                <a:lnTo>
                  <a:pt x="1890" y="1085"/>
                </a:lnTo>
                <a:lnTo>
                  <a:pt x="1921" y="1085"/>
                </a:lnTo>
                <a:lnTo>
                  <a:pt x="1953" y="1085"/>
                </a:lnTo>
                <a:lnTo>
                  <a:pt x="1984" y="1085"/>
                </a:lnTo>
                <a:cubicBezTo>
                  <a:pt x="1984" y="1085"/>
                  <a:pt x="2014" y="1085"/>
                  <a:pt x="2014" y="1054"/>
                </a:cubicBezTo>
                <a:cubicBezTo>
                  <a:pt x="2045" y="1054"/>
                  <a:pt x="2045" y="1054"/>
                  <a:pt x="2045" y="1023"/>
                </a:cubicBezTo>
                <a:cubicBezTo>
                  <a:pt x="2076" y="1023"/>
                  <a:pt x="2076" y="1023"/>
                  <a:pt x="2076" y="1023"/>
                </a:cubicBezTo>
                <a:cubicBezTo>
                  <a:pt x="2076" y="992"/>
                  <a:pt x="2076" y="992"/>
                  <a:pt x="2076" y="992"/>
                </a:cubicBezTo>
                <a:cubicBezTo>
                  <a:pt x="2108" y="961"/>
                  <a:pt x="2108" y="961"/>
                  <a:pt x="2138" y="961"/>
                </a:cubicBezTo>
                <a:lnTo>
                  <a:pt x="2138" y="930"/>
                </a:lnTo>
                <a:lnTo>
                  <a:pt x="2169" y="930"/>
                </a:lnTo>
                <a:lnTo>
                  <a:pt x="2169" y="930"/>
                </a:lnTo>
                <a:cubicBezTo>
                  <a:pt x="2201" y="930"/>
                  <a:pt x="2201" y="930"/>
                  <a:pt x="2201" y="930"/>
                </a:cubicBezTo>
                <a:lnTo>
                  <a:pt x="2201" y="930"/>
                </a:lnTo>
                <a:lnTo>
                  <a:pt x="2232" y="930"/>
                </a:lnTo>
                <a:cubicBezTo>
                  <a:pt x="2232" y="930"/>
                  <a:pt x="2232" y="930"/>
                  <a:pt x="2262" y="930"/>
                </a:cubicBezTo>
                <a:lnTo>
                  <a:pt x="2262" y="930"/>
                </a:lnTo>
                <a:lnTo>
                  <a:pt x="2293" y="930"/>
                </a:lnTo>
                <a:lnTo>
                  <a:pt x="2293" y="930"/>
                </a:lnTo>
                <a:cubicBezTo>
                  <a:pt x="2325" y="930"/>
                  <a:pt x="2325" y="930"/>
                  <a:pt x="2325" y="930"/>
                </a:cubicBezTo>
                <a:lnTo>
                  <a:pt x="2325" y="930"/>
                </a:lnTo>
                <a:cubicBezTo>
                  <a:pt x="2356" y="930"/>
                  <a:pt x="2356" y="930"/>
                  <a:pt x="2356" y="930"/>
                </a:cubicBezTo>
                <a:cubicBezTo>
                  <a:pt x="2356" y="930"/>
                  <a:pt x="2356" y="930"/>
                  <a:pt x="2386" y="930"/>
                </a:cubicBezTo>
                <a:cubicBezTo>
                  <a:pt x="2386" y="930"/>
                  <a:pt x="2417" y="930"/>
                  <a:pt x="2449" y="899"/>
                </a:cubicBezTo>
                <a:cubicBezTo>
                  <a:pt x="2480" y="899"/>
                  <a:pt x="2510" y="899"/>
                  <a:pt x="2541" y="899"/>
                </a:cubicBezTo>
                <a:cubicBezTo>
                  <a:pt x="2541" y="899"/>
                  <a:pt x="2541" y="899"/>
                  <a:pt x="2573" y="868"/>
                </a:cubicBezTo>
                <a:lnTo>
                  <a:pt x="2573" y="868"/>
                </a:lnTo>
                <a:cubicBezTo>
                  <a:pt x="2573" y="868"/>
                  <a:pt x="2573" y="868"/>
                  <a:pt x="2604" y="868"/>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50" name="Freeform 168"/>
          <p:cNvSpPr>
            <a:spLocks noChangeArrowheads="1"/>
          </p:cNvSpPr>
          <p:nvPr/>
        </p:nvSpPr>
        <p:spPr bwMode="auto">
          <a:xfrm>
            <a:off x="5305017" y="1565530"/>
            <a:ext cx="91241" cy="14890"/>
          </a:xfrm>
          <a:custGeom>
            <a:avLst/>
            <a:gdLst>
              <a:gd name="T0" fmla="*/ 62 w 219"/>
              <a:gd name="T1" fmla="*/ 31 h 32"/>
              <a:gd name="T2" fmla="*/ 62 w 219"/>
              <a:gd name="T3" fmla="*/ 31 h 32"/>
              <a:gd name="T4" fmla="*/ 94 w 219"/>
              <a:gd name="T5" fmla="*/ 31 h 32"/>
              <a:gd name="T6" fmla="*/ 155 w 219"/>
              <a:gd name="T7" fmla="*/ 31 h 32"/>
              <a:gd name="T8" fmla="*/ 218 w 219"/>
              <a:gd name="T9" fmla="*/ 0 h 32"/>
              <a:gd name="T10" fmla="*/ 218 w 219"/>
              <a:gd name="T11" fmla="*/ 0 h 32"/>
              <a:gd name="T12" fmla="*/ 155 w 219"/>
              <a:gd name="T13" fmla="*/ 0 h 32"/>
              <a:gd name="T14" fmla="*/ 124 w 219"/>
              <a:gd name="T15" fmla="*/ 0 h 32"/>
              <a:gd name="T16" fmla="*/ 94 w 219"/>
              <a:gd name="T17" fmla="*/ 0 h 32"/>
              <a:gd name="T18" fmla="*/ 62 w 219"/>
              <a:gd name="T19" fmla="*/ 0 h 32"/>
              <a:gd name="T20" fmla="*/ 62 w 219"/>
              <a:gd name="T21" fmla="*/ 0 h 32"/>
              <a:gd name="T22" fmla="*/ 0 w 219"/>
              <a:gd name="T23" fmla="*/ 0 h 32"/>
              <a:gd name="T24" fmla="*/ 0 w 219"/>
              <a:gd name="T25" fmla="*/ 0 h 32"/>
              <a:gd name="T26" fmla="*/ 0 w 219"/>
              <a:gd name="T27" fmla="*/ 0 h 32"/>
              <a:gd name="T28" fmla="*/ 0 w 219"/>
              <a:gd name="T29" fmla="*/ 31 h 32"/>
              <a:gd name="T30" fmla="*/ 31 w 219"/>
              <a:gd name="T31" fmla="*/ 31 h 32"/>
              <a:gd name="T32" fmla="*/ 62 w 219"/>
              <a:gd name="T33"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9" h="32">
                <a:moveTo>
                  <a:pt x="62" y="31"/>
                </a:moveTo>
                <a:lnTo>
                  <a:pt x="62" y="31"/>
                </a:lnTo>
                <a:lnTo>
                  <a:pt x="94" y="31"/>
                </a:lnTo>
                <a:cubicBezTo>
                  <a:pt x="124" y="31"/>
                  <a:pt x="124" y="31"/>
                  <a:pt x="155" y="31"/>
                </a:cubicBezTo>
                <a:cubicBezTo>
                  <a:pt x="186" y="31"/>
                  <a:pt x="186" y="31"/>
                  <a:pt x="218" y="0"/>
                </a:cubicBezTo>
                <a:lnTo>
                  <a:pt x="218" y="0"/>
                </a:lnTo>
                <a:cubicBezTo>
                  <a:pt x="186" y="0"/>
                  <a:pt x="186" y="0"/>
                  <a:pt x="155" y="0"/>
                </a:cubicBezTo>
                <a:lnTo>
                  <a:pt x="124" y="0"/>
                </a:lnTo>
                <a:lnTo>
                  <a:pt x="94" y="0"/>
                </a:lnTo>
                <a:cubicBezTo>
                  <a:pt x="94" y="0"/>
                  <a:pt x="94" y="0"/>
                  <a:pt x="62" y="0"/>
                </a:cubicBezTo>
                <a:lnTo>
                  <a:pt x="62" y="0"/>
                </a:lnTo>
                <a:cubicBezTo>
                  <a:pt x="31" y="0"/>
                  <a:pt x="31" y="0"/>
                  <a:pt x="0" y="0"/>
                </a:cubicBezTo>
                <a:lnTo>
                  <a:pt x="0" y="0"/>
                </a:lnTo>
                <a:lnTo>
                  <a:pt x="0" y="0"/>
                </a:lnTo>
                <a:lnTo>
                  <a:pt x="0" y="31"/>
                </a:lnTo>
                <a:cubicBezTo>
                  <a:pt x="0" y="31"/>
                  <a:pt x="0" y="31"/>
                  <a:pt x="31" y="31"/>
                </a:cubicBezTo>
                <a:lnTo>
                  <a:pt x="62" y="31"/>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51" name="Freeform 169"/>
          <p:cNvSpPr>
            <a:spLocks noChangeArrowheads="1"/>
          </p:cNvSpPr>
          <p:nvPr/>
        </p:nvSpPr>
        <p:spPr bwMode="auto">
          <a:xfrm>
            <a:off x="5215602" y="2044119"/>
            <a:ext cx="167883" cy="74447"/>
          </a:xfrm>
          <a:custGeom>
            <a:avLst/>
            <a:gdLst>
              <a:gd name="T0" fmla="*/ 341 w 404"/>
              <a:gd name="T1" fmla="*/ 93 h 156"/>
              <a:gd name="T2" fmla="*/ 341 w 404"/>
              <a:gd name="T3" fmla="*/ 93 h 156"/>
              <a:gd name="T4" fmla="*/ 372 w 404"/>
              <a:gd name="T5" fmla="*/ 93 h 156"/>
              <a:gd name="T6" fmla="*/ 372 w 404"/>
              <a:gd name="T7" fmla="*/ 93 h 156"/>
              <a:gd name="T8" fmla="*/ 403 w 404"/>
              <a:gd name="T9" fmla="*/ 62 h 156"/>
              <a:gd name="T10" fmla="*/ 403 w 404"/>
              <a:gd name="T11" fmla="*/ 31 h 156"/>
              <a:gd name="T12" fmla="*/ 403 w 404"/>
              <a:gd name="T13" fmla="*/ 0 h 156"/>
              <a:gd name="T14" fmla="*/ 372 w 404"/>
              <a:gd name="T15" fmla="*/ 0 h 156"/>
              <a:gd name="T16" fmla="*/ 341 w 404"/>
              <a:gd name="T17" fmla="*/ 31 h 156"/>
              <a:gd name="T18" fmla="*/ 341 w 404"/>
              <a:gd name="T19" fmla="*/ 31 h 156"/>
              <a:gd name="T20" fmla="*/ 341 w 404"/>
              <a:gd name="T21" fmla="*/ 31 h 156"/>
              <a:gd name="T22" fmla="*/ 311 w 404"/>
              <a:gd name="T23" fmla="*/ 31 h 156"/>
              <a:gd name="T24" fmla="*/ 311 w 404"/>
              <a:gd name="T25" fmla="*/ 0 h 156"/>
              <a:gd name="T26" fmla="*/ 279 w 404"/>
              <a:gd name="T27" fmla="*/ 0 h 156"/>
              <a:gd name="T28" fmla="*/ 279 w 404"/>
              <a:gd name="T29" fmla="*/ 0 h 156"/>
              <a:gd name="T30" fmla="*/ 248 w 404"/>
              <a:gd name="T31" fmla="*/ 31 h 156"/>
              <a:gd name="T32" fmla="*/ 217 w 404"/>
              <a:gd name="T33" fmla="*/ 31 h 156"/>
              <a:gd name="T34" fmla="*/ 187 w 404"/>
              <a:gd name="T35" fmla="*/ 31 h 156"/>
              <a:gd name="T36" fmla="*/ 187 w 404"/>
              <a:gd name="T37" fmla="*/ 62 h 156"/>
              <a:gd name="T38" fmla="*/ 187 w 404"/>
              <a:gd name="T39" fmla="*/ 62 h 156"/>
              <a:gd name="T40" fmla="*/ 155 w 404"/>
              <a:gd name="T41" fmla="*/ 31 h 156"/>
              <a:gd name="T42" fmla="*/ 155 w 404"/>
              <a:gd name="T43" fmla="*/ 31 h 156"/>
              <a:gd name="T44" fmla="*/ 155 w 404"/>
              <a:gd name="T45" fmla="*/ 31 h 156"/>
              <a:gd name="T46" fmla="*/ 124 w 404"/>
              <a:gd name="T47" fmla="*/ 31 h 156"/>
              <a:gd name="T48" fmla="*/ 124 w 404"/>
              <a:gd name="T49" fmla="*/ 31 h 156"/>
              <a:gd name="T50" fmla="*/ 124 w 404"/>
              <a:gd name="T51" fmla="*/ 62 h 156"/>
              <a:gd name="T52" fmla="*/ 124 w 404"/>
              <a:gd name="T53" fmla="*/ 62 h 156"/>
              <a:gd name="T54" fmla="*/ 94 w 404"/>
              <a:gd name="T55" fmla="*/ 31 h 156"/>
              <a:gd name="T56" fmla="*/ 94 w 404"/>
              <a:gd name="T57" fmla="*/ 31 h 156"/>
              <a:gd name="T58" fmla="*/ 94 w 404"/>
              <a:gd name="T59" fmla="*/ 62 h 156"/>
              <a:gd name="T60" fmla="*/ 63 w 404"/>
              <a:gd name="T61" fmla="*/ 62 h 156"/>
              <a:gd name="T62" fmla="*/ 31 w 404"/>
              <a:gd name="T63" fmla="*/ 93 h 156"/>
              <a:gd name="T64" fmla="*/ 31 w 404"/>
              <a:gd name="T65" fmla="*/ 93 h 156"/>
              <a:gd name="T66" fmla="*/ 0 w 404"/>
              <a:gd name="T67" fmla="*/ 93 h 156"/>
              <a:gd name="T68" fmla="*/ 0 w 404"/>
              <a:gd name="T69" fmla="*/ 93 h 156"/>
              <a:gd name="T70" fmla="*/ 31 w 404"/>
              <a:gd name="T71" fmla="*/ 124 h 156"/>
              <a:gd name="T72" fmla="*/ 31 w 404"/>
              <a:gd name="T73" fmla="*/ 124 h 156"/>
              <a:gd name="T74" fmla="*/ 31 w 404"/>
              <a:gd name="T75" fmla="*/ 124 h 156"/>
              <a:gd name="T76" fmla="*/ 63 w 404"/>
              <a:gd name="T77" fmla="*/ 124 h 156"/>
              <a:gd name="T78" fmla="*/ 155 w 404"/>
              <a:gd name="T79" fmla="*/ 155 h 156"/>
              <a:gd name="T80" fmla="*/ 155 w 404"/>
              <a:gd name="T81" fmla="*/ 155 h 156"/>
              <a:gd name="T82" fmla="*/ 155 w 404"/>
              <a:gd name="T83" fmla="*/ 155 h 156"/>
              <a:gd name="T84" fmla="*/ 217 w 404"/>
              <a:gd name="T85" fmla="*/ 124 h 156"/>
              <a:gd name="T86" fmla="*/ 279 w 404"/>
              <a:gd name="T87" fmla="*/ 124 h 156"/>
              <a:gd name="T88" fmla="*/ 311 w 404"/>
              <a:gd name="T89" fmla="*/ 124 h 156"/>
              <a:gd name="T90" fmla="*/ 311 w 404"/>
              <a:gd name="T91" fmla="*/ 93 h 156"/>
              <a:gd name="T92" fmla="*/ 341 w 404"/>
              <a:gd name="T93" fmla="*/ 9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04" h="156">
                <a:moveTo>
                  <a:pt x="341" y="93"/>
                </a:moveTo>
                <a:lnTo>
                  <a:pt x="341" y="93"/>
                </a:lnTo>
                <a:cubicBezTo>
                  <a:pt x="372" y="93"/>
                  <a:pt x="372" y="93"/>
                  <a:pt x="372" y="93"/>
                </a:cubicBezTo>
                <a:lnTo>
                  <a:pt x="372" y="93"/>
                </a:lnTo>
                <a:cubicBezTo>
                  <a:pt x="372" y="62"/>
                  <a:pt x="403" y="62"/>
                  <a:pt x="403" y="62"/>
                </a:cubicBezTo>
                <a:lnTo>
                  <a:pt x="403" y="31"/>
                </a:lnTo>
                <a:lnTo>
                  <a:pt x="403" y="0"/>
                </a:lnTo>
                <a:lnTo>
                  <a:pt x="372" y="0"/>
                </a:lnTo>
                <a:cubicBezTo>
                  <a:pt x="372" y="31"/>
                  <a:pt x="372" y="31"/>
                  <a:pt x="341" y="31"/>
                </a:cubicBezTo>
                <a:lnTo>
                  <a:pt x="341" y="31"/>
                </a:lnTo>
                <a:lnTo>
                  <a:pt x="341" y="31"/>
                </a:lnTo>
                <a:cubicBezTo>
                  <a:pt x="341" y="31"/>
                  <a:pt x="341" y="31"/>
                  <a:pt x="311" y="31"/>
                </a:cubicBezTo>
                <a:cubicBezTo>
                  <a:pt x="311" y="0"/>
                  <a:pt x="311" y="0"/>
                  <a:pt x="311" y="0"/>
                </a:cubicBezTo>
                <a:cubicBezTo>
                  <a:pt x="279" y="0"/>
                  <a:pt x="279" y="0"/>
                  <a:pt x="279" y="0"/>
                </a:cubicBezTo>
                <a:lnTo>
                  <a:pt x="279" y="0"/>
                </a:lnTo>
                <a:cubicBezTo>
                  <a:pt x="279" y="31"/>
                  <a:pt x="248" y="31"/>
                  <a:pt x="248" y="31"/>
                </a:cubicBezTo>
                <a:lnTo>
                  <a:pt x="217" y="31"/>
                </a:lnTo>
                <a:cubicBezTo>
                  <a:pt x="217" y="31"/>
                  <a:pt x="217" y="31"/>
                  <a:pt x="187" y="31"/>
                </a:cubicBezTo>
                <a:lnTo>
                  <a:pt x="187" y="62"/>
                </a:lnTo>
                <a:lnTo>
                  <a:pt x="187" y="62"/>
                </a:lnTo>
                <a:lnTo>
                  <a:pt x="155" y="31"/>
                </a:lnTo>
                <a:lnTo>
                  <a:pt x="155" y="31"/>
                </a:lnTo>
                <a:lnTo>
                  <a:pt x="155" y="31"/>
                </a:lnTo>
                <a:cubicBezTo>
                  <a:pt x="155" y="31"/>
                  <a:pt x="155" y="31"/>
                  <a:pt x="124" y="31"/>
                </a:cubicBezTo>
                <a:lnTo>
                  <a:pt x="124" y="31"/>
                </a:lnTo>
                <a:lnTo>
                  <a:pt x="124" y="62"/>
                </a:lnTo>
                <a:lnTo>
                  <a:pt x="124" y="62"/>
                </a:lnTo>
                <a:cubicBezTo>
                  <a:pt x="94" y="62"/>
                  <a:pt x="94" y="62"/>
                  <a:pt x="94" y="31"/>
                </a:cubicBezTo>
                <a:lnTo>
                  <a:pt x="94" y="31"/>
                </a:lnTo>
                <a:cubicBezTo>
                  <a:pt x="94" y="31"/>
                  <a:pt x="94" y="31"/>
                  <a:pt x="94" y="62"/>
                </a:cubicBezTo>
                <a:lnTo>
                  <a:pt x="63" y="62"/>
                </a:lnTo>
                <a:cubicBezTo>
                  <a:pt x="63" y="93"/>
                  <a:pt x="31" y="93"/>
                  <a:pt x="31" y="93"/>
                </a:cubicBezTo>
                <a:lnTo>
                  <a:pt x="31" y="93"/>
                </a:lnTo>
                <a:lnTo>
                  <a:pt x="0" y="93"/>
                </a:lnTo>
                <a:lnTo>
                  <a:pt x="0" y="93"/>
                </a:lnTo>
                <a:cubicBezTo>
                  <a:pt x="31" y="93"/>
                  <a:pt x="31" y="124"/>
                  <a:pt x="31" y="124"/>
                </a:cubicBezTo>
                <a:lnTo>
                  <a:pt x="31" y="124"/>
                </a:lnTo>
                <a:lnTo>
                  <a:pt x="31" y="124"/>
                </a:lnTo>
                <a:lnTo>
                  <a:pt x="63" y="124"/>
                </a:lnTo>
                <a:cubicBezTo>
                  <a:pt x="94" y="124"/>
                  <a:pt x="124" y="155"/>
                  <a:pt x="155" y="155"/>
                </a:cubicBezTo>
                <a:lnTo>
                  <a:pt x="155" y="155"/>
                </a:lnTo>
                <a:lnTo>
                  <a:pt x="155" y="155"/>
                </a:lnTo>
                <a:cubicBezTo>
                  <a:pt x="187" y="155"/>
                  <a:pt x="187" y="155"/>
                  <a:pt x="217" y="124"/>
                </a:cubicBezTo>
                <a:cubicBezTo>
                  <a:pt x="248" y="124"/>
                  <a:pt x="248" y="124"/>
                  <a:pt x="279" y="124"/>
                </a:cubicBezTo>
                <a:cubicBezTo>
                  <a:pt x="279" y="124"/>
                  <a:pt x="279" y="124"/>
                  <a:pt x="311" y="124"/>
                </a:cubicBezTo>
                <a:cubicBezTo>
                  <a:pt x="311" y="124"/>
                  <a:pt x="311" y="124"/>
                  <a:pt x="311" y="93"/>
                </a:cubicBezTo>
                <a:lnTo>
                  <a:pt x="341" y="93"/>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52" name="Freeform 170"/>
          <p:cNvSpPr>
            <a:spLocks noChangeArrowheads="1"/>
          </p:cNvSpPr>
          <p:nvPr/>
        </p:nvSpPr>
        <p:spPr bwMode="auto">
          <a:xfrm>
            <a:off x="3919982" y="3418200"/>
            <a:ext cx="51096" cy="46796"/>
          </a:xfrm>
          <a:custGeom>
            <a:avLst/>
            <a:gdLst>
              <a:gd name="T0" fmla="*/ 62 w 125"/>
              <a:gd name="T1" fmla="*/ 62 h 95"/>
              <a:gd name="T2" fmla="*/ 62 w 125"/>
              <a:gd name="T3" fmla="*/ 62 h 95"/>
              <a:gd name="T4" fmla="*/ 31 w 125"/>
              <a:gd name="T5" fmla="*/ 0 h 95"/>
              <a:gd name="T6" fmla="*/ 0 w 125"/>
              <a:gd name="T7" fmla="*/ 0 h 95"/>
              <a:gd name="T8" fmla="*/ 0 w 125"/>
              <a:gd name="T9" fmla="*/ 0 h 95"/>
              <a:gd name="T10" fmla="*/ 0 w 125"/>
              <a:gd name="T11" fmla="*/ 31 h 95"/>
              <a:gd name="T12" fmla="*/ 62 w 125"/>
              <a:gd name="T13" fmla="*/ 62 h 95"/>
              <a:gd name="T14" fmla="*/ 62 w 125"/>
              <a:gd name="T15" fmla="*/ 62 h 95"/>
              <a:gd name="T16" fmla="*/ 93 w 125"/>
              <a:gd name="T17" fmla="*/ 62 h 95"/>
              <a:gd name="T18" fmla="*/ 93 w 125"/>
              <a:gd name="T19" fmla="*/ 94 h 95"/>
              <a:gd name="T20" fmla="*/ 93 w 125"/>
              <a:gd name="T21" fmla="*/ 94 h 95"/>
              <a:gd name="T22" fmla="*/ 124 w 125"/>
              <a:gd name="T23" fmla="*/ 94 h 95"/>
              <a:gd name="T24" fmla="*/ 124 w 125"/>
              <a:gd name="T25" fmla="*/ 94 h 95"/>
              <a:gd name="T26" fmla="*/ 124 w 125"/>
              <a:gd name="T27" fmla="*/ 62 h 95"/>
              <a:gd name="T28" fmla="*/ 62 w 125"/>
              <a:gd name="T29" fmla="*/ 6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5" h="95">
                <a:moveTo>
                  <a:pt x="62" y="62"/>
                </a:moveTo>
                <a:lnTo>
                  <a:pt x="62" y="62"/>
                </a:lnTo>
                <a:cubicBezTo>
                  <a:pt x="62" y="31"/>
                  <a:pt x="31" y="31"/>
                  <a:pt x="31" y="0"/>
                </a:cubicBezTo>
                <a:lnTo>
                  <a:pt x="0" y="0"/>
                </a:lnTo>
                <a:lnTo>
                  <a:pt x="0" y="0"/>
                </a:lnTo>
                <a:cubicBezTo>
                  <a:pt x="0" y="31"/>
                  <a:pt x="0" y="31"/>
                  <a:pt x="0" y="31"/>
                </a:cubicBezTo>
                <a:cubicBezTo>
                  <a:pt x="31" y="31"/>
                  <a:pt x="31" y="62"/>
                  <a:pt x="62" y="62"/>
                </a:cubicBezTo>
                <a:lnTo>
                  <a:pt x="62" y="62"/>
                </a:lnTo>
                <a:lnTo>
                  <a:pt x="93" y="62"/>
                </a:lnTo>
                <a:cubicBezTo>
                  <a:pt x="93" y="94"/>
                  <a:pt x="93" y="94"/>
                  <a:pt x="93" y="94"/>
                </a:cubicBezTo>
                <a:lnTo>
                  <a:pt x="93" y="94"/>
                </a:lnTo>
                <a:cubicBezTo>
                  <a:pt x="93" y="94"/>
                  <a:pt x="93" y="94"/>
                  <a:pt x="124" y="94"/>
                </a:cubicBezTo>
                <a:lnTo>
                  <a:pt x="124" y="94"/>
                </a:lnTo>
                <a:cubicBezTo>
                  <a:pt x="124" y="62"/>
                  <a:pt x="124" y="62"/>
                  <a:pt x="124" y="62"/>
                </a:cubicBezTo>
                <a:cubicBezTo>
                  <a:pt x="93" y="62"/>
                  <a:pt x="62" y="62"/>
                  <a:pt x="62" y="62"/>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53" name="Freeform 171"/>
          <p:cNvSpPr>
            <a:spLocks noChangeArrowheads="1"/>
          </p:cNvSpPr>
          <p:nvPr/>
        </p:nvSpPr>
        <p:spPr bwMode="auto">
          <a:xfrm>
            <a:off x="3971077" y="3464996"/>
            <a:ext cx="12773" cy="2126"/>
          </a:xfrm>
          <a:custGeom>
            <a:avLst/>
            <a:gdLst>
              <a:gd name="T0" fmla="*/ 0 w 32"/>
              <a:gd name="T1" fmla="*/ 0 h 1"/>
              <a:gd name="T2" fmla="*/ 0 w 32"/>
              <a:gd name="T3" fmla="*/ 0 h 1"/>
              <a:gd name="T4" fmla="*/ 0 w 32"/>
              <a:gd name="T5" fmla="*/ 0 h 1"/>
              <a:gd name="T6" fmla="*/ 0 w 32"/>
              <a:gd name="T7" fmla="*/ 0 h 1"/>
              <a:gd name="T8" fmla="*/ 31 w 32"/>
              <a:gd name="T9" fmla="*/ 0 h 1"/>
              <a:gd name="T10" fmla="*/ 31 w 32"/>
              <a:gd name="T11" fmla="*/ 0 h 1"/>
              <a:gd name="T12" fmla="*/ 31 w 32"/>
              <a:gd name="T13" fmla="*/ 0 h 1"/>
              <a:gd name="T14" fmla="*/ 0 w 32"/>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
                <a:moveTo>
                  <a:pt x="0" y="0"/>
                </a:moveTo>
                <a:lnTo>
                  <a:pt x="0" y="0"/>
                </a:lnTo>
                <a:lnTo>
                  <a:pt x="0" y="0"/>
                </a:lnTo>
                <a:lnTo>
                  <a:pt x="0" y="0"/>
                </a:lnTo>
                <a:cubicBezTo>
                  <a:pt x="31" y="0"/>
                  <a:pt x="31" y="0"/>
                  <a:pt x="31" y="0"/>
                </a:cubicBezTo>
                <a:lnTo>
                  <a:pt x="31" y="0"/>
                </a:lnTo>
                <a:lnTo>
                  <a:pt x="31" y="0"/>
                </a:lnTo>
                <a:cubicBezTo>
                  <a:pt x="31" y="0"/>
                  <a:pt x="31" y="0"/>
                  <a:pt x="0" y="0"/>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54" name="Freeform 172"/>
          <p:cNvSpPr>
            <a:spLocks noChangeArrowheads="1"/>
          </p:cNvSpPr>
          <p:nvPr/>
        </p:nvSpPr>
        <p:spPr bwMode="auto">
          <a:xfrm>
            <a:off x="3868888" y="3388421"/>
            <a:ext cx="51096" cy="29779"/>
          </a:xfrm>
          <a:custGeom>
            <a:avLst/>
            <a:gdLst>
              <a:gd name="T0" fmla="*/ 92 w 125"/>
              <a:gd name="T1" fmla="*/ 32 h 63"/>
              <a:gd name="T2" fmla="*/ 92 w 125"/>
              <a:gd name="T3" fmla="*/ 32 h 63"/>
              <a:gd name="T4" fmla="*/ 92 w 125"/>
              <a:gd name="T5" fmla="*/ 32 h 63"/>
              <a:gd name="T6" fmla="*/ 62 w 125"/>
              <a:gd name="T7" fmla="*/ 32 h 63"/>
              <a:gd name="T8" fmla="*/ 62 w 125"/>
              <a:gd name="T9" fmla="*/ 32 h 63"/>
              <a:gd name="T10" fmla="*/ 31 w 125"/>
              <a:gd name="T11" fmla="*/ 32 h 63"/>
              <a:gd name="T12" fmla="*/ 0 w 125"/>
              <a:gd name="T13" fmla="*/ 0 h 63"/>
              <a:gd name="T14" fmla="*/ 0 w 125"/>
              <a:gd name="T15" fmla="*/ 0 h 63"/>
              <a:gd name="T16" fmla="*/ 0 w 125"/>
              <a:gd name="T17" fmla="*/ 0 h 63"/>
              <a:gd name="T18" fmla="*/ 0 w 125"/>
              <a:gd name="T19" fmla="*/ 0 h 63"/>
              <a:gd name="T20" fmla="*/ 0 w 125"/>
              <a:gd name="T21" fmla="*/ 32 h 63"/>
              <a:gd name="T22" fmla="*/ 31 w 125"/>
              <a:gd name="T23" fmla="*/ 32 h 63"/>
              <a:gd name="T24" fmla="*/ 31 w 125"/>
              <a:gd name="T25" fmla="*/ 32 h 63"/>
              <a:gd name="T26" fmla="*/ 92 w 125"/>
              <a:gd name="T27" fmla="*/ 62 h 63"/>
              <a:gd name="T28" fmla="*/ 124 w 125"/>
              <a:gd name="T29" fmla="*/ 62 h 63"/>
              <a:gd name="T30" fmla="*/ 92 w 125"/>
              <a:gd name="T31" fmla="*/ 3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 h="63">
                <a:moveTo>
                  <a:pt x="92" y="32"/>
                </a:moveTo>
                <a:lnTo>
                  <a:pt x="92" y="32"/>
                </a:lnTo>
                <a:lnTo>
                  <a:pt x="92" y="32"/>
                </a:lnTo>
                <a:lnTo>
                  <a:pt x="62" y="32"/>
                </a:lnTo>
                <a:lnTo>
                  <a:pt x="62" y="32"/>
                </a:lnTo>
                <a:cubicBezTo>
                  <a:pt x="31" y="32"/>
                  <a:pt x="31" y="32"/>
                  <a:pt x="31" y="32"/>
                </a:cubicBezTo>
                <a:cubicBezTo>
                  <a:pt x="31" y="32"/>
                  <a:pt x="31" y="32"/>
                  <a:pt x="0" y="0"/>
                </a:cubicBezTo>
                <a:lnTo>
                  <a:pt x="0" y="0"/>
                </a:lnTo>
                <a:lnTo>
                  <a:pt x="0" y="0"/>
                </a:lnTo>
                <a:lnTo>
                  <a:pt x="0" y="0"/>
                </a:lnTo>
                <a:cubicBezTo>
                  <a:pt x="0" y="32"/>
                  <a:pt x="0" y="32"/>
                  <a:pt x="0" y="32"/>
                </a:cubicBezTo>
                <a:cubicBezTo>
                  <a:pt x="31" y="32"/>
                  <a:pt x="31" y="32"/>
                  <a:pt x="31" y="32"/>
                </a:cubicBezTo>
                <a:lnTo>
                  <a:pt x="31" y="32"/>
                </a:lnTo>
                <a:cubicBezTo>
                  <a:pt x="62" y="32"/>
                  <a:pt x="92" y="62"/>
                  <a:pt x="92" y="62"/>
                </a:cubicBezTo>
                <a:cubicBezTo>
                  <a:pt x="124" y="62"/>
                  <a:pt x="124" y="62"/>
                  <a:pt x="124" y="62"/>
                </a:cubicBezTo>
                <a:cubicBezTo>
                  <a:pt x="124" y="32"/>
                  <a:pt x="124" y="32"/>
                  <a:pt x="92" y="32"/>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55" name="Freeform 173"/>
          <p:cNvSpPr>
            <a:spLocks noChangeArrowheads="1"/>
          </p:cNvSpPr>
          <p:nvPr/>
        </p:nvSpPr>
        <p:spPr bwMode="auto">
          <a:xfrm>
            <a:off x="3675457" y="3613890"/>
            <a:ext cx="114963" cy="59558"/>
          </a:xfrm>
          <a:custGeom>
            <a:avLst/>
            <a:gdLst>
              <a:gd name="T0" fmla="*/ 0 w 280"/>
              <a:gd name="T1" fmla="*/ 62 h 124"/>
              <a:gd name="T2" fmla="*/ 0 w 280"/>
              <a:gd name="T3" fmla="*/ 62 h 124"/>
              <a:gd name="T4" fmla="*/ 0 w 280"/>
              <a:gd name="T5" fmla="*/ 62 h 124"/>
              <a:gd name="T6" fmla="*/ 0 w 280"/>
              <a:gd name="T7" fmla="*/ 62 h 124"/>
              <a:gd name="T8" fmla="*/ 31 w 280"/>
              <a:gd name="T9" fmla="*/ 62 h 124"/>
              <a:gd name="T10" fmla="*/ 31 w 280"/>
              <a:gd name="T11" fmla="*/ 62 h 124"/>
              <a:gd name="T12" fmla="*/ 31 w 280"/>
              <a:gd name="T13" fmla="*/ 62 h 124"/>
              <a:gd name="T14" fmla="*/ 62 w 280"/>
              <a:gd name="T15" fmla="*/ 62 h 124"/>
              <a:gd name="T16" fmla="*/ 62 w 280"/>
              <a:gd name="T17" fmla="*/ 62 h 124"/>
              <a:gd name="T18" fmla="*/ 93 w 280"/>
              <a:gd name="T19" fmla="*/ 123 h 124"/>
              <a:gd name="T20" fmla="*/ 93 w 280"/>
              <a:gd name="T21" fmla="*/ 123 h 124"/>
              <a:gd name="T22" fmla="*/ 93 w 280"/>
              <a:gd name="T23" fmla="*/ 123 h 124"/>
              <a:gd name="T24" fmla="*/ 93 w 280"/>
              <a:gd name="T25" fmla="*/ 123 h 124"/>
              <a:gd name="T26" fmla="*/ 93 w 280"/>
              <a:gd name="T27" fmla="*/ 123 h 124"/>
              <a:gd name="T28" fmla="*/ 93 w 280"/>
              <a:gd name="T29" fmla="*/ 92 h 124"/>
              <a:gd name="T30" fmla="*/ 124 w 280"/>
              <a:gd name="T31" fmla="*/ 92 h 124"/>
              <a:gd name="T32" fmla="*/ 124 w 280"/>
              <a:gd name="T33" fmla="*/ 62 h 124"/>
              <a:gd name="T34" fmla="*/ 124 w 280"/>
              <a:gd name="T35" fmla="*/ 62 h 124"/>
              <a:gd name="T36" fmla="*/ 155 w 280"/>
              <a:gd name="T37" fmla="*/ 62 h 124"/>
              <a:gd name="T38" fmla="*/ 155 w 280"/>
              <a:gd name="T39" fmla="*/ 62 h 124"/>
              <a:gd name="T40" fmla="*/ 155 w 280"/>
              <a:gd name="T41" fmla="*/ 62 h 124"/>
              <a:gd name="T42" fmla="*/ 186 w 280"/>
              <a:gd name="T43" fmla="*/ 62 h 124"/>
              <a:gd name="T44" fmla="*/ 186 w 280"/>
              <a:gd name="T45" fmla="*/ 62 h 124"/>
              <a:gd name="T46" fmla="*/ 186 w 280"/>
              <a:gd name="T47" fmla="*/ 62 h 124"/>
              <a:gd name="T48" fmla="*/ 186 w 280"/>
              <a:gd name="T49" fmla="*/ 30 h 124"/>
              <a:gd name="T50" fmla="*/ 217 w 280"/>
              <a:gd name="T51" fmla="*/ 30 h 124"/>
              <a:gd name="T52" fmla="*/ 217 w 280"/>
              <a:gd name="T53" fmla="*/ 30 h 124"/>
              <a:gd name="T54" fmla="*/ 248 w 280"/>
              <a:gd name="T55" fmla="*/ 30 h 124"/>
              <a:gd name="T56" fmla="*/ 248 w 280"/>
              <a:gd name="T57" fmla="*/ 30 h 124"/>
              <a:gd name="T58" fmla="*/ 248 w 280"/>
              <a:gd name="T59" fmla="*/ 30 h 124"/>
              <a:gd name="T60" fmla="*/ 279 w 280"/>
              <a:gd name="T61" fmla="*/ 30 h 124"/>
              <a:gd name="T62" fmla="*/ 217 w 280"/>
              <a:gd name="T63" fmla="*/ 0 h 124"/>
              <a:gd name="T64" fmla="*/ 186 w 280"/>
              <a:gd name="T65" fmla="*/ 0 h 124"/>
              <a:gd name="T66" fmla="*/ 186 w 280"/>
              <a:gd name="T67" fmla="*/ 0 h 124"/>
              <a:gd name="T68" fmla="*/ 155 w 280"/>
              <a:gd name="T69" fmla="*/ 0 h 124"/>
              <a:gd name="T70" fmla="*/ 155 w 280"/>
              <a:gd name="T71" fmla="*/ 0 h 124"/>
              <a:gd name="T72" fmla="*/ 155 w 280"/>
              <a:gd name="T73" fmla="*/ 0 h 124"/>
              <a:gd name="T74" fmla="*/ 124 w 280"/>
              <a:gd name="T75" fmla="*/ 0 h 124"/>
              <a:gd name="T76" fmla="*/ 62 w 280"/>
              <a:gd name="T77" fmla="*/ 0 h 124"/>
              <a:gd name="T78" fmla="*/ 62 w 280"/>
              <a:gd name="T79" fmla="*/ 0 h 124"/>
              <a:gd name="T80" fmla="*/ 62 w 280"/>
              <a:gd name="T81" fmla="*/ 0 h 124"/>
              <a:gd name="T82" fmla="*/ 62 w 280"/>
              <a:gd name="T83" fmla="*/ 0 h 124"/>
              <a:gd name="T84" fmla="*/ 62 w 280"/>
              <a:gd name="T85" fmla="*/ 0 h 124"/>
              <a:gd name="T86" fmla="*/ 31 w 280"/>
              <a:gd name="T87" fmla="*/ 0 h 124"/>
              <a:gd name="T88" fmla="*/ 31 w 280"/>
              <a:gd name="T89" fmla="*/ 30 h 124"/>
              <a:gd name="T90" fmla="*/ 0 w 280"/>
              <a:gd name="T91" fmla="*/ 6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0" h="124">
                <a:moveTo>
                  <a:pt x="0" y="62"/>
                </a:moveTo>
                <a:lnTo>
                  <a:pt x="0" y="62"/>
                </a:lnTo>
                <a:lnTo>
                  <a:pt x="0" y="62"/>
                </a:lnTo>
                <a:lnTo>
                  <a:pt x="0" y="62"/>
                </a:lnTo>
                <a:cubicBezTo>
                  <a:pt x="0" y="62"/>
                  <a:pt x="0" y="62"/>
                  <a:pt x="31" y="62"/>
                </a:cubicBezTo>
                <a:lnTo>
                  <a:pt x="31" y="62"/>
                </a:lnTo>
                <a:lnTo>
                  <a:pt x="31" y="62"/>
                </a:lnTo>
                <a:cubicBezTo>
                  <a:pt x="31" y="62"/>
                  <a:pt x="31" y="62"/>
                  <a:pt x="62" y="62"/>
                </a:cubicBezTo>
                <a:lnTo>
                  <a:pt x="62" y="62"/>
                </a:lnTo>
                <a:cubicBezTo>
                  <a:pt x="62" y="62"/>
                  <a:pt x="93" y="92"/>
                  <a:pt x="93" y="123"/>
                </a:cubicBezTo>
                <a:lnTo>
                  <a:pt x="93" y="123"/>
                </a:lnTo>
                <a:lnTo>
                  <a:pt x="93" y="123"/>
                </a:lnTo>
                <a:lnTo>
                  <a:pt x="93" y="123"/>
                </a:lnTo>
                <a:lnTo>
                  <a:pt x="93" y="123"/>
                </a:lnTo>
                <a:cubicBezTo>
                  <a:pt x="93" y="92"/>
                  <a:pt x="93" y="92"/>
                  <a:pt x="93" y="92"/>
                </a:cubicBezTo>
                <a:cubicBezTo>
                  <a:pt x="93" y="92"/>
                  <a:pt x="93" y="92"/>
                  <a:pt x="124" y="92"/>
                </a:cubicBezTo>
                <a:cubicBezTo>
                  <a:pt x="124" y="92"/>
                  <a:pt x="124" y="92"/>
                  <a:pt x="124" y="62"/>
                </a:cubicBezTo>
                <a:lnTo>
                  <a:pt x="124" y="62"/>
                </a:lnTo>
                <a:lnTo>
                  <a:pt x="155" y="62"/>
                </a:lnTo>
                <a:lnTo>
                  <a:pt x="155" y="62"/>
                </a:lnTo>
                <a:lnTo>
                  <a:pt x="155" y="62"/>
                </a:lnTo>
                <a:cubicBezTo>
                  <a:pt x="155" y="62"/>
                  <a:pt x="155" y="62"/>
                  <a:pt x="186" y="62"/>
                </a:cubicBezTo>
                <a:lnTo>
                  <a:pt x="186" y="62"/>
                </a:lnTo>
                <a:lnTo>
                  <a:pt x="186" y="62"/>
                </a:lnTo>
                <a:cubicBezTo>
                  <a:pt x="186" y="30"/>
                  <a:pt x="186" y="30"/>
                  <a:pt x="186" y="30"/>
                </a:cubicBezTo>
                <a:cubicBezTo>
                  <a:pt x="217" y="30"/>
                  <a:pt x="217" y="30"/>
                  <a:pt x="217" y="30"/>
                </a:cubicBezTo>
                <a:lnTo>
                  <a:pt x="217" y="30"/>
                </a:lnTo>
                <a:cubicBezTo>
                  <a:pt x="248" y="30"/>
                  <a:pt x="248" y="30"/>
                  <a:pt x="248" y="30"/>
                </a:cubicBezTo>
                <a:lnTo>
                  <a:pt x="248" y="30"/>
                </a:lnTo>
                <a:lnTo>
                  <a:pt x="248" y="30"/>
                </a:lnTo>
                <a:lnTo>
                  <a:pt x="279" y="30"/>
                </a:lnTo>
                <a:cubicBezTo>
                  <a:pt x="248" y="0"/>
                  <a:pt x="248" y="0"/>
                  <a:pt x="217" y="0"/>
                </a:cubicBezTo>
                <a:cubicBezTo>
                  <a:pt x="217" y="0"/>
                  <a:pt x="217" y="0"/>
                  <a:pt x="186" y="0"/>
                </a:cubicBezTo>
                <a:lnTo>
                  <a:pt x="186" y="0"/>
                </a:lnTo>
                <a:cubicBezTo>
                  <a:pt x="155" y="0"/>
                  <a:pt x="155" y="0"/>
                  <a:pt x="155" y="0"/>
                </a:cubicBezTo>
                <a:lnTo>
                  <a:pt x="155" y="0"/>
                </a:lnTo>
                <a:lnTo>
                  <a:pt x="155" y="0"/>
                </a:lnTo>
                <a:cubicBezTo>
                  <a:pt x="124" y="0"/>
                  <a:pt x="124" y="0"/>
                  <a:pt x="124" y="0"/>
                </a:cubicBezTo>
                <a:cubicBezTo>
                  <a:pt x="93" y="0"/>
                  <a:pt x="93" y="0"/>
                  <a:pt x="62" y="0"/>
                </a:cubicBezTo>
                <a:lnTo>
                  <a:pt x="62" y="0"/>
                </a:lnTo>
                <a:lnTo>
                  <a:pt x="62" y="0"/>
                </a:lnTo>
                <a:lnTo>
                  <a:pt x="62" y="0"/>
                </a:lnTo>
                <a:lnTo>
                  <a:pt x="62" y="0"/>
                </a:lnTo>
                <a:cubicBezTo>
                  <a:pt x="62" y="0"/>
                  <a:pt x="62" y="0"/>
                  <a:pt x="31" y="0"/>
                </a:cubicBezTo>
                <a:cubicBezTo>
                  <a:pt x="31" y="30"/>
                  <a:pt x="31" y="30"/>
                  <a:pt x="31" y="30"/>
                </a:cubicBezTo>
                <a:lnTo>
                  <a:pt x="0" y="62"/>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56" name="Freeform 174"/>
          <p:cNvSpPr>
            <a:spLocks noChangeArrowheads="1"/>
          </p:cNvSpPr>
          <p:nvPr/>
        </p:nvSpPr>
        <p:spPr bwMode="auto">
          <a:xfrm>
            <a:off x="4381660" y="2567376"/>
            <a:ext cx="76643" cy="59558"/>
          </a:xfrm>
          <a:custGeom>
            <a:avLst/>
            <a:gdLst>
              <a:gd name="T0" fmla="*/ 0 w 186"/>
              <a:gd name="T1" fmla="*/ 92 h 125"/>
              <a:gd name="T2" fmla="*/ 0 w 186"/>
              <a:gd name="T3" fmla="*/ 92 h 125"/>
              <a:gd name="T4" fmla="*/ 31 w 186"/>
              <a:gd name="T5" fmla="*/ 92 h 125"/>
              <a:gd name="T6" fmla="*/ 31 w 186"/>
              <a:gd name="T7" fmla="*/ 92 h 125"/>
              <a:gd name="T8" fmla="*/ 61 w 186"/>
              <a:gd name="T9" fmla="*/ 92 h 125"/>
              <a:gd name="T10" fmla="*/ 61 w 186"/>
              <a:gd name="T11" fmla="*/ 92 h 125"/>
              <a:gd name="T12" fmla="*/ 93 w 186"/>
              <a:gd name="T13" fmla="*/ 62 h 125"/>
              <a:gd name="T14" fmla="*/ 93 w 186"/>
              <a:gd name="T15" fmla="*/ 62 h 125"/>
              <a:gd name="T16" fmla="*/ 124 w 186"/>
              <a:gd name="T17" fmla="*/ 62 h 125"/>
              <a:gd name="T18" fmla="*/ 155 w 186"/>
              <a:gd name="T19" fmla="*/ 62 h 125"/>
              <a:gd name="T20" fmla="*/ 155 w 186"/>
              <a:gd name="T21" fmla="*/ 92 h 125"/>
              <a:gd name="T22" fmla="*/ 155 w 186"/>
              <a:gd name="T23" fmla="*/ 92 h 125"/>
              <a:gd name="T24" fmla="*/ 155 w 186"/>
              <a:gd name="T25" fmla="*/ 124 h 125"/>
              <a:gd name="T26" fmla="*/ 155 w 186"/>
              <a:gd name="T27" fmla="*/ 124 h 125"/>
              <a:gd name="T28" fmla="*/ 155 w 186"/>
              <a:gd name="T29" fmla="*/ 124 h 125"/>
              <a:gd name="T30" fmla="*/ 185 w 186"/>
              <a:gd name="T31" fmla="*/ 124 h 125"/>
              <a:gd name="T32" fmla="*/ 185 w 186"/>
              <a:gd name="T33" fmla="*/ 124 h 125"/>
              <a:gd name="T34" fmla="*/ 185 w 186"/>
              <a:gd name="T35" fmla="*/ 92 h 125"/>
              <a:gd name="T36" fmla="*/ 185 w 186"/>
              <a:gd name="T37" fmla="*/ 62 h 125"/>
              <a:gd name="T38" fmla="*/ 185 w 186"/>
              <a:gd name="T39" fmla="*/ 62 h 125"/>
              <a:gd name="T40" fmla="*/ 185 w 186"/>
              <a:gd name="T41" fmla="*/ 31 h 125"/>
              <a:gd name="T42" fmla="*/ 185 w 186"/>
              <a:gd name="T43" fmla="*/ 31 h 125"/>
              <a:gd name="T44" fmla="*/ 185 w 186"/>
              <a:gd name="T45" fmla="*/ 31 h 125"/>
              <a:gd name="T46" fmla="*/ 185 w 186"/>
              <a:gd name="T47" fmla="*/ 0 h 125"/>
              <a:gd name="T48" fmla="*/ 185 w 186"/>
              <a:gd name="T49" fmla="*/ 0 h 125"/>
              <a:gd name="T50" fmla="*/ 155 w 186"/>
              <a:gd name="T51" fmla="*/ 31 h 125"/>
              <a:gd name="T52" fmla="*/ 124 w 186"/>
              <a:gd name="T53" fmla="*/ 31 h 125"/>
              <a:gd name="T54" fmla="*/ 93 w 186"/>
              <a:gd name="T55" fmla="*/ 0 h 125"/>
              <a:gd name="T56" fmla="*/ 31 w 186"/>
              <a:gd name="T57" fmla="*/ 31 h 125"/>
              <a:gd name="T58" fmla="*/ 0 w 186"/>
              <a:gd name="T59" fmla="*/ 9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6" h="125">
                <a:moveTo>
                  <a:pt x="0" y="92"/>
                </a:moveTo>
                <a:lnTo>
                  <a:pt x="0" y="92"/>
                </a:lnTo>
                <a:cubicBezTo>
                  <a:pt x="0" y="92"/>
                  <a:pt x="0" y="92"/>
                  <a:pt x="31" y="92"/>
                </a:cubicBezTo>
                <a:lnTo>
                  <a:pt x="31" y="92"/>
                </a:lnTo>
                <a:cubicBezTo>
                  <a:pt x="61" y="92"/>
                  <a:pt x="61" y="92"/>
                  <a:pt x="61" y="92"/>
                </a:cubicBezTo>
                <a:lnTo>
                  <a:pt x="61" y="92"/>
                </a:lnTo>
                <a:cubicBezTo>
                  <a:pt x="61" y="92"/>
                  <a:pt x="93" y="92"/>
                  <a:pt x="93" y="62"/>
                </a:cubicBezTo>
                <a:lnTo>
                  <a:pt x="93" y="62"/>
                </a:lnTo>
                <a:cubicBezTo>
                  <a:pt x="124" y="62"/>
                  <a:pt x="124" y="62"/>
                  <a:pt x="124" y="62"/>
                </a:cubicBezTo>
                <a:cubicBezTo>
                  <a:pt x="124" y="62"/>
                  <a:pt x="124" y="62"/>
                  <a:pt x="155" y="62"/>
                </a:cubicBezTo>
                <a:cubicBezTo>
                  <a:pt x="155" y="92"/>
                  <a:pt x="155" y="92"/>
                  <a:pt x="155" y="92"/>
                </a:cubicBezTo>
                <a:lnTo>
                  <a:pt x="155" y="92"/>
                </a:lnTo>
                <a:lnTo>
                  <a:pt x="155" y="124"/>
                </a:lnTo>
                <a:lnTo>
                  <a:pt x="155" y="124"/>
                </a:lnTo>
                <a:lnTo>
                  <a:pt x="155" y="124"/>
                </a:lnTo>
                <a:cubicBezTo>
                  <a:pt x="155" y="124"/>
                  <a:pt x="155" y="124"/>
                  <a:pt x="185" y="124"/>
                </a:cubicBezTo>
                <a:lnTo>
                  <a:pt x="185" y="124"/>
                </a:lnTo>
                <a:cubicBezTo>
                  <a:pt x="185" y="92"/>
                  <a:pt x="185" y="92"/>
                  <a:pt x="185" y="92"/>
                </a:cubicBezTo>
                <a:cubicBezTo>
                  <a:pt x="185" y="62"/>
                  <a:pt x="185" y="62"/>
                  <a:pt x="185" y="62"/>
                </a:cubicBezTo>
                <a:lnTo>
                  <a:pt x="185" y="62"/>
                </a:lnTo>
                <a:lnTo>
                  <a:pt x="185" y="31"/>
                </a:lnTo>
                <a:lnTo>
                  <a:pt x="185" y="31"/>
                </a:lnTo>
                <a:lnTo>
                  <a:pt x="185" y="31"/>
                </a:lnTo>
                <a:cubicBezTo>
                  <a:pt x="185" y="0"/>
                  <a:pt x="185" y="0"/>
                  <a:pt x="185" y="0"/>
                </a:cubicBezTo>
                <a:lnTo>
                  <a:pt x="185" y="0"/>
                </a:lnTo>
                <a:cubicBezTo>
                  <a:pt x="185" y="31"/>
                  <a:pt x="155" y="31"/>
                  <a:pt x="155" y="31"/>
                </a:cubicBezTo>
                <a:cubicBezTo>
                  <a:pt x="124" y="31"/>
                  <a:pt x="124" y="31"/>
                  <a:pt x="124" y="31"/>
                </a:cubicBezTo>
                <a:cubicBezTo>
                  <a:pt x="124" y="31"/>
                  <a:pt x="124" y="0"/>
                  <a:pt x="93" y="0"/>
                </a:cubicBezTo>
                <a:cubicBezTo>
                  <a:pt x="31" y="31"/>
                  <a:pt x="31" y="31"/>
                  <a:pt x="31" y="31"/>
                </a:cubicBezTo>
                <a:cubicBezTo>
                  <a:pt x="0" y="62"/>
                  <a:pt x="0" y="62"/>
                  <a:pt x="0" y="92"/>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57" name="Freeform 175"/>
          <p:cNvSpPr>
            <a:spLocks noChangeArrowheads="1"/>
          </p:cNvSpPr>
          <p:nvPr/>
        </p:nvSpPr>
        <p:spPr bwMode="auto">
          <a:xfrm>
            <a:off x="4138961" y="2582265"/>
            <a:ext cx="76643" cy="104227"/>
          </a:xfrm>
          <a:custGeom>
            <a:avLst/>
            <a:gdLst>
              <a:gd name="T0" fmla="*/ 0 w 187"/>
              <a:gd name="T1" fmla="*/ 61 h 218"/>
              <a:gd name="T2" fmla="*/ 0 w 187"/>
              <a:gd name="T3" fmla="*/ 61 h 218"/>
              <a:gd name="T4" fmla="*/ 0 w 187"/>
              <a:gd name="T5" fmla="*/ 61 h 218"/>
              <a:gd name="T6" fmla="*/ 30 w 187"/>
              <a:gd name="T7" fmla="*/ 61 h 218"/>
              <a:gd name="T8" fmla="*/ 30 w 187"/>
              <a:gd name="T9" fmla="*/ 61 h 218"/>
              <a:gd name="T10" fmla="*/ 62 w 187"/>
              <a:gd name="T11" fmla="*/ 93 h 218"/>
              <a:gd name="T12" fmla="*/ 62 w 187"/>
              <a:gd name="T13" fmla="*/ 124 h 218"/>
              <a:gd name="T14" fmla="*/ 62 w 187"/>
              <a:gd name="T15" fmla="*/ 155 h 218"/>
              <a:gd name="T16" fmla="*/ 62 w 187"/>
              <a:gd name="T17" fmla="*/ 185 h 218"/>
              <a:gd name="T18" fmla="*/ 93 w 187"/>
              <a:gd name="T19" fmla="*/ 217 h 218"/>
              <a:gd name="T20" fmla="*/ 93 w 187"/>
              <a:gd name="T21" fmla="*/ 217 h 218"/>
              <a:gd name="T22" fmla="*/ 93 w 187"/>
              <a:gd name="T23" fmla="*/ 217 h 218"/>
              <a:gd name="T24" fmla="*/ 124 w 187"/>
              <a:gd name="T25" fmla="*/ 217 h 218"/>
              <a:gd name="T26" fmla="*/ 124 w 187"/>
              <a:gd name="T27" fmla="*/ 217 h 218"/>
              <a:gd name="T28" fmla="*/ 154 w 187"/>
              <a:gd name="T29" fmla="*/ 185 h 218"/>
              <a:gd name="T30" fmla="*/ 154 w 187"/>
              <a:gd name="T31" fmla="*/ 185 h 218"/>
              <a:gd name="T32" fmla="*/ 154 w 187"/>
              <a:gd name="T33" fmla="*/ 185 h 218"/>
              <a:gd name="T34" fmla="*/ 186 w 187"/>
              <a:gd name="T35" fmla="*/ 185 h 218"/>
              <a:gd name="T36" fmla="*/ 186 w 187"/>
              <a:gd name="T37" fmla="*/ 155 h 218"/>
              <a:gd name="T38" fmla="*/ 186 w 187"/>
              <a:gd name="T39" fmla="*/ 124 h 218"/>
              <a:gd name="T40" fmla="*/ 186 w 187"/>
              <a:gd name="T41" fmla="*/ 124 h 218"/>
              <a:gd name="T42" fmla="*/ 186 w 187"/>
              <a:gd name="T43" fmla="*/ 124 h 218"/>
              <a:gd name="T44" fmla="*/ 154 w 187"/>
              <a:gd name="T45" fmla="*/ 93 h 218"/>
              <a:gd name="T46" fmla="*/ 154 w 187"/>
              <a:gd name="T47" fmla="*/ 93 h 218"/>
              <a:gd name="T48" fmla="*/ 124 w 187"/>
              <a:gd name="T49" fmla="*/ 61 h 218"/>
              <a:gd name="T50" fmla="*/ 124 w 187"/>
              <a:gd name="T51" fmla="*/ 61 h 218"/>
              <a:gd name="T52" fmla="*/ 124 w 187"/>
              <a:gd name="T53" fmla="*/ 61 h 218"/>
              <a:gd name="T54" fmla="*/ 124 w 187"/>
              <a:gd name="T55" fmla="*/ 0 h 218"/>
              <a:gd name="T56" fmla="*/ 154 w 187"/>
              <a:gd name="T57" fmla="*/ 0 h 218"/>
              <a:gd name="T58" fmla="*/ 154 w 187"/>
              <a:gd name="T59" fmla="*/ 0 h 218"/>
              <a:gd name="T60" fmla="*/ 186 w 187"/>
              <a:gd name="T61" fmla="*/ 31 h 218"/>
              <a:gd name="T62" fmla="*/ 186 w 187"/>
              <a:gd name="T63" fmla="*/ 0 h 218"/>
              <a:gd name="T64" fmla="*/ 186 w 187"/>
              <a:gd name="T65" fmla="*/ 0 h 218"/>
              <a:gd name="T66" fmla="*/ 186 w 187"/>
              <a:gd name="T67" fmla="*/ 0 h 218"/>
              <a:gd name="T68" fmla="*/ 186 w 187"/>
              <a:gd name="T69" fmla="*/ 0 h 218"/>
              <a:gd name="T70" fmla="*/ 186 w 187"/>
              <a:gd name="T71" fmla="*/ 0 h 218"/>
              <a:gd name="T72" fmla="*/ 154 w 187"/>
              <a:gd name="T73" fmla="*/ 0 h 218"/>
              <a:gd name="T74" fmla="*/ 124 w 187"/>
              <a:gd name="T75" fmla="*/ 0 h 218"/>
              <a:gd name="T76" fmla="*/ 62 w 187"/>
              <a:gd name="T77" fmla="*/ 31 h 218"/>
              <a:gd name="T78" fmla="*/ 62 w 187"/>
              <a:gd name="T79" fmla="*/ 31 h 218"/>
              <a:gd name="T80" fmla="*/ 0 w 187"/>
              <a:gd name="T81" fmla="*/ 61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218">
                <a:moveTo>
                  <a:pt x="0" y="61"/>
                </a:moveTo>
                <a:lnTo>
                  <a:pt x="0" y="61"/>
                </a:lnTo>
                <a:lnTo>
                  <a:pt x="0" y="61"/>
                </a:lnTo>
                <a:lnTo>
                  <a:pt x="30" y="61"/>
                </a:lnTo>
                <a:lnTo>
                  <a:pt x="30" y="61"/>
                </a:lnTo>
                <a:lnTo>
                  <a:pt x="62" y="93"/>
                </a:lnTo>
                <a:cubicBezTo>
                  <a:pt x="62" y="124"/>
                  <a:pt x="62" y="124"/>
                  <a:pt x="62" y="124"/>
                </a:cubicBezTo>
                <a:cubicBezTo>
                  <a:pt x="62" y="155"/>
                  <a:pt x="62" y="155"/>
                  <a:pt x="62" y="155"/>
                </a:cubicBezTo>
                <a:cubicBezTo>
                  <a:pt x="62" y="185"/>
                  <a:pt x="62" y="185"/>
                  <a:pt x="62" y="185"/>
                </a:cubicBezTo>
                <a:cubicBezTo>
                  <a:pt x="93" y="185"/>
                  <a:pt x="93" y="185"/>
                  <a:pt x="93" y="217"/>
                </a:cubicBezTo>
                <a:lnTo>
                  <a:pt x="93" y="217"/>
                </a:lnTo>
                <a:lnTo>
                  <a:pt x="93" y="217"/>
                </a:lnTo>
                <a:cubicBezTo>
                  <a:pt x="124" y="217"/>
                  <a:pt x="124" y="217"/>
                  <a:pt x="124" y="217"/>
                </a:cubicBezTo>
                <a:lnTo>
                  <a:pt x="124" y="217"/>
                </a:lnTo>
                <a:cubicBezTo>
                  <a:pt x="124" y="217"/>
                  <a:pt x="154" y="217"/>
                  <a:pt x="154" y="185"/>
                </a:cubicBezTo>
                <a:lnTo>
                  <a:pt x="154" y="185"/>
                </a:lnTo>
                <a:lnTo>
                  <a:pt x="154" y="185"/>
                </a:lnTo>
                <a:lnTo>
                  <a:pt x="186" y="185"/>
                </a:lnTo>
                <a:cubicBezTo>
                  <a:pt x="186" y="155"/>
                  <a:pt x="186" y="155"/>
                  <a:pt x="186" y="155"/>
                </a:cubicBezTo>
                <a:cubicBezTo>
                  <a:pt x="186" y="155"/>
                  <a:pt x="186" y="155"/>
                  <a:pt x="186" y="124"/>
                </a:cubicBezTo>
                <a:lnTo>
                  <a:pt x="186" y="124"/>
                </a:lnTo>
                <a:lnTo>
                  <a:pt x="186" y="124"/>
                </a:lnTo>
                <a:cubicBezTo>
                  <a:pt x="154" y="124"/>
                  <a:pt x="154" y="124"/>
                  <a:pt x="154" y="93"/>
                </a:cubicBezTo>
                <a:lnTo>
                  <a:pt x="154" y="93"/>
                </a:lnTo>
                <a:lnTo>
                  <a:pt x="124" y="61"/>
                </a:lnTo>
                <a:lnTo>
                  <a:pt x="124" y="61"/>
                </a:lnTo>
                <a:lnTo>
                  <a:pt x="124" y="61"/>
                </a:lnTo>
                <a:cubicBezTo>
                  <a:pt x="124" y="31"/>
                  <a:pt x="124" y="31"/>
                  <a:pt x="124" y="0"/>
                </a:cubicBezTo>
                <a:lnTo>
                  <a:pt x="154" y="0"/>
                </a:lnTo>
                <a:lnTo>
                  <a:pt x="154" y="0"/>
                </a:lnTo>
                <a:lnTo>
                  <a:pt x="186" y="31"/>
                </a:lnTo>
                <a:lnTo>
                  <a:pt x="186" y="0"/>
                </a:lnTo>
                <a:lnTo>
                  <a:pt x="186" y="0"/>
                </a:lnTo>
                <a:lnTo>
                  <a:pt x="186" y="0"/>
                </a:lnTo>
                <a:lnTo>
                  <a:pt x="186" y="0"/>
                </a:lnTo>
                <a:lnTo>
                  <a:pt x="186" y="0"/>
                </a:lnTo>
                <a:cubicBezTo>
                  <a:pt x="186" y="0"/>
                  <a:pt x="186" y="0"/>
                  <a:pt x="154" y="0"/>
                </a:cubicBezTo>
                <a:cubicBezTo>
                  <a:pt x="154" y="0"/>
                  <a:pt x="154" y="0"/>
                  <a:pt x="124" y="0"/>
                </a:cubicBezTo>
                <a:cubicBezTo>
                  <a:pt x="93" y="0"/>
                  <a:pt x="62" y="31"/>
                  <a:pt x="62" y="31"/>
                </a:cubicBezTo>
                <a:lnTo>
                  <a:pt x="62" y="31"/>
                </a:lnTo>
                <a:cubicBezTo>
                  <a:pt x="62" y="31"/>
                  <a:pt x="30" y="61"/>
                  <a:pt x="0" y="61"/>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58" name="Freeform 176"/>
          <p:cNvSpPr>
            <a:spLocks noChangeArrowheads="1"/>
          </p:cNvSpPr>
          <p:nvPr/>
        </p:nvSpPr>
        <p:spPr bwMode="auto">
          <a:xfrm>
            <a:off x="2496626" y="1925004"/>
            <a:ext cx="1925181" cy="838061"/>
          </a:xfrm>
          <a:custGeom>
            <a:avLst/>
            <a:gdLst>
              <a:gd name="T0" fmla="*/ 2759 w 4651"/>
              <a:gd name="T1" fmla="*/ 155 h 1737"/>
              <a:gd name="T2" fmla="*/ 2604 w 4651"/>
              <a:gd name="T3" fmla="*/ 124 h 1737"/>
              <a:gd name="T4" fmla="*/ 2418 w 4651"/>
              <a:gd name="T5" fmla="*/ 155 h 1737"/>
              <a:gd name="T6" fmla="*/ 2325 w 4651"/>
              <a:gd name="T7" fmla="*/ 186 h 1737"/>
              <a:gd name="T8" fmla="*/ 2139 w 4651"/>
              <a:gd name="T9" fmla="*/ 186 h 1737"/>
              <a:gd name="T10" fmla="*/ 2046 w 4651"/>
              <a:gd name="T11" fmla="*/ 155 h 1737"/>
              <a:gd name="T12" fmla="*/ 1829 w 4651"/>
              <a:gd name="T13" fmla="*/ 155 h 1737"/>
              <a:gd name="T14" fmla="*/ 1767 w 4651"/>
              <a:gd name="T15" fmla="*/ 186 h 1737"/>
              <a:gd name="T16" fmla="*/ 1643 w 4651"/>
              <a:gd name="T17" fmla="*/ 155 h 1737"/>
              <a:gd name="T18" fmla="*/ 1457 w 4651"/>
              <a:gd name="T19" fmla="*/ 186 h 1737"/>
              <a:gd name="T20" fmla="*/ 1147 w 4651"/>
              <a:gd name="T21" fmla="*/ 62 h 1737"/>
              <a:gd name="T22" fmla="*/ 931 w 4651"/>
              <a:gd name="T23" fmla="*/ 93 h 1737"/>
              <a:gd name="T24" fmla="*/ 837 w 4651"/>
              <a:gd name="T25" fmla="*/ 62 h 1737"/>
              <a:gd name="T26" fmla="*/ 683 w 4651"/>
              <a:gd name="T27" fmla="*/ 0 h 1737"/>
              <a:gd name="T28" fmla="*/ 496 w 4651"/>
              <a:gd name="T29" fmla="*/ 62 h 1737"/>
              <a:gd name="T30" fmla="*/ 248 w 4651"/>
              <a:gd name="T31" fmla="*/ 93 h 1737"/>
              <a:gd name="T32" fmla="*/ 0 w 4651"/>
              <a:gd name="T33" fmla="*/ 589 h 1737"/>
              <a:gd name="T34" fmla="*/ 63 w 4651"/>
              <a:gd name="T35" fmla="*/ 620 h 1737"/>
              <a:gd name="T36" fmla="*/ 187 w 4651"/>
              <a:gd name="T37" fmla="*/ 713 h 1737"/>
              <a:gd name="T38" fmla="*/ 403 w 4651"/>
              <a:gd name="T39" fmla="*/ 775 h 1737"/>
              <a:gd name="T40" fmla="*/ 527 w 4651"/>
              <a:gd name="T41" fmla="*/ 899 h 1737"/>
              <a:gd name="T42" fmla="*/ 559 w 4651"/>
              <a:gd name="T43" fmla="*/ 1053 h 1737"/>
              <a:gd name="T44" fmla="*/ 683 w 4651"/>
              <a:gd name="T45" fmla="*/ 1116 h 1737"/>
              <a:gd name="T46" fmla="*/ 837 w 4651"/>
              <a:gd name="T47" fmla="*/ 1240 h 1737"/>
              <a:gd name="T48" fmla="*/ 961 w 4651"/>
              <a:gd name="T49" fmla="*/ 1301 h 1737"/>
              <a:gd name="T50" fmla="*/ 2511 w 4651"/>
              <a:gd name="T51" fmla="*/ 1301 h 1737"/>
              <a:gd name="T52" fmla="*/ 2604 w 4651"/>
              <a:gd name="T53" fmla="*/ 1364 h 1737"/>
              <a:gd name="T54" fmla="*/ 2759 w 4651"/>
              <a:gd name="T55" fmla="*/ 1364 h 1737"/>
              <a:gd name="T56" fmla="*/ 2852 w 4651"/>
              <a:gd name="T57" fmla="*/ 1395 h 1737"/>
              <a:gd name="T58" fmla="*/ 3162 w 4651"/>
              <a:gd name="T59" fmla="*/ 1488 h 1737"/>
              <a:gd name="T60" fmla="*/ 3255 w 4651"/>
              <a:gd name="T61" fmla="*/ 1612 h 1737"/>
              <a:gd name="T62" fmla="*/ 3317 w 4651"/>
              <a:gd name="T63" fmla="*/ 1705 h 1737"/>
              <a:gd name="T64" fmla="*/ 3534 w 4651"/>
              <a:gd name="T65" fmla="*/ 1643 h 1737"/>
              <a:gd name="T66" fmla="*/ 3813 w 4651"/>
              <a:gd name="T67" fmla="*/ 1549 h 1737"/>
              <a:gd name="T68" fmla="*/ 3906 w 4651"/>
              <a:gd name="T69" fmla="*/ 1457 h 1737"/>
              <a:gd name="T70" fmla="*/ 4122 w 4651"/>
              <a:gd name="T71" fmla="*/ 1240 h 1737"/>
              <a:gd name="T72" fmla="*/ 4370 w 4651"/>
              <a:gd name="T73" fmla="*/ 1240 h 1737"/>
              <a:gd name="T74" fmla="*/ 4650 w 4651"/>
              <a:gd name="T75" fmla="*/ 1085 h 1737"/>
              <a:gd name="T76" fmla="*/ 4494 w 4651"/>
              <a:gd name="T77" fmla="*/ 1085 h 1737"/>
              <a:gd name="T78" fmla="*/ 4464 w 4651"/>
              <a:gd name="T79" fmla="*/ 992 h 1737"/>
              <a:gd name="T80" fmla="*/ 4309 w 4651"/>
              <a:gd name="T81" fmla="*/ 929 h 1737"/>
              <a:gd name="T82" fmla="*/ 4278 w 4651"/>
              <a:gd name="T83" fmla="*/ 805 h 1737"/>
              <a:gd name="T84" fmla="*/ 4216 w 4651"/>
              <a:gd name="T85" fmla="*/ 681 h 1737"/>
              <a:gd name="T86" fmla="*/ 4154 w 4651"/>
              <a:gd name="T87" fmla="*/ 744 h 1737"/>
              <a:gd name="T88" fmla="*/ 3998 w 4651"/>
              <a:gd name="T89" fmla="*/ 775 h 1737"/>
              <a:gd name="T90" fmla="*/ 3874 w 4651"/>
              <a:gd name="T91" fmla="*/ 681 h 1737"/>
              <a:gd name="T92" fmla="*/ 3844 w 4651"/>
              <a:gd name="T93" fmla="*/ 589 h 1737"/>
              <a:gd name="T94" fmla="*/ 3658 w 4651"/>
              <a:gd name="T95" fmla="*/ 527 h 1737"/>
              <a:gd name="T96" fmla="*/ 3503 w 4651"/>
              <a:gd name="T97" fmla="*/ 527 h 1737"/>
              <a:gd name="T98" fmla="*/ 3441 w 4651"/>
              <a:gd name="T99" fmla="*/ 744 h 1737"/>
              <a:gd name="T100" fmla="*/ 3441 w 4651"/>
              <a:gd name="T101" fmla="*/ 992 h 1737"/>
              <a:gd name="T102" fmla="*/ 3441 w 4651"/>
              <a:gd name="T103" fmla="*/ 1209 h 1737"/>
              <a:gd name="T104" fmla="*/ 3286 w 4651"/>
              <a:gd name="T105" fmla="*/ 1209 h 1737"/>
              <a:gd name="T106" fmla="*/ 3193 w 4651"/>
              <a:gd name="T107" fmla="*/ 1023 h 1737"/>
              <a:gd name="T108" fmla="*/ 2914 w 4651"/>
              <a:gd name="T109" fmla="*/ 929 h 1737"/>
              <a:gd name="T110" fmla="*/ 2635 w 4651"/>
              <a:gd name="T111" fmla="*/ 868 h 1737"/>
              <a:gd name="T112" fmla="*/ 2480 w 4651"/>
              <a:gd name="T113" fmla="*/ 681 h 1737"/>
              <a:gd name="T114" fmla="*/ 2604 w 4651"/>
              <a:gd name="T115" fmla="*/ 496 h 1737"/>
              <a:gd name="T116" fmla="*/ 2635 w 4651"/>
              <a:gd name="T117" fmla="*/ 433 h 1737"/>
              <a:gd name="T118" fmla="*/ 2759 w 4651"/>
              <a:gd name="T119" fmla="*/ 403 h 1737"/>
              <a:gd name="T120" fmla="*/ 2883 w 4651"/>
              <a:gd name="T121" fmla="*/ 372 h 1737"/>
              <a:gd name="T122" fmla="*/ 2883 w 4651"/>
              <a:gd name="T123" fmla="*/ 186 h 1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51" h="1737">
                <a:moveTo>
                  <a:pt x="2945" y="186"/>
                </a:moveTo>
                <a:lnTo>
                  <a:pt x="2945" y="186"/>
                </a:lnTo>
                <a:cubicBezTo>
                  <a:pt x="2914" y="186"/>
                  <a:pt x="2914" y="155"/>
                  <a:pt x="2914" y="155"/>
                </a:cubicBezTo>
                <a:lnTo>
                  <a:pt x="2914" y="155"/>
                </a:lnTo>
                <a:cubicBezTo>
                  <a:pt x="2914" y="124"/>
                  <a:pt x="2883" y="93"/>
                  <a:pt x="2852" y="93"/>
                </a:cubicBezTo>
                <a:lnTo>
                  <a:pt x="2852" y="93"/>
                </a:lnTo>
                <a:cubicBezTo>
                  <a:pt x="2821" y="93"/>
                  <a:pt x="2821" y="124"/>
                  <a:pt x="2790" y="124"/>
                </a:cubicBezTo>
                <a:cubicBezTo>
                  <a:pt x="2759" y="155"/>
                  <a:pt x="2759" y="155"/>
                  <a:pt x="2759" y="155"/>
                </a:cubicBezTo>
                <a:cubicBezTo>
                  <a:pt x="2759" y="124"/>
                  <a:pt x="2759" y="124"/>
                  <a:pt x="2759" y="124"/>
                </a:cubicBezTo>
                <a:cubicBezTo>
                  <a:pt x="2759" y="124"/>
                  <a:pt x="2759" y="93"/>
                  <a:pt x="2759" y="62"/>
                </a:cubicBezTo>
                <a:cubicBezTo>
                  <a:pt x="2728" y="62"/>
                  <a:pt x="2697" y="62"/>
                  <a:pt x="2666" y="62"/>
                </a:cubicBezTo>
                <a:lnTo>
                  <a:pt x="2635" y="62"/>
                </a:lnTo>
                <a:lnTo>
                  <a:pt x="2635" y="62"/>
                </a:lnTo>
                <a:cubicBezTo>
                  <a:pt x="2604" y="62"/>
                  <a:pt x="2604" y="62"/>
                  <a:pt x="2604" y="62"/>
                </a:cubicBezTo>
                <a:lnTo>
                  <a:pt x="2604" y="62"/>
                </a:lnTo>
                <a:cubicBezTo>
                  <a:pt x="2635" y="93"/>
                  <a:pt x="2604" y="124"/>
                  <a:pt x="2604" y="124"/>
                </a:cubicBezTo>
                <a:cubicBezTo>
                  <a:pt x="2604" y="124"/>
                  <a:pt x="2604" y="124"/>
                  <a:pt x="2573" y="155"/>
                </a:cubicBezTo>
                <a:cubicBezTo>
                  <a:pt x="2542" y="155"/>
                  <a:pt x="2542" y="155"/>
                  <a:pt x="2542" y="155"/>
                </a:cubicBezTo>
                <a:lnTo>
                  <a:pt x="2542" y="155"/>
                </a:lnTo>
                <a:cubicBezTo>
                  <a:pt x="2511" y="155"/>
                  <a:pt x="2511" y="155"/>
                  <a:pt x="2511" y="155"/>
                </a:cubicBezTo>
                <a:lnTo>
                  <a:pt x="2511" y="155"/>
                </a:lnTo>
                <a:cubicBezTo>
                  <a:pt x="2511" y="186"/>
                  <a:pt x="2480" y="217"/>
                  <a:pt x="2480" y="217"/>
                </a:cubicBezTo>
                <a:cubicBezTo>
                  <a:pt x="2449" y="279"/>
                  <a:pt x="2449" y="279"/>
                  <a:pt x="2449" y="279"/>
                </a:cubicBezTo>
                <a:cubicBezTo>
                  <a:pt x="2418" y="155"/>
                  <a:pt x="2418" y="155"/>
                  <a:pt x="2418" y="155"/>
                </a:cubicBezTo>
                <a:cubicBezTo>
                  <a:pt x="2418" y="124"/>
                  <a:pt x="2418" y="124"/>
                  <a:pt x="2418" y="124"/>
                </a:cubicBezTo>
                <a:cubicBezTo>
                  <a:pt x="2418" y="155"/>
                  <a:pt x="2387" y="155"/>
                  <a:pt x="2387" y="155"/>
                </a:cubicBezTo>
                <a:lnTo>
                  <a:pt x="2387" y="155"/>
                </a:lnTo>
                <a:cubicBezTo>
                  <a:pt x="2387" y="155"/>
                  <a:pt x="2387" y="186"/>
                  <a:pt x="2356" y="186"/>
                </a:cubicBezTo>
                <a:lnTo>
                  <a:pt x="2356" y="186"/>
                </a:lnTo>
                <a:lnTo>
                  <a:pt x="2325" y="186"/>
                </a:lnTo>
                <a:lnTo>
                  <a:pt x="2325" y="186"/>
                </a:lnTo>
                <a:lnTo>
                  <a:pt x="2325" y="186"/>
                </a:lnTo>
                <a:cubicBezTo>
                  <a:pt x="2294" y="186"/>
                  <a:pt x="2294" y="186"/>
                  <a:pt x="2294" y="186"/>
                </a:cubicBezTo>
                <a:cubicBezTo>
                  <a:pt x="2294" y="186"/>
                  <a:pt x="2294" y="186"/>
                  <a:pt x="2263" y="186"/>
                </a:cubicBezTo>
                <a:lnTo>
                  <a:pt x="2263" y="186"/>
                </a:lnTo>
                <a:cubicBezTo>
                  <a:pt x="2263" y="186"/>
                  <a:pt x="2232" y="186"/>
                  <a:pt x="2232" y="155"/>
                </a:cubicBezTo>
                <a:lnTo>
                  <a:pt x="2232" y="155"/>
                </a:lnTo>
                <a:lnTo>
                  <a:pt x="2232" y="155"/>
                </a:lnTo>
                <a:cubicBezTo>
                  <a:pt x="2201" y="155"/>
                  <a:pt x="2201" y="155"/>
                  <a:pt x="2201" y="186"/>
                </a:cubicBezTo>
                <a:cubicBezTo>
                  <a:pt x="2170" y="186"/>
                  <a:pt x="2170" y="186"/>
                  <a:pt x="2139" y="186"/>
                </a:cubicBezTo>
                <a:lnTo>
                  <a:pt x="2139" y="186"/>
                </a:lnTo>
                <a:lnTo>
                  <a:pt x="2139" y="186"/>
                </a:lnTo>
                <a:cubicBezTo>
                  <a:pt x="2108" y="186"/>
                  <a:pt x="2108" y="186"/>
                  <a:pt x="2077" y="186"/>
                </a:cubicBezTo>
                <a:cubicBezTo>
                  <a:pt x="2077" y="155"/>
                  <a:pt x="2077" y="155"/>
                  <a:pt x="2077" y="155"/>
                </a:cubicBezTo>
                <a:lnTo>
                  <a:pt x="2077" y="155"/>
                </a:lnTo>
                <a:cubicBezTo>
                  <a:pt x="2046" y="155"/>
                  <a:pt x="2046" y="155"/>
                  <a:pt x="2046" y="155"/>
                </a:cubicBezTo>
                <a:lnTo>
                  <a:pt x="2046" y="155"/>
                </a:lnTo>
                <a:lnTo>
                  <a:pt x="2046" y="155"/>
                </a:lnTo>
                <a:lnTo>
                  <a:pt x="2015" y="155"/>
                </a:lnTo>
                <a:cubicBezTo>
                  <a:pt x="2015" y="155"/>
                  <a:pt x="2015" y="155"/>
                  <a:pt x="1984" y="155"/>
                </a:cubicBezTo>
                <a:lnTo>
                  <a:pt x="1984" y="155"/>
                </a:lnTo>
                <a:cubicBezTo>
                  <a:pt x="1953" y="155"/>
                  <a:pt x="1953" y="124"/>
                  <a:pt x="1922" y="124"/>
                </a:cubicBezTo>
                <a:cubicBezTo>
                  <a:pt x="1922" y="124"/>
                  <a:pt x="1922" y="124"/>
                  <a:pt x="1891" y="155"/>
                </a:cubicBezTo>
                <a:cubicBezTo>
                  <a:pt x="1891" y="155"/>
                  <a:pt x="1891" y="155"/>
                  <a:pt x="1860" y="155"/>
                </a:cubicBezTo>
                <a:lnTo>
                  <a:pt x="1860" y="155"/>
                </a:lnTo>
                <a:lnTo>
                  <a:pt x="1829" y="155"/>
                </a:lnTo>
                <a:lnTo>
                  <a:pt x="1860" y="155"/>
                </a:lnTo>
                <a:cubicBezTo>
                  <a:pt x="1860" y="186"/>
                  <a:pt x="1860" y="186"/>
                  <a:pt x="1860" y="186"/>
                </a:cubicBezTo>
                <a:cubicBezTo>
                  <a:pt x="1860" y="217"/>
                  <a:pt x="1860" y="248"/>
                  <a:pt x="1860" y="248"/>
                </a:cubicBezTo>
                <a:cubicBezTo>
                  <a:pt x="1829" y="310"/>
                  <a:pt x="1829" y="310"/>
                  <a:pt x="1829" y="310"/>
                </a:cubicBezTo>
                <a:cubicBezTo>
                  <a:pt x="1829" y="248"/>
                  <a:pt x="1829" y="248"/>
                  <a:pt x="1829" y="248"/>
                </a:cubicBezTo>
                <a:cubicBezTo>
                  <a:pt x="1799" y="248"/>
                  <a:pt x="1799" y="217"/>
                  <a:pt x="1799" y="217"/>
                </a:cubicBezTo>
                <a:lnTo>
                  <a:pt x="1799" y="217"/>
                </a:lnTo>
                <a:cubicBezTo>
                  <a:pt x="1767" y="186"/>
                  <a:pt x="1767" y="186"/>
                  <a:pt x="1767" y="186"/>
                </a:cubicBezTo>
                <a:lnTo>
                  <a:pt x="1767" y="186"/>
                </a:lnTo>
                <a:lnTo>
                  <a:pt x="1767" y="186"/>
                </a:lnTo>
                <a:lnTo>
                  <a:pt x="1736" y="186"/>
                </a:lnTo>
                <a:lnTo>
                  <a:pt x="1705" y="186"/>
                </a:lnTo>
                <a:cubicBezTo>
                  <a:pt x="1705" y="155"/>
                  <a:pt x="1705" y="155"/>
                  <a:pt x="1675" y="155"/>
                </a:cubicBezTo>
                <a:lnTo>
                  <a:pt x="1675" y="155"/>
                </a:lnTo>
                <a:lnTo>
                  <a:pt x="1675" y="155"/>
                </a:lnTo>
                <a:lnTo>
                  <a:pt x="1643" y="155"/>
                </a:lnTo>
                <a:lnTo>
                  <a:pt x="1643" y="155"/>
                </a:lnTo>
                <a:lnTo>
                  <a:pt x="1643" y="155"/>
                </a:lnTo>
                <a:lnTo>
                  <a:pt x="1612" y="186"/>
                </a:lnTo>
                <a:cubicBezTo>
                  <a:pt x="1612" y="186"/>
                  <a:pt x="1612" y="186"/>
                  <a:pt x="1581" y="186"/>
                </a:cubicBezTo>
                <a:lnTo>
                  <a:pt x="1551" y="186"/>
                </a:lnTo>
                <a:cubicBezTo>
                  <a:pt x="1519" y="186"/>
                  <a:pt x="1519" y="186"/>
                  <a:pt x="1519" y="186"/>
                </a:cubicBezTo>
                <a:cubicBezTo>
                  <a:pt x="1519" y="186"/>
                  <a:pt x="1519" y="186"/>
                  <a:pt x="1488" y="186"/>
                </a:cubicBezTo>
                <a:lnTo>
                  <a:pt x="1457" y="186"/>
                </a:lnTo>
                <a:lnTo>
                  <a:pt x="1427" y="186"/>
                </a:lnTo>
                <a:lnTo>
                  <a:pt x="1395" y="186"/>
                </a:lnTo>
                <a:cubicBezTo>
                  <a:pt x="1364" y="155"/>
                  <a:pt x="1364" y="155"/>
                  <a:pt x="1364" y="155"/>
                </a:cubicBezTo>
                <a:cubicBezTo>
                  <a:pt x="1395" y="93"/>
                  <a:pt x="1395" y="93"/>
                  <a:pt x="1395" y="93"/>
                </a:cubicBezTo>
                <a:cubicBezTo>
                  <a:pt x="1364" y="93"/>
                  <a:pt x="1303" y="93"/>
                  <a:pt x="1303" y="93"/>
                </a:cubicBezTo>
                <a:cubicBezTo>
                  <a:pt x="1271" y="93"/>
                  <a:pt x="1240" y="93"/>
                  <a:pt x="1209" y="93"/>
                </a:cubicBezTo>
                <a:lnTo>
                  <a:pt x="1209" y="93"/>
                </a:lnTo>
                <a:cubicBezTo>
                  <a:pt x="1179" y="62"/>
                  <a:pt x="1147" y="62"/>
                  <a:pt x="1147" y="62"/>
                </a:cubicBezTo>
                <a:lnTo>
                  <a:pt x="1147" y="62"/>
                </a:lnTo>
                <a:lnTo>
                  <a:pt x="1147" y="62"/>
                </a:lnTo>
                <a:cubicBezTo>
                  <a:pt x="1116" y="62"/>
                  <a:pt x="1116" y="62"/>
                  <a:pt x="1085" y="62"/>
                </a:cubicBezTo>
                <a:cubicBezTo>
                  <a:pt x="1085" y="62"/>
                  <a:pt x="1055" y="62"/>
                  <a:pt x="992" y="62"/>
                </a:cubicBezTo>
                <a:lnTo>
                  <a:pt x="992" y="62"/>
                </a:lnTo>
                <a:lnTo>
                  <a:pt x="992" y="62"/>
                </a:lnTo>
                <a:lnTo>
                  <a:pt x="961" y="62"/>
                </a:lnTo>
                <a:cubicBezTo>
                  <a:pt x="961" y="93"/>
                  <a:pt x="931" y="93"/>
                  <a:pt x="931" y="93"/>
                </a:cubicBezTo>
                <a:lnTo>
                  <a:pt x="931" y="93"/>
                </a:lnTo>
                <a:lnTo>
                  <a:pt x="931" y="93"/>
                </a:lnTo>
                <a:lnTo>
                  <a:pt x="931" y="93"/>
                </a:lnTo>
                <a:cubicBezTo>
                  <a:pt x="931" y="93"/>
                  <a:pt x="931" y="93"/>
                  <a:pt x="899" y="93"/>
                </a:cubicBezTo>
                <a:cubicBezTo>
                  <a:pt x="899" y="93"/>
                  <a:pt x="899" y="62"/>
                  <a:pt x="868" y="62"/>
                </a:cubicBezTo>
                <a:lnTo>
                  <a:pt x="868" y="62"/>
                </a:lnTo>
                <a:cubicBezTo>
                  <a:pt x="868" y="62"/>
                  <a:pt x="868" y="62"/>
                  <a:pt x="868" y="31"/>
                </a:cubicBezTo>
                <a:cubicBezTo>
                  <a:pt x="837" y="62"/>
                  <a:pt x="837" y="62"/>
                  <a:pt x="837" y="62"/>
                </a:cubicBezTo>
                <a:cubicBezTo>
                  <a:pt x="837" y="93"/>
                  <a:pt x="837" y="93"/>
                  <a:pt x="807" y="93"/>
                </a:cubicBezTo>
                <a:lnTo>
                  <a:pt x="775" y="62"/>
                </a:lnTo>
                <a:lnTo>
                  <a:pt x="775" y="62"/>
                </a:lnTo>
                <a:cubicBezTo>
                  <a:pt x="744" y="62"/>
                  <a:pt x="744" y="62"/>
                  <a:pt x="744" y="62"/>
                </a:cubicBezTo>
                <a:cubicBezTo>
                  <a:pt x="744" y="62"/>
                  <a:pt x="713" y="0"/>
                  <a:pt x="683" y="0"/>
                </a:cubicBezTo>
                <a:lnTo>
                  <a:pt x="683" y="0"/>
                </a:lnTo>
                <a:lnTo>
                  <a:pt x="683" y="0"/>
                </a:lnTo>
                <a:lnTo>
                  <a:pt x="683" y="0"/>
                </a:lnTo>
                <a:lnTo>
                  <a:pt x="683" y="0"/>
                </a:lnTo>
                <a:cubicBezTo>
                  <a:pt x="683" y="0"/>
                  <a:pt x="683" y="31"/>
                  <a:pt x="651" y="31"/>
                </a:cubicBezTo>
                <a:lnTo>
                  <a:pt x="620" y="31"/>
                </a:lnTo>
                <a:lnTo>
                  <a:pt x="620" y="31"/>
                </a:lnTo>
                <a:lnTo>
                  <a:pt x="620" y="31"/>
                </a:lnTo>
                <a:cubicBezTo>
                  <a:pt x="620" y="31"/>
                  <a:pt x="589" y="31"/>
                  <a:pt x="589" y="62"/>
                </a:cubicBezTo>
                <a:lnTo>
                  <a:pt x="559" y="62"/>
                </a:lnTo>
                <a:cubicBezTo>
                  <a:pt x="559" y="62"/>
                  <a:pt x="527" y="62"/>
                  <a:pt x="496" y="62"/>
                </a:cubicBezTo>
                <a:cubicBezTo>
                  <a:pt x="496" y="62"/>
                  <a:pt x="496" y="62"/>
                  <a:pt x="465" y="62"/>
                </a:cubicBezTo>
                <a:cubicBezTo>
                  <a:pt x="465" y="62"/>
                  <a:pt x="465" y="93"/>
                  <a:pt x="435" y="93"/>
                </a:cubicBezTo>
                <a:cubicBezTo>
                  <a:pt x="403" y="93"/>
                  <a:pt x="403" y="93"/>
                  <a:pt x="372" y="93"/>
                </a:cubicBezTo>
                <a:cubicBezTo>
                  <a:pt x="372" y="93"/>
                  <a:pt x="341" y="93"/>
                  <a:pt x="341" y="124"/>
                </a:cubicBezTo>
                <a:lnTo>
                  <a:pt x="341" y="124"/>
                </a:lnTo>
                <a:cubicBezTo>
                  <a:pt x="341" y="124"/>
                  <a:pt x="341" y="124"/>
                  <a:pt x="311" y="124"/>
                </a:cubicBezTo>
                <a:cubicBezTo>
                  <a:pt x="311" y="124"/>
                  <a:pt x="311" y="124"/>
                  <a:pt x="279" y="124"/>
                </a:cubicBezTo>
                <a:lnTo>
                  <a:pt x="248" y="93"/>
                </a:lnTo>
                <a:cubicBezTo>
                  <a:pt x="218" y="93"/>
                  <a:pt x="187" y="93"/>
                  <a:pt x="124" y="93"/>
                </a:cubicBezTo>
                <a:lnTo>
                  <a:pt x="124" y="93"/>
                </a:lnTo>
                <a:cubicBezTo>
                  <a:pt x="94" y="93"/>
                  <a:pt x="94" y="93"/>
                  <a:pt x="94" y="62"/>
                </a:cubicBezTo>
                <a:cubicBezTo>
                  <a:pt x="63" y="62"/>
                  <a:pt x="63" y="62"/>
                  <a:pt x="63" y="62"/>
                </a:cubicBezTo>
                <a:lnTo>
                  <a:pt x="31" y="62"/>
                </a:lnTo>
                <a:cubicBezTo>
                  <a:pt x="0" y="62"/>
                  <a:pt x="0" y="62"/>
                  <a:pt x="0" y="62"/>
                </a:cubicBezTo>
                <a:cubicBezTo>
                  <a:pt x="0" y="589"/>
                  <a:pt x="0" y="589"/>
                  <a:pt x="0" y="589"/>
                </a:cubicBezTo>
                <a:lnTo>
                  <a:pt x="0" y="589"/>
                </a:lnTo>
                <a:lnTo>
                  <a:pt x="0" y="589"/>
                </a:lnTo>
                <a:lnTo>
                  <a:pt x="0" y="589"/>
                </a:lnTo>
                <a:cubicBezTo>
                  <a:pt x="31" y="589"/>
                  <a:pt x="31" y="589"/>
                  <a:pt x="31" y="589"/>
                </a:cubicBezTo>
                <a:lnTo>
                  <a:pt x="31" y="620"/>
                </a:lnTo>
                <a:cubicBezTo>
                  <a:pt x="31" y="589"/>
                  <a:pt x="31" y="589"/>
                  <a:pt x="63" y="589"/>
                </a:cubicBezTo>
                <a:lnTo>
                  <a:pt x="63" y="589"/>
                </a:lnTo>
                <a:lnTo>
                  <a:pt x="63" y="589"/>
                </a:lnTo>
                <a:cubicBezTo>
                  <a:pt x="63" y="589"/>
                  <a:pt x="63" y="589"/>
                  <a:pt x="63" y="620"/>
                </a:cubicBezTo>
                <a:cubicBezTo>
                  <a:pt x="94" y="620"/>
                  <a:pt x="94" y="620"/>
                  <a:pt x="94" y="651"/>
                </a:cubicBezTo>
                <a:lnTo>
                  <a:pt x="94" y="651"/>
                </a:lnTo>
                <a:lnTo>
                  <a:pt x="94" y="651"/>
                </a:lnTo>
                <a:lnTo>
                  <a:pt x="94" y="651"/>
                </a:lnTo>
                <a:cubicBezTo>
                  <a:pt x="94" y="651"/>
                  <a:pt x="94" y="651"/>
                  <a:pt x="124" y="681"/>
                </a:cubicBezTo>
                <a:lnTo>
                  <a:pt x="124" y="681"/>
                </a:lnTo>
                <a:cubicBezTo>
                  <a:pt x="155" y="681"/>
                  <a:pt x="155" y="713"/>
                  <a:pt x="155" y="713"/>
                </a:cubicBezTo>
                <a:lnTo>
                  <a:pt x="187" y="713"/>
                </a:lnTo>
                <a:lnTo>
                  <a:pt x="218" y="713"/>
                </a:lnTo>
                <a:lnTo>
                  <a:pt x="248" y="713"/>
                </a:lnTo>
                <a:cubicBezTo>
                  <a:pt x="248" y="744"/>
                  <a:pt x="248" y="744"/>
                  <a:pt x="248" y="744"/>
                </a:cubicBezTo>
                <a:cubicBezTo>
                  <a:pt x="248" y="713"/>
                  <a:pt x="279" y="713"/>
                  <a:pt x="279" y="713"/>
                </a:cubicBezTo>
                <a:cubicBezTo>
                  <a:pt x="279" y="713"/>
                  <a:pt x="279" y="713"/>
                  <a:pt x="311" y="713"/>
                </a:cubicBezTo>
                <a:lnTo>
                  <a:pt x="311" y="713"/>
                </a:lnTo>
                <a:cubicBezTo>
                  <a:pt x="341" y="744"/>
                  <a:pt x="403" y="775"/>
                  <a:pt x="403" y="775"/>
                </a:cubicBezTo>
                <a:lnTo>
                  <a:pt x="403" y="775"/>
                </a:lnTo>
                <a:lnTo>
                  <a:pt x="403" y="805"/>
                </a:lnTo>
                <a:lnTo>
                  <a:pt x="403" y="805"/>
                </a:lnTo>
                <a:cubicBezTo>
                  <a:pt x="435" y="837"/>
                  <a:pt x="435" y="837"/>
                  <a:pt x="435" y="837"/>
                </a:cubicBezTo>
                <a:lnTo>
                  <a:pt x="435" y="868"/>
                </a:lnTo>
                <a:cubicBezTo>
                  <a:pt x="465" y="899"/>
                  <a:pt x="465" y="899"/>
                  <a:pt x="465" y="899"/>
                </a:cubicBezTo>
                <a:cubicBezTo>
                  <a:pt x="465" y="899"/>
                  <a:pt x="496" y="899"/>
                  <a:pt x="496" y="868"/>
                </a:cubicBezTo>
                <a:cubicBezTo>
                  <a:pt x="527" y="868"/>
                  <a:pt x="527" y="868"/>
                  <a:pt x="527" y="868"/>
                </a:cubicBezTo>
                <a:cubicBezTo>
                  <a:pt x="527" y="899"/>
                  <a:pt x="527" y="899"/>
                  <a:pt x="527" y="899"/>
                </a:cubicBezTo>
                <a:lnTo>
                  <a:pt x="527" y="899"/>
                </a:lnTo>
                <a:lnTo>
                  <a:pt x="527" y="899"/>
                </a:lnTo>
                <a:cubicBezTo>
                  <a:pt x="527" y="899"/>
                  <a:pt x="527" y="929"/>
                  <a:pt x="559" y="929"/>
                </a:cubicBezTo>
                <a:cubicBezTo>
                  <a:pt x="559" y="929"/>
                  <a:pt x="559" y="929"/>
                  <a:pt x="559" y="960"/>
                </a:cubicBezTo>
                <a:lnTo>
                  <a:pt x="559" y="960"/>
                </a:lnTo>
                <a:lnTo>
                  <a:pt x="559" y="992"/>
                </a:lnTo>
                <a:cubicBezTo>
                  <a:pt x="559" y="992"/>
                  <a:pt x="589" y="1023"/>
                  <a:pt x="559" y="1023"/>
                </a:cubicBezTo>
                <a:lnTo>
                  <a:pt x="559" y="1053"/>
                </a:lnTo>
                <a:cubicBezTo>
                  <a:pt x="589" y="1023"/>
                  <a:pt x="589" y="1023"/>
                  <a:pt x="589" y="1023"/>
                </a:cubicBezTo>
                <a:cubicBezTo>
                  <a:pt x="589" y="1023"/>
                  <a:pt x="620" y="1023"/>
                  <a:pt x="620" y="1053"/>
                </a:cubicBezTo>
                <a:lnTo>
                  <a:pt x="620" y="1053"/>
                </a:lnTo>
                <a:cubicBezTo>
                  <a:pt x="651" y="1053"/>
                  <a:pt x="651" y="1053"/>
                  <a:pt x="651" y="1053"/>
                </a:cubicBezTo>
                <a:cubicBezTo>
                  <a:pt x="651" y="1085"/>
                  <a:pt x="651" y="1085"/>
                  <a:pt x="651" y="1116"/>
                </a:cubicBezTo>
                <a:lnTo>
                  <a:pt x="651" y="1116"/>
                </a:lnTo>
                <a:lnTo>
                  <a:pt x="651" y="1116"/>
                </a:lnTo>
                <a:lnTo>
                  <a:pt x="683" y="1116"/>
                </a:lnTo>
                <a:cubicBezTo>
                  <a:pt x="713" y="1116"/>
                  <a:pt x="713" y="1116"/>
                  <a:pt x="713" y="1116"/>
                </a:cubicBezTo>
                <a:cubicBezTo>
                  <a:pt x="744" y="1177"/>
                  <a:pt x="744" y="1177"/>
                  <a:pt x="744" y="1177"/>
                </a:cubicBezTo>
                <a:lnTo>
                  <a:pt x="713" y="1177"/>
                </a:lnTo>
                <a:cubicBezTo>
                  <a:pt x="713" y="1177"/>
                  <a:pt x="713" y="1177"/>
                  <a:pt x="713" y="1209"/>
                </a:cubicBezTo>
                <a:lnTo>
                  <a:pt x="713" y="1209"/>
                </a:lnTo>
                <a:cubicBezTo>
                  <a:pt x="744" y="1209"/>
                  <a:pt x="744" y="1209"/>
                  <a:pt x="744" y="1209"/>
                </a:cubicBezTo>
                <a:cubicBezTo>
                  <a:pt x="775" y="1209"/>
                  <a:pt x="775" y="1209"/>
                  <a:pt x="775" y="1240"/>
                </a:cubicBezTo>
                <a:cubicBezTo>
                  <a:pt x="807" y="1240"/>
                  <a:pt x="807" y="1240"/>
                  <a:pt x="837" y="1240"/>
                </a:cubicBezTo>
                <a:lnTo>
                  <a:pt x="837" y="1240"/>
                </a:lnTo>
                <a:cubicBezTo>
                  <a:pt x="837" y="1209"/>
                  <a:pt x="868" y="1209"/>
                  <a:pt x="868" y="1209"/>
                </a:cubicBezTo>
                <a:lnTo>
                  <a:pt x="868" y="1209"/>
                </a:lnTo>
                <a:cubicBezTo>
                  <a:pt x="899" y="1209"/>
                  <a:pt x="899" y="1240"/>
                  <a:pt x="899" y="1240"/>
                </a:cubicBezTo>
                <a:cubicBezTo>
                  <a:pt x="899" y="1271"/>
                  <a:pt x="931" y="1271"/>
                  <a:pt x="931" y="1301"/>
                </a:cubicBezTo>
                <a:lnTo>
                  <a:pt x="931" y="1301"/>
                </a:lnTo>
                <a:lnTo>
                  <a:pt x="931" y="1301"/>
                </a:lnTo>
                <a:cubicBezTo>
                  <a:pt x="931" y="1301"/>
                  <a:pt x="931" y="1301"/>
                  <a:pt x="961" y="1301"/>
                </a:cubicBezTo>
                <a:lnTo>
                  <a:pt x="992" y="1301"/>
                </a:lnTo>
                <a:cubicBezTo>
                  <a:pt x="992" y="1333"/>
                  <a:pt x="992" y="1333"/>
                  <a:pt x="992" y="1333"/>
                </a:cubicBezTo>
                <a:cubicBezTo>
                  <a:pt x="2480" y="1333"/>
                  <a:pt x="2480" y="1333"/>
                  <a:pt x="2480" y="1333"/>
                </a:cubicBezTo>
                <a:cubicBezTo>
                  <a:pt x="2480" y="1301"/>
                  <a:pt x="2511" y="1301"/>
                  <a:pt x="2511" y="1301"/>
                </a:cubicBezTo>
                <a:lnTo>
                  <a:pt x="2511" y="1301"/>
                </a:lnTo>
                <a:lnTo>
                  <a:pt x="2511" y="1301"/>
                </a:lnTo>
                <a:lnTo>
                  <a:pt x="2511" y="1301"/>
                </a:lnTo>
                <a:lnTo>
                  <a:pt x="2511" y="1301"/>
                </a:lnTo>
                <a:cubicBezTo>
                  <a:pt x="2542" y="1301"/>
                  <a:pt x="2542" y="1333"/>
                  <a:pt x="2542" y="1333"/>
                </a:cubicBezTo>
                <a:lnTo>
                  <a:pt x="2542" y="1333"/>
                </a:lnTo>
                <a:lnTo>
                  <a:pt x="2542" y="1333"/>
                </a:lnTo>
                <a:cubicBezTo>
                  <a:pt x="2542" y="1364"/>
                  <a:pt x="2573" y="1364"/>
                  <a:pt x="2573" y="1364"/>
                </a:cubicBezTo>
                <a:lnTo>
                  <a:pt x="2573" y="1364"/>
                </a:lnTo>
                <a:cubicBezTo>
                  <a:pt x="2573" y="1364"/>
                  <a:pt x="2573" y="1364"/>
                  <a:pt x="2604" y="1364"/>
                </a:cubicBezTo>
                <a:lnTo>
                  <a:pt x="2604" y="1364"/>
                </a:lnTo>
                <a:lnTo>
                  <a:pt x="2604" y="1364"/>
                </a:lnTo>
                <a:cubicBezTo>
                  <a:pt x="2635" y="1364"/>
                  <a:pt x="2635" y="1364"/>
                  <a:pt x="2635" y="1364"/>
                </a:cubicBezTo>
                <a:cubicBezTo>
                  <a:pt x="2666" y="1364"/>
                  <a:pt x="2697" y="1364"/>
                  <a:pt x="2697" y="1395"/>
                </a:cubicBezTo>
                <a:lnTo>
                  <a:pt x="2697" y="1395"/>
                </a:lnTo>
                <a:cubicBezTo>
                  <a:pt x="2728" y="1364"/>
                  <a:pt x="2728" y="1364"/>
                  <a:pt x="2728" y="1364"/>
                </a:cubicBezTo>
                <a:lnTo>
                  <a:pt x="2728" y="1364"/>
                </a:lnTo>
                <a:lnTo>
                  <a:pt x="2728" y="1364"/>
                </a:lnTo>
                <a:cubicBezTo>
                  <a:pt x="2759" y="1364"/>
                  <a:pt x="2759" y="1364"/>
                  <a:pt x="2759" y="1364"/>
                </a:cubicBezTo>
                <a:lnTo>
                  <a:pt x="2759" y="1364"/>
                </a:lnTo>
                <a:cubicBezTo>
                  <a:pt x="2790" y="1364"/>
                  <a:pt x="2790" y="1364"/>
                  <a:pt x="2790" y="1364"/>
                </a:cubicBezTo>
                <a:lnTo>
                  <a:pt x="2790" y="1364"/>
                </a:lnTo>
                <a:cubicBezTo>
                  <a:pt x="2790" y="1364"/>
                  <a:pt x="2790" y="1364"/>
                  <a:pt x="2790" y="1395"/>
                </a:cubicBezTo>
                <a:lnTo>
                  <a:pt x="2790" y="1395"/>
                </a:lnTo>
                <a:lnTo>
                  <a:pt x="2790" y="1395"/>
                </a:lnTo>
                <a:cubicBezTo>
                  <a:pt x="2790" y="1395"/>
                  <a:pt x="2790" y="1395"/>
                  <a:pt x="2821" y="1395"/>
                </a:cubicBezTo>
                <a:lnTo>
                  <a:pt x="2821" y="1395"/>
                </a:lnTo>
                <a:cubicBezTo>
                  <a:pt x="2852" y="1395"/>
                  <a:pt x="2852" y="1395"/>
                  <a:pt x="2852" y="1395"/>
                </a:cubicBezTo>
                <a:lnTo>
                  <a:pt x="2852" y="1364"/>
                </a:lnTo>
                <a:cubicBezTo>
                  <a:pt x="2883" y="1333"/>
                  <a:pt x="2914" y="1333"/>
                  <a:pt x="2945" y="1301"/>
                </a:cubicBezTo>
                <a:cubicBezTo>
                  <a:pt x="2945" y="1301"/>
                  <a:pt x="2945" y="1301"/>
                  <a:pt x="2976" y="1301"/>
                </a:cubicBezTo>
                <a:lnTo>
                  <a:pt x="3007" y="1301"/>
                </a:lnTo>
                <a:cubicBezTo>
                  <a:pt x="3007" y="1301"/>
                  <a:pt x="3007" y="1333"/>
                  <a:pt x="3038" y="1333"/>
                </a:cubicBezTo>
                <a:cubicBezTo>
                  <a:pt x="3069" y="1333"/>
                  <a:pt x="3069" y="1364"/>
                  <a:pt x="3100" y="1395"/>
                </a:cubicBezTo>
                <a:cubicBezTo>
                  <a:pt x="3100" y="1425"/>
                  <a:pt x="3100" y="1425"/>
                  <a:pt x="3100" y="1457"/>
                </a:cubicBezTo>
                <a:cubicBezTo>
                  <a:pt x="3131" y="1488"/>
                  <a:pt x="3131" y="1488"/>
                  <a:pt x="3162" y="1488"/>
                </a:cubicBezTo>
                <a:lnTo>
                  <a:pt x="3193" y="1488"/>
                </a:lnTo>
                <a:lnTo>
                  <a:pt x="3193" y="1488"/>
                </a:lnTo>
                <a:lnTo>
                  <a:pt x="3224" y="1488"/>
                </a:lnTo>
                <a:lnTo>
                  <a:pt x="3224" y="1488"/>
                </a:lnTo>
                <a:lnTo>
                  <a:pt x="3255" y="1488"/>
                </a:lnTo>
                <a:cubicBezTo>
                  <a:pt x="3286" y="1519"/>
                  <a:pt x="3286" y="1519"/>
                  <a:pt x="3286" y="1549"/>
                </a:cubicBezTo>
                <a:cubicBezTo>
                  <a:pt x="3255" y="1549"/>
                  <a:pt x="3255" y="1581"/>
                  <a:pt x="3255" y="1581"/>
                </a:cubicBezTo>
                <a:cubicBezTo>
                  <a:pt x="3255" y="1581"/>
                  <a:pt x="3255" y="1581"/>
                  <a:pt x="3255" y="1612"/>
                </a:cubicBezTo>
                <a:cubicBezTo>
                  <a:pt x="3224" y="1612"/>
                  <a:pt x="3224" y="1612"/>
                  <a:pt x="3255" y="1612"/>
                </a:cubicBezTo>
                <a:cubicBezTo>
                  <a:pt x="3255" y="1643"/>
                  <a:pt x="3255" y="1643"/>
                  <a:pt x="3255" y="1643"/>
                </a:cubicBezTo>
                <a:cubicBezTo>
                  <a:pt x="3255" y="1673"/>
                  <a:pt x="3255" y="1705"/>
                  <a:pt x="3224" y="1705"/>
                </a:cubicBezTo>
                <a:cubicBezTo>
                  <a:pt x="3224" y="1736"/>
                  <a:pt x="3224" y="1736"/>
                  <a:pt x="3224" y="1736"/>
                </a:cubicBezTo>
                <a:lnTo>
                  <a:pt x="3224" y="1736"/>
                </a:lnTo>
                <a:lnTo>
                  <a:pt x="3255" y="1736"/>
                </a:lnTo>
                <a:lnTo>
                  <a:pt x="3255" y="1736"/>
                </a:lnTo>
                <a:cubicBezTo>
                  <a:pt x="3286" y="1705"/>
                  <a:pt x="3286" y="1705"/>
                  <a:pt x="3317" y="1705"/>
                </a:cubicBezTo>
                <a:lnTo>
                  <a:pt x="3317" y="1705"/>
                </a:lnTo>
                <a:cubicBezTo>
                  <a:pt x="3317" y="1705"/>
                  <a:pt x="3317" y="1705"/>
                  <a:pt x="3348" y="1705"/>
                </a:cubicBezTo>
                <a:lnTo>
                  <a:pt x="3348" y="1705"/>
                </a:lnTo>
                <a:lnTo>
                  <a:pt x="3379" y="1705"/>
                </a:lnTo>
                <a:lnTo>
                  <a:pt x="3379" y="1705"/>
                </a:lnTo>
                <a:cubicBezTo>
                  <a:pt x="3379" y="1673"/>
                  <a:pt x="3379" y="1673"/>
                  <a:pt x="3379" y="1643"/>
                </a:cubicBezTo>
                <a:cubicBezTo>
                  <a:pt x="3409" y="1643"/>
                  <a:pt x="3441" y="1643"/>
                  <a:pt x="3472" y="1643"/>
                </a:cubicBezTo>
                <a:cubicBezTo>
                  <a:pt x="3503" y="1643"/>
                  <a:pt x="3503" y="1643"/>
                  <a:pt x="3534" y="1643"/>
                </a:cubicBezTo>
                <a:cubicBezTo>
                  <a:pt x="3626" y="1581"/>
                  <a:pt x="3626" y="1581"/>
                  <a:pt x="3626" y="1581"/>
                </a:cubicBezTo>
                <a:lnTo>
                  <a:pt x="3626" y="1581"/>
                </a:lnTo>
                <a:cubicBezTo>
                  <a:pt x="3626" y="1581"/>
                  <a:pt x="3750" y="1581"/>
                  <a:pt x="3782" y="1581"/>
                </a:cubicBezTo>
                <a:lnTo>
                  <a:pt x="3782" y="1581"/>
                </a:lnTo>
                <a:lnTo>
                  <a:pt x="3782" y="1581"/>
                </a:lnTo>
                <a:cubicBezTo>
                  <a:pt x="3813" y="1581"/>
                  <a:pt x="3813" y="1581"/>
                  <a:pt x="3813" y="1581"/>
                </a:cubicBezTo>
                <a:lnTo>
                  <a:pt x="3813" y="1581"/>
                </a:lnTo>
                <a:cubicBezTo>
                  <a:pt x="3813" y="1549"/>
                  <a:pt x="3813" y="1549"/>
                  <a:pt x="3813" y="1549"/>
                </a:cubicBezTo>
                <a:lnTo>
                  <a:pt x="3813" y="1549"/>
                </a:lnTo>
                <a:cubicBezTo>
                  <a:pt x="3844" y="1549"/>
                  <a:pt x="3844" y="1549"/>
                  <a:pt x="3844" y="1549"/>
                </a:cubicBezTo>
                <a:lnTo>
                  <a:pt x="3844" y="1549"/>
                </a:lnTo>
                <a:cubicBezTo>
                  <a:pt x="3844" y="1549"/>
                  <a:pt x="3874" y="1549"/>
                  <a:pt x="3874" y="1519"/>
                </a:cubicBezTo>
                <a:lnTo>
                  <a:pt x="3874" y="1519"/>
                </a:lnTo>
                <a:lnTo>
                  <a:pt x="3874" y="1488"/>
                </a:lnTo>
                <a:cubicBezTo>
                  <a:pt x="3874" y="1488"/>
                  <a:pt x="3874" y="1457"/>
                  <a:pt x="3906" y="1457"/>
                </a:cubicBezTo>
                <a:lnTo>
                  <a:pt x="3906" y="1457"/>
                </a:lnTo>
                <a:cubicBezTo>
                  <a:pt x="3813" y="1488"/>
                  <a:pt x="3813" y="1488"/>
                  <a:pt x="3813" y="1488"/>
                </a:cubicBezTo>
                <a:cubicBezTo>
                  <a:pt x="3906" y="1395"/>
                  <a:pt x="3906" y="1395"/>
                  <a:pt x="3906" y="1395"/>
                </a:cubicBezTo>
                <a:cubicBezTo>
                  <a:pt x="3968" y="1333"/>
                  <a:pt x="3968" y="1333"/>
                  <a:pt x="3968" y="1333"/>
                </a:cubicBezTo>
                <a:cubicBezTo>
                  <a:pt x="3998" y="1301"/>
                  <a:pt x="3998" y="1301"/>
                  <a:pt x="3998" y="1301"/>
                </a:cubicBezTo>
                <a:lnTo>
                  <a:pt x="4030" y="1301"/>
                </a:lnTo>
                <a:cubicBezTo>
                  <a:pt x="4030" y="1301"/>
                  <a:pt x="4030" y="1301"/>
                  <a:pt x="4061" y="1271"/>
                </a:cubicBezTo>
                <a:lnTo>
                  <a:pt x="4061" y="1271"/>
                </a:lnTo>
                <a:cubicBezTo>
                  <a:pt x="4061" y="1240"/>
                  <a:pt x="4122" y="1240"/>
                  <a:pt x="4122" y="1240"/>
                </a:cubicBezTo>
                <a:lnTo>
                  <a:pt x="4122" y="1240"/>
                </a:lnTo>
                <a:cubicBezTo>
                  <a:pt x="4122" y="1240"/>
                  <a:pt x="4122" y="1240"/>
                  <a:pt x="4154" y="1240"/>
                </a:cubicBezTo>
                <a:cubicBezTo>
                  <a:pt x="4154" y="1240"/>
                  <a:pt x="4185" y="1240"/>
                  <a:pt x="4216" y="1240"/>
                </a:cubicBezTo>
                <a:lnTo>
                  <a:pt x="4216" y="1240"/>
                </a:lnTo>
                <a:lnTo>
                  <a:pt x="4216" y="1240"/>
                </a:lnTo>
                <a:cubicBezTo>
                  <a:pt x="4246" y="1240"/>
                  <a:pt x="4246" y="1240"/>
                  <a:pt x="4246" y="1240"/>
                </a:cubicBezTo>
                <a:lnTo>
                  <a:pt x="4278" y="1240"/>
                </a:lnTo>
                <a:cubicBezTo>
                  <a:pt x="4309" y="1240"/>
                  <a:pt x="4340" y="1240"/>
                  <a:pt x="4370" y="1240"/>
                </a:cubicBezTo>
                <a:lnTo>
                  <a:pt x="4402" y="1240"/>
                </a:lnTo>
                <a:cubicBezTo>
                  <a:pt x="4433" y="1240"/>
                  <a:pt x="4464" y="1240"/>
                  <a:pt x="4464" y="1240"/>
                </a:cubicBezTo>
                <a:cubicBezTo>
                  <a:pt x="4494" y="1240"/>
                  <a:pt x="4494" y="1209"/>
                  <a:pt x="4494" y="1209"/>
                </a:cubicBezTo>
                <a:cubicBezTo>
                  <a:pt x="4526" y="1177"/>
                  <a:pt x="4526" y="1177"/>
                  <a:pt x="4526" y="1177"/>
                </a:cubicBezTo>
                <a:cubicBezTo>
                  <a:pt x="4526" y="1177"/>
                  <a:pt x="4526" y="1177"/>
                  <a:pt x="4588" y="1177"/>
                </a:cubicBezTo>
                <a:lnTo>
                  <a:pt x="4618" y="1177"/>
                </a:lnTo>
                <a:cubicBezTo>
                  <a:pt x="4618" y="1177"/>
                  <a:pt x="4650" y="1147"/>
                  <a:pt x="4650" y="1116"/>
                </a:cubicBezTo>
                <a:cubicBezTo>
                  <a:pt x="4650" y="1116"/>
                  <a:pt x="4650" y="1116"/>
                  <a:pt x="4650" y="1085"/>
                </a:cubicBezTo>
                <a:lnTo>
                  <a:pt x="4618" y="1085"/>
                </a:lnTo>
                <a:lnTo>
                  <a:pt x="4618" y="1085"/>
                </a:lnTo>
                <a:cubicBezTo>
                  <a:pt x="4588" y="1116"/>
                  <a:pt x="4588" y="1116"/>
                  <a:pt x="4588" y="1116"/>
                </a:cubicBezTo>
                <a:cubicBezTo>
                  <a:pt x="4588" y="1053"/>
                  <a:pt x="4588" y="1053"/>
                  <a:pt x="4588" y="1053"/>
                </a:cubicBezTo>
                <a:lnTo>
                  <a:pt x="4588" y="1053"/>
                </a:lnTo>
                <a:cubicBezTo>
                  <a:pt x="4557" y="1053"/>
                  <a:pt x="4557" y="1053"/>
                  <a:pt x="4557" y="1053"/>
                </a:cubicBezTo>
                <a:lnTo>
                  <a:pt x="4557" y="1053"/>
                </a:lnTo>
                <a:cubicBezTo>
                  <a:pt x="4557" y="1053"/>
                  <a:pt x="4526" y="1053"/>
                  <a:pt x="4494" y="1085"/>
                </a:cubicBezTo>
                <a:lnTo>
                  <a:pt x="4464" y="1085"/>
                </a:lnTo>
                <a:cubicBezTo>
                  <a:pt x="4464" y="1116"/>
                  <a:pt x="4433" y="1116"/>
                  <a:pt x="4433" y="1116"/>
                </a:cubicBezTo>
                <a:cubicBezTo>
                  <a:pt x="4433" y="1116"/>
                  <a:pt x="4402" y="1116"/>
                  <a:pt x="4402" y="1085"/>
                </a:cubicBezTo>
                <a:cubicBezTo>
                  <a:pt x="4402" y="1053"/>
                  <a:pt x="4402" y="1023"/>
                  <a:pt x="4433" y="1023"/>
                </a:cubicBezTo>
                <a:cubicBezTo>
                  <a:pt x="4433" y="1023"/>
                  <a:pt x="4464" y="992"/>
                  <a:pt x="4494" y="992"/>
                </a:cubicBezTo>
                <a:lnTo>
                  <a:pt x="4464" y="992"/>
                </a:lnTo>
                <a:lnTo>
                  <a:pt x="4464" y="992"/>
                </a:lnTo>
                <a:lnTo>
                  <a:pt x="4464" y="992"/>
                </a:lnTo>
                <a:cubicBezTo>
                  <a:pt x="4433" y="992"/>
                  <a:pt x="4433" y="992"/>
                  <a:pt x="4433" y="992"/>
                </a:cubicBezTo>
                <a:lnTo>
                  <a:pt x="4433" y="992"/>
                </a:lnTo>
                <a:lnTo>
                  <a:pt x="4433" y="992"/>
                </a:lnTo>
                <a:cubicBezTo>
                  <a:pt x="4402" y="992"/>
                  <a:pt x="4402" y="992"/>
                  <a:pt x="4402" y="960"/>
                </a:cubicBezTo>
                <a:cubicBezTo>
                  <a:pt x="4370" y="960"/>
                  <a:pt x="4370" y="960"/>
                  <a:pt x="4370" y="960"/>
                </a:cubicBezTo>
                <a:lnTo>
                  <a:pt x="4370" y="960"/>
                </a:lnTo>
                <a:lnTo>
                  <a:pt x="4370" y="929"/>
                </a:lnTo>
                <a:cubicBezTo>
                  <a:pt x="4309" y="929"/>
                  <a:pt x="4309" y="929"/>
                  <a:pt x="4309" y="929"/>
                </a:cubicBezTo>
                <a:cubicBezTo>
                  <a:pt x="4340" y="899"/>
                  <a:pt x="4340" y="899"/>
                  <a:pt x="4340" y="899"/>
                </a:cubicBezTo>
                <a:lnTo>
                  <a:pt x="4340" y="868"/>
                </a:lnTo>
                <a:cubicBezTo>
                  <a:pt x="4309" y="837"/>
                  <a:pt x="4309" y="837"/>
                  <a:pt x="4309" y="837"/>
                </a:cubicBezTo>
                <a:lnTo>
                  <a:pt x="4340" y="837"/>
                </a:lnTo>
                <a:lnTo>
                  <a:pt x="4340" y="837"/>
                </a:lnTo>
                <a:cubicBezTo>
                  <a:pt x="4309" y="805"/>
                  <a:pt x="4309" y="805"/>
                  <a:pt x="4309" y="805"/>
                </a:cubicBezTo>
                <a:cubicBezTo>
                  <a:pt x="4309" y="805"/>
                  <a:pt x="4309" y="805"/>
                  <a:pt x="4309" y="775"/>
                </a:cubicBezTo>
                <a:lnTo>
                  <a:pt x="4278" y="805"/>
                </a:lnTo>
                <a:cubicBezTo>
                  <a:pt x="4185" y="837"/>
                  <a:pt x="4185" y="837"/>
                  <a:pt x="4185" y="837"/>
                </a:cubicBezTo>
                <a:cubicBezTo>
                  <a:pt x="4246" y="775"/>
                  <a:pt x="4246" y="775"/>
                  <a:pt x="4246" y="775"/>
                </a:cubicBezTo>
                <a:cubicBezTo>
                  <a:pt x="4216" y="775"/>
                  <a:pt x="4216" y="775"/>
                  <a:pt x="4216" y="775"/>
                </a:cubicBezTo>
                <a:cubicBezTo>
                  <a:pt x="4246" y="744"/>
                  <a:pt x="4246" y="744"/>
                  <a:pt x="4246" y="744"/>
                </a:cubicBezTo>
                <a:cubicBezTo>
                  <a:pt x="4216" y="744"/>
                  <a:pt x="4216" y="744"/>
                  <a:pt x="4216" y="744"/>
                </a:cubicBezTo>
                <a:cubicBezTo>
                  <a:pt x="4216" y="713"/>
                  <a:pt x="4216" y="713"/>
                  <a:pt x="4216" y="713"/>
                </a:cubicBezTo>
                <a:lnTo>
                  <a:pt x="4216" y="713"/>
                </a:lnTo>
                <a:cubicBezTo>
                  <a:pt x="4216" y="681"/>
                  <a:pt x="4216" y="681"/>
                  <a:pt x="4216" y="681"/>
                </a:cubicBezTo>
                <a:cubicBezTo>
                  <a:pt x="4185" y="681"/>
                  <a:pt x="4185" y="681"/>
                  <a:pt x="4185" y="651"/>
                </a:cubicBezTo>
                <a:lnTo>
                  <a:pt x="4185" y="651"/>
                </a:lnTo>
                <a:lnTo>
                  <a:pt x="4185" y="651"/>
                </a:lnTo>
                <a:cubicBezTo>
                  <a:pt x="4185" y="681"/>
                  <a:pt x="4185" y="713"/>
                  <a:pt x="4185" y="713"/>
                </a:cubicBezTo>
                <a:cubicBezTo>
                  <a:pt x="4185" y="713"/>
                  <a:pt x="4185" y="744"/>
                  <a:pt x="4154" y="744"/>
                </a:cubicBezTo>
                <a:lnTo>
                  <a:pt x="4154" y="744"/>
                </a:lnTo>
                <a:lnTo>
                  <a:pt x="4154" y="744"/>
                </a:lnTo>
                <a:lnTo>
                  <a:pt x="4154" y="744"/>
                </a:lnTo>
                <a:cubicBezTo>
                  <a:pt x="4122" y="805"/>
                  <a:pt x="4122" y="805"/>
                  <a:pt x="4122" y="805"/>
                </a:cubicBezTo>
                <a:cubicBezTo>
                  <a:pt x="4092" y="775"/>
                  <a:pt x="4092" y="775"/>
                  <a:pt x="4092" y="775"/>
                </a:cubicBezTo>
                <a:lnTo>
                  <a:pt x="4092" y="744"/>
                </a:lnTo>
                <a:lnTo>
                  <a:pt x="4061" y="744"/>
                </a:lnTo>
                <a:cubicBezTo>
                  <a:pt x="4061" y="775"/>
                  <a:pt x="4061" y="775"/>
                  <a:pt x="4061" y="775"/>
                </a:cubicBezTo>
                <a:lnTo>
                  <a:pt x="4061" y="775"/>
                </a:lnTo>
                <a:cubicBezTo>
                  <a:pt x="4030" y="837"/>
                  <a:pt x="4030" y="837"/>
                  <a:pt x="4030" y="837"/>
                </a:cubicBezTo>
                <a:cubicBezTo>
                  <a:pt x="3998" y="775"/>
                  <a:pt x="3998" y="775"/>
                  <a:pt x="3998" y="775"/>
                </a:cubicBezTo>
                <a:cubicBezTo>
                  <a:pt x="3998" y="805"/>
                  <a:pt x="3968" y="805"/>
                  <a:pt x="3968" y="805"/>
                </a:cubicBezTo>
                <a:lnTo>
                  <a:pt x="3937" y="805"/>
                </a:lnTo>
                <a:cubicBezTo>
                  <a:pt x="3874" y="775"/>
                  <a:pt x="3874" y="775"/>
                  <a:pt x="3874" y="775"/>
                </a:cubicBezTo>
                <a:cubicBezTo>
                  <a:pt x="3937" y="744"/>
                  <a:pt x="3937" y="744"/>
                  <a:pt x="3937" y="744"/>
                </a:cubicBezTo>
                <a:lnTo>
                  <a:pt x="3937" y="744"/>
                </a:lnTo>
                <a:lnTo>
                  <a:pt x="3906" y="713"/>
                </a:lnTo>
                <a:cubicBezTo>
                  <a:pt x="3874" y="713"/>
                  <a:pt x="3874" y="713"/>
                  <a:pt x="3874" y="713"/>
                </a:cubicBezTo>
                <a:cubicBezTo>
                  <a:pt x="3874" y="681"/>
                  <a:pt x="3874" y="681"/>
                  <a:pt x="3874" y="681"/>
                </a:cubicBezTo>
                <a:lnTo>
                  <a:pt x="3874" y="681"/>
                </a:lnTo>
                <a:cubicBezTo>
                  <a:pt x="3874" y="681"/>
                  <a:pt x="3874" y="681"/>
                  <a:pt x="3844" y="681"/>
                </a:cubicBezTo>
                <a:cubicBezTo>
                  <a:pt x="3844" y="620"/>
                  <a:pt x="3844" y="620"/>
                  <a:pt x="3844" y="620"/>
                </a:cubicBezTo>
                <a:cubicBezTo>
                  <a:pt x="3844" y="620"/>
                  <a:pt x="3874" y="620"/>
                  <a:pt x="3906" y="620"/>
                </a:cubicBezTo>
                <a:lnTo>
                  <a:pt x="3906" y="620"/>
                </a:lnTo>
                <a:cubicBezTo>
                  <a:pt x="3906" y="620"/>
                  <a:pt x="3906" y="620"/>
                  <a:pt x="3874" y="620"/>
                </a:cubicBezTo>
                <a:cubicBezTo>
                  <a:pt x="3874" y="589"/>
                  <a:pt x="3874" y="589"/>
                  <a:pt x="3844" y="589"/>
                </a:cubicBezTo>
                <a:lnTo>
                  <a:pt x="3844" y="589"/>
                </a:lnTo>
                <a:cubicBezTo>
                  <a:pt x="3813" y="589"/>
                  <a:pt x="3813" y="589"/>
                  <a:pt x="3813" y="589"/>
                </a:cubicBezTo>
                <a:cubicBezTo>
                  <a:pt x="3813" y="589"/>
                  <a:pt x="3782" y="589"/>
                  <a:pt x="3782" y="557"/>
                </a:cubicBezTo>
                <a:lnTo>
                  <a:pt x="3782" y="557"/>
                </a:lnTo>
                <a:lnTo>
                  <a:pt x="3782" y="557"/>
                </a:lnTo>
                <a:lnTo>
                  <a:pt x="3750" y="557"/>
                </a:lnTo>
                <a:lnTo>
                  <a:pt x="3689" y="527"/>
                </a:lnTo>
                <a:cubicBezTo>
                  <a:pt x="3689" y="527"/>
                  <a:pt x="3689" y="527"/>
                  <a:pt x="3658" y="527"/>
                </a:cubicBezTo>
                <a:lnTo>
                  <a:pt x="3658" y="527"/>
                </a:lnTo>
                <a:lnTo>
                  <a:pt x="3626" y="527"/>
                </a:lnTo>
                <a:lnTo>
                  <a:pt x="3596" y="527"/>
                </a:lnTo>
                <a:cubicBezTo>
                  <a:pt x="3565" y="527"/>
                  <a:pt x="3565" y="527"/>
                  <a:pt x="3565" y="527"/>
                </a:cubicBezTo>
                <a:lnTo>
                  <a:pt x="3565" y="527"/>
                </a:lnTo>
                <a:cubicBezTo>
                  <a:pt x="3565" y="527"/>
                  <a:pt x="3565" y="527"/>
                  <a:pt x="3534" y="527"/>
                </a:cubicBezTo>
                <a:lnTo>
                  <a:pt x="3534" y="527"/>
                </a:lnTo>
                <a:lnTo>
                  <a:pt x="3534" y="527"/>
                </a:lnTo>
                <a:lnTo>
                  <a:pt x="3503" y="527"/>
                </a:lnTo>
                <a:lnTo>
                  <a:pt x="3503" y="527"/>
                </a:lnTo>
                <a:cubicBezTo>
                  <a:pt x="3503" y="557"/>
                  <a:pt x="3503" y="557"/>
                  <a:pt x="3503" y="589"/>
                </a:cubicBezTo>
                <a:lnTo>
                  <a:pt x="3503" y="589"/>
                </a:lnTo>
                <a:lnTo>
                  <a:pt x="3503" y="620"/>
                </a:lnTo>
                <a:lnTo>
                  <a:pt x="3503" y="651"/>
                </a:lnTo>
                <a:cubicBezTo>
                  <a:pt x="3503" y="681"/>
                  <a:pt x="3503" y="681"/>
                  <a:pt x="3472" y="681"/>
                </a:cubicBezTo>
                <a:cubicBezTo>
                  <a:pt x="3472" y="713"/>
                  <a:pt x="3472" y="713"/>
                  <a:pt x="3472" y="713"/>
                </a:cubicBezTo>
                <a:cubicBezTo>
                  <a:pt x="3441" y="713"/>
                  <a:pt x="3441" y="713"/>
                  <a:pt x="3441" y="744"/>
                </a:cubicBezTo>
                <a:lnTo>
                  <a:pt x="3472" y="744"/>
                </a:lnTo>
                <a:lnTo>
                  <a:pt x="3472" y="744"/>
                </a:lnTo>
                <a:cubicBezTo>
                  <a:pt x="3503" y="744"/>
                  <a:pt x="3534" y="775"/>
                  <a:pt x="3534" y="805"/>
                </a:cubicBezTo>
                <a:cubicBezTo>
                  <a:pt x="3565" y="805"/>
                  <a:pt x="3565" y="837"/>
                  <a:pt x="3565" y="899"/>
                </a:cubicBezTo>
                <a:cubicBezTo>
                  <a:pt x="3565" y="929"/>
                  <a:pt x="3534" y="929"/>
                  <a:pt x="3534" y="929"/>
                </a:cubicBezTo>
                <a:cubicBezTo>
                  <a:pt x="3534" y="960"/>
                  <a:pt x="3534" y="960"/>
                  <a:pt x="3503" y="960"/>
                </a:cubicBezTo>
                <a:lnTo>
                  <a:pt x="3503" y="960"/>
                </a:lnTo>
                <a:cubicBezTo>
                  <a:pt x="3472" y="960"/>
                  <a:pt x="3441" y="992"/>
                  <a:pt x="3441" y="992"/>
                </a:cubicBezTo>
                <a:lnTo>
                  <a:pt x="3409" y="992"/>
                </a:lnTo>
                <a:cubicBezTo>
                  <a:pt x="3409" y="992"/>
                  <a:pt x="3409" y="992"/>
                  <a:pt x="3409" y="1023"/>
                </a:cubicBezTo>
                <a:lnTo>
                  <a:pt x="3409" y="1023"/>
                </a:lnTo>
                <a:cubicBezTo>
                  <a:pt x="3409" y="1023"/>
                  <a:pt x="3441" y="1053"/>
                  <a:pt x="3441" y="1116"/>
                </a:cubicBezTo>
                <a:cubicBezTo>
                  <a:pt x="3472" y="1177"/>
                  <a:pt x="3472" y="1177"/>
                  <a:pt x="3472" y="1177"/>
                </a:cubicBezTo>
                <a:cubicBezTo>
                  <a:pt x="3441" y="1177"/>
                  <a:pt x="3441" y="1177"/>
                  <a:pt x="3441" y="1177"/>
                </a:cubicBezTo>
                <a:cubicBezTo>
                  <a:pt x="3441" y="1177"/>
                  <a:pt x="3441" y="1177"/>
                  <a:pt x="3409" y="1177"/>
                </a:cubicBezTo>
                <a:lnTo>
                  <a:pt x="3441" y="1209"/>
                </a:lnTo>
                <a:cubicBezTo>
                  <a:pt x="3441" y="1271"/>
                  <a:pt x="3441" y="1271"/>
                  <a:pt x="3441" y="1271"/>
                </a:cubicBezTo>
                <a:cubicBezTo>
                  <a:pt x="3379" y="1240"/>
                  <a:pt x="3379" y="1240"/>
                  <a:pt x="3379" y="1240"/>
                </a:cubicBezTo>
                <a:lnTo>
                  <a:pt x="3379" y="1240"/>
                </a:lnTo>
                <a:cubicBezTo>
                  <a:pt x="3379" y="1271"/>
                  <a:pt x="3379" y="1271"/>
                  <a:pt x="3379" y="1271"/>
                </a:cubicBezTo>
                <a:cubicBezTo>
                  <a:pt x="3348" y="1271"/>
                  <a:pt x="3348" y="1240"/>
                  <a:pt x="3317" y="1240"/>
                </a:cubicBezTo>
                <a:lnTo>
                  <a:pt x="3317" y="1209"/>
                </a:lnTo>
                <a:cubicBezTo>
                  <a:pt x="3286" y="1209"/>
                  <a:pt x="3286" y="1209"/>
                  <a:pt x="3286" y="1209"/>
                </a:cubicBezTo>
                <a:lnTo>
                  <a:pt x="3286" y="1209"/>
                </a:lnTo>
                <a:cubicBezTo>
                  <a:pt x="3286" y="1209"/>
                  <a:pt x="3286" y="1209"/>
                  <a:pt x="3255" y="1209"/>
                </a:cubicBezTo>
                <a:cubicBezTo>
                  <a:pt x="3255" y="1177"/>
                  <a:pt x="3224" y="1177"/>
                  <a:pt x="3224" y="1177"/>
                </a:cubicBezTo>
                <a:cubicBezTo>
                  <a:pt x="3193" y="1147"/>
                  <a:pt x="3193" y="1147"/>
                  <a:pt x="3193" y="1116"/>
                </a:cubicBezTo>
                <a:lnTo>
                  <a:pt x="3193" y="1116"/>
                </a:lnTo>
                <a:lnTo>
                  <a:pt x="3193" y="1116"/>
                </a:lnTo>
                <a:cubicBezTo>
                  <a:pt x="3193" y="1085"/>
                  <a:pt x="3162" y="1053"/>
                  <a:pt x="3193" y="1053"/>
                </a:cubicBezTo>
                <a:lnTo>
                  <a:pt x="3193" y="1023"/>
                </a:lnTo>
                <a:lnTo>
                  <a:pt x="3193" y="1023"/>
                </a:lnTo>
                <a:lnTo>
                  <a:pt x="3193" y="992"/>
                </a:lnTo>
                <a:lnTo>
                  <a:pt x="3193" y="992"/>
                </a:lnTo>
                <a:cubicBezTo>
                  <a:pt x="3162" y="992"/>
                  <a:pt x="3162" y="992"/>
                  <a:pt x="3162" y="992"/>
                </a:cubicBezTo>
                <a:lnTo>
                  <a:pt x="3162" y="992"/>
                </a:lnTo>
                <a:cubicBezTo>
                  <a:pt x="3162" y="992"/>
                  <a:pt x="3100" y="960"/>
                  <a:pt x="3069" y="960"/>
                </a:cubicBezTo>
                <a:cubicBezTo>
                  <a:pt x="3038" y="992"/>
                  <a:pt x="3038" y="992"/>
                  <a:pt x="3038" y="992"/>
                </a:cubicBezTo>
                <a:cubicBezTo>
                  <a:pt x="3038" y="960"/>
                  <a:pt x="3038" y="960"/>
                  <a:pt x="3038" y="960"/>
                </a:cubicBezTo>
                <a:cubicBezTo>
                  <a:pt x="3007" y="960"/>
                  <a:pt x="2945" y="929"/>
                  <a:pt x="2914" y="929"/>
                </a:cubicBezTo>
                <a:cubicBezTo>
                  <a:pt x="2883" y="929"/>
                  <a:pt x="2883" y="899"/>
                  <a:pt x="2852" y="868"/>
                </a:cubicBezTo>
                <a:lnTo>
                  <a:pt x="2852" y="868"/>
                </a:lnTo>
                <a:lnTo>
                  <a:pt x="2852" y="868"/>
                </a:lnTo>
                <a:cubicBezTo>
                  <a:pt x="2821" y="868"/>
                  <a:pt x="2790" y="868"/>
                  <a:pt x="2759" y="868"/>
                </a:cubicBezTo>
                <a:lnTo>
                  <a:pt x="2759" y="868"/>
                </a:lnTo>
                <a:cubicBezTo>
                  <a:pt x="2728" y="868"/>
                  <a:pt x="2728" y="868"/>
                  <a:pt x="2728" y="868"/>
                </a:cubicBezTo>
                <a:cubicBezTo>
                  <a:pt x="2697" y="868"/>
                  <a:pt x="2666" y="868"/>
                  <a:pt x="2666" y="868"/>
                </a:cubicBezTo>
                <a:cubicBezTo>
                  <a:pt x="2635" y="868"/>
                  <a:pt x="2635" y="868"/>
                  <a:pt x="2635" y="868"/>
                </a:cubicBezTo>
                <a:cubicBezTo>
                  <a:pt x="2573" y="868"/>
                  <a:pt x="2573" y="868"/>
                  <a:pt x="2573" y="868"/>
                </a:cubicBezTo>
                <a:cubicBezTo>
                  <a:pt x="2635" y="805"/>
                  <a:pt x="2635" y="805"/>
                  <a:pt x="2635" y="805"/>
                </a:cubicBezTo>
                <a:cubicBezTo>
                  <a:pt x="2604" y="744"/>
                  <a:pt x="2604" y="744"/>
                  <a:pt x="2604" y="744"/>
                </a:cubicBezTo>
                <a:cubicBezTo>
                  <a:pt x="2573" y="744"/>
                  <a:pt x="2573" y="744"/>
                  <a:pt x="2573" y="744"/>
                </a:cubicBezTo>
                <a:cubicBezTo>
                  <a:pt x="2542" y="775"/>
                  <a:pt x="2542" y="775"/>
                  <a:pt x="2542" y="775"/>
                </a:cubicBezTo>
                <a:lnTo>
                  <a:pt x="2542" y="775"/>
                </a:lnTo>
                <a:cubicBezTo>
                  <a:pt x="2542" y="744"/>
                  <a:pt x="2511" y="744"/>
                  <a:pt x="2511" y="744"/>
                </a:cubicBezTo>
                <a:cubicBezTo>
                  <a:pt x="2511" y="744"/>
                  <a:pt x="2480" y="713"/>
                  <a:pt x="2480" y="681"/>
                </a:cubicBezTo>
                <a:lnTo>
                  <a:pt x="2480" y="651"/>
                </a:lnTo>
                <a:cubicBezTo>
                  <a:pt x="2480" y="620"/>
                  <a:pt x="2480" y="620"/>
                  <a:pt x="2480" y="620"/>
                </a:cubicBezTo>
                <a:cubicBezTo>
                  <a:pt x="2480" y="589"/>
                  <a:pt x="2511" y="589"/>
                  <a:pt x="2511" y="557"/>
                </a:cubicBezTo>
                <a:cubicBezTo>
                  <a:pt x="2542" y="557"/>
                  <a:pt x="2542" y="557"/>
                  <a:pt x="2542" y="557"/>
                </a:cubicBezTo>
                <a:lnTo>
                  <a:pt x="2542" y="557"/>
                </a:lnTo>
                <a:cubicBezTo>
                  <a:pt x="2573" y="527"/>
                  <a:pt x="2573" y="527"/>
                  <a:pt x="2573" y="527"/>
                </a:cubicBezTo>
                <a:cubicBezTo>
                  <a:pt x="2542" y="465"/>
                  <a:pt x="2542" y="465"/>
                  <a:pt x="2542" y="465"/>
                </a:cubicBezTo>
                <a:cubicBezTo>
                  <a:pt x="2604" y="496"/>
                  <a:pt x="2604" y="496"/>
                  <a:pt x="2604" y="496"/>
                </a:cubicBezTo>
                <a:cubicBezTo>
                  <a:pt x="2604" y="465"/>
                  <a:pt x="2604" y="465"/>
                  <a:pt x="2604" y="465"/>
                </a:cubicBezTo>
                <a:lnTo>
                  <a:pt x="2604" y="465"/>
                </a:lnTo>
                <a:cubicBezTo>
                  <a:pt x="2635" y="465"/>
                  <a:pt x="2666" y="433"/>
                  <a:pt x="2666" y="433"/>
                </a:cubicBezTo>
                <a:cubicBezTo>
                  <a:pt x="2697" y="433"/>
                  <a:pt x="2697" y="433"/>
                  <a:pt x="2697" y="433"/>
                </a:cubicBezTo>
                <a:lnTo>
                  <a:pt x="2697" y="433"/>
                </a:lnTo>
                <a:cubicBezTo>
                  <a:pt x="2697" y="433"/>
                  <a:pt x="2697" y="433"/>
                  <a:pt x="2666" y="433"/>
                </a:cubicBezTo>
                <a:cubicBezTo>
                  <a:pt x="2666" y="433"/>
                  <a:pt x="2666" y="433"/>
                  <a:pt x="2635" y="433"/>
                </a:cubicBezTo>
                <a:lnTo>
                  <a:pt x="2635" y="433"/>
                </a:lnTo>
                <a:cubicBezTo>
                  <a:pt x="2635" y="433"/>
                  <a:pt x="2604" y="403"/>
                  <a:pt x="2573" y="403"/>
                </a:cubicBezTo>
                <a:cubicBezTo>
                  <a:pt x="2511" y="372"/>
                  <a:pt x="2511" y="372"/>
                  <a:pt x="2511" y="372"/>
                </a:cubicBezTo>
                <a:cubicBezTo>
                  <a:pt x="2635" y="372"/>
                  <a:pt x="2635" y="372"/>
                  <a:pt x="2635" y="372"/>
                </a:cubicBezTo>
                <a:cubicBezTo>
                  <a:pt x="2635" y="372"/>
                  <a:pt x="2635" y="372"/>
                  <a:pt x="2666" y="372"/>
                </a:cubicBezTo>
                <a:lnTo>
                  <a:pt x="2666" y="372"/>
                </a:lnTo>
                <a:cubicBezTo>
                  <a:pt x="2697" y="372"/>
                  <a:pt x="2697" y="372"/>
                  <a:pt x="2697" y="372"/>
                </a:cubicBezTo>
                <a:cubicBezTo>
                  <a:pt x="2697" y="372"/>
                  <a:pt x="2728" y="372"/>
                  <a:pt x="2728" y="403"/>
                </a:cubicBezTo>
                <a:cubicBezTo>
                  <a:pt x="2728" y="403"/>
                  <a:pt x="2728" y="403"/>
                  <a:pt x="2759" y="403"/>
                </a:cubicBezTo>
                <a:lnTo>
                  <a:pt x="2759" y="403"/>
                </a:lnTo>
                <a:cubicBezTo>
                  <a:pt x="2759" y="403"/>
                  <a:pt x="2759" y="403"/>
                  <a:pt x="2759" y="372"/>
                </a:cubicBezTo>
                <a:cubicBezTo>
                  <a:pt x="2790" y="372"/>
                  <a:pt x="2790" y="372"/>
                  <a:pt x="2790" y="341"/>
                </a:cubicBezTo>
                <a:lnTo>
                  <a:pt x="2821" y="341"/>
                </a:lnTo>
                <a:cubicBezTo>
                  <a:pt x="2821" y="341"/>
                  <a:pt x="2821" y="372"/>
                  <a:pt x="2852" y="372"/>
                </a:cubicBezTo>
                <a:lnTo>
                  <a:pt x="2852" y="372"/>
                </a:lnTo>
                <a:lnTo>
                  <a:pt x="2852" y="372"/>
                </a:lnTo>
                <a:cubicBezTo>
                  <a:pt x="2852" y="372"/>
                  <a:pt x="2852" y="372"/>
                  <a:pt x="2883" y="372"/>
                </a:cubicBezTo>
                <a:lnTo>
                  <a:pt x="2883" y="372"/>
                </a:lnTo>
                <a:lnTo>
                  <a:pt x="2914" y="341"/>
                </a:lnTo>
                <a:cubicBezTo>
                  <a:pt x="2914" y="310"/>
                  <a:pt x="2914" y="310"/>
                  <a:pt x="2914" y="310"/>
                </a:cubicBezTo>
                <a:cubicBezTo>
                  <a:pt x="2914" y="279"/>
                  <a:pt x="2914" y="279"/>
                  <a:pt x="2914" y="279"/>
                </a:cubicBezTo>
                <a:lnTo>
                  <a:pt x="2945" y="248"/>
                </a:lnTo>
                <a:cubicBezTo>
                  <a:pt x="2945" y="248"/>
                  <a:pt x="2945" y="248"/>
                  <a:pt x="2945" y="217"/>
                </a:cubicBezTo>
                <a:lnTo>
                  <a:pt x="2945" y="217"/>
                </a:lnTo>
                <a:cubicBezTo>
                  <a:pt x="2883" y="186"/>
                  <a:pt x="2883" y="186"/>
                  <a:pt x="2883" y="186"/>
                </a:cubicBezTo>
                <a:lnTo>
                  <a:pt x="2945" y="186"/>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59" name="Freeform 177"/>
          <p:cNvSpPr>
            <a:spLocks noChangeArrowheads="1"/>
          </p:cNvSpPr>
          <p:nvPr/>
        </p:nvSpPr>
        <p:spPr bwMode="auto">
          <a:xfrm>
            <a:off x="3522172" y="1880335"/>
            <a:ext cx="51096" cy="44670"/>
          </a:xfrm>
          <a:custGeom>
            <a:avLst/>
            <a:gdLst>
              <a:gd name="T0" fmla="*/ 124 w 125"/>
              <a:gd name="T1" fmla="*/ 31 h 94"/>
              <a:gd name="T2" fmla="*/ 124 w 125"/>
              <a:gd name="T3" fmla="*/ 31 h 94"/>
              <a:gd name="T4" fmla="*/ 93 w 125"/>
              <a:gd name="T5" fmla="*/ 0 h 94"/>
              <a:gd name="T6" fmla="*/ 62 w 125"/>
              <a:gd name="T7" fmla="*/ 0 h 94"/>
              <a:gd name="T8" fmla="*/ 31 w 125"/>
              <a:gd name="T9" fmla="*/ 31 h 94"/>
              <a:gd name="T10" fmla="*/ 0 w 125"/>
              <a:gd name="T11" fmla="*/ 31 h 94"/>
              <a:gd name="T12" fmla="*/ 31 w 125"/>
              <a:gd name="T13" fmla="*/ 62 h 94"/>
              <a:gd name="T14" fmla="*/ 0 w 125"/>
              <a:gd name="T15" fmla="*/ 93 h 94"/>
              <a:gd name="T16" fmla="*/ 0 w 125"/>
              <a:gd name="T17" fmla="*/ 93 h 94"/>
              <a:gd name="T18" fmla="*/ 0 w 125"/>
              <a:gd name="T19" fmla="*/ 93 h 94"/>
              <a:gd name="T20" fmla="*/ 0 w 125"/>
              <a:gd name="T21" fmla="*/ 93 h 94"/>
              <a:gd name="T22" fmla="*/ 31 w 125"/>
              <a:gd name="T23" fmla="*/ 93 h 94"/>
              <a:gd name="T24" fmla="*/ 93 w 125"/>
              <a:gd name="T25" fmla="*/ 93 h 94"/>
              <a:gd name="T26" fmla="*/ 124 w 125"/>
              <a:gd name="T27" fmla="*/ 93 h 94"/>
              <a:gd name="T28" fmla="*/ 124 w 125"/>
              <a:gd name="T29" fmla="*/ 93 h 94"/>
              <a:gd name="T30" fmla="*/ 124 w 125"/>
              <a:gd name="T31"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 h="94">
                <a:moveTo>
                  <a:pt x="124" y="31"/>
                </a:moveTo>
                <a:lnTo>
                  <a:pt x="124" y="31"/>
                </a:lnTo>
                <a:cubicBezTo>
                  <a:pt x="93" y="31"/>
                  <a:pt x="93" y="0"/>
                  <a:pt x="93" y="0"/>
                </a:cubicBezTo>
                <a:lnTo>
                  <a:pt x="62" y="0"/>
                </a:lnTo>
                <a:cubicBezTo>
                  <a:pt x="31" y="0"/>
                  <a:pt x="31" y="31"/>
                  <a:pt x="31" y="31"/>
                </a:cubicBezTo>
                <a:lnTo>
                  <a:pt x="0" y="31"/>
                </a:lnTo>
                <a:cubicBezTo>
                  <a:pt x="31" y="62"/>
                  <a:pt x="31" y="62"/>
                  <a:pt x="31" y="62"/>
                </a:cubicBezTo>
                <a:cubicBezTo>
                  <a:pt x="0" y="93"/>
                  <a:pt x="0" y="93"/>
                  <a:pt x="0" y="93"/>
                </a:cubicBezTo>
                <a:lnTo>
                  <a:pt x="0" y="93"/>
                </a:lnTo>
                <a:lnTo>
                  <a:pt x="0" y="93"/>
                </a:lnTo>
                <a:lnTo>
                  <a:pt x="0" y="93"/>
                </a:lnTo>
                <a:lnTo>
                  <a:pt x="31" y="93"/>
                </a:lnTo>
                <a:cubicBezTo>
                  <a:pt x="31" y="93"/>
                  <a:pt x="31" y="93"/>
                  <a:pt x="93" y="93"/>
                </a:cubicBezTo>
                <a:lnTo>
                  <a:pt x="124" y="93"/>
                </a:lnTo>
                <a:lnTo>
                  <a:pt x="124" y="93"/>
                </a:lnTo>
                <a:lnTo>
                  <a:pt x="124" y="31"/>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60" name="Freeform 178"/>
          <p:cNvSpPr>
            <a:spLocks noChangeArrowheads="1"/>
          </p:cNvSpPr>
          <p:nvPr/>
        </p:nvSpPr>
        <p:spPr bwMode="auto">
          <a:xfrm>
            <a:off x="3741150" y="1939893"/>
            <a:ext cx="89415" cy="89337"/>
          </a:xfrm>
          <a:custGeom>
            <a:avLst/>
            <a:gdLst>
              <a:gd name="T0" fmla="*/ 186 w 218"/>
              <a:gd name="T1" fmla="*/ 124 h 187"/>
              <a:gd name="T2" fmla="*/ 186 w 218"/>
              <a:gd name="T3" fmla="*/ 124 h 187"/>
              <a:gd name="T4" fmla="*/ 186 w 218"/>
              <a:gd name="T5" fmla="*/ 124 h 187"/>
              <a:gd name="T6" fmla="*/ 186 w 218"/>
              <a:gd name="T7" fmla="*/ 93 h 187"/>
              <a:gd name="T8" fmla="*/ 186 w 218"/>
              <a:gd name="T9" fmla="*/ 62 h 187"/>
              <a:gd name="T10" fmla="*/ 186 w 218"/>
              <a:gd name="T11" fmla="*/ 62 h 187"/>
              <a:gd name="T12" fmla="*/ 124 w 218"/>
              <a:gd name="T13" fmla="*/ 31 h 187"/>
              <a:gd name="T14" fmla="*/ 186 w 218"/>
              <a:gd name="T15" fmla="*/ 31 h 187"/>
              <a:gd name="T16" fmla="*/ 62 w 218"/>
              <a:gd name="T17" fmla="*/ 31 h 187"/>
              <a:gd name="T18" fmla="*/ 31 w 218"/>
              <a:gd name="T19" fmla="*/ 0 h 187"/>
              <a:gd name="T20" fmla="*/ 31 w 218"/>
              <a:gd name="T21" fmla="*/ 31 h 187"/>
              <a:gd name="T22" fmla="*/ 31 w 218"/>
              <a:gd name="T23" fmla="*/ 93 h 187"/>
              <a:gd name="T24" fmla="*/ 0 w 218"/>
              <a:gd name="T25" fmla="*/ 124 h 187"/>
              <a:gd name="T26" fmla="*/ 0 w 218"/>
              <a:gd name="T27" fmla="*/ 124 h 187"/>
              <a:gd name="T28" fmla="*/ 0 w 218"/>
              <a:gd name="T29" fmla="*/ 155 h 187"/>
              <a:gd name="T30" fmla="*/ 0 w 218"/>
              <a:gd name="T31" fmla="*/ 155 h 187"/>
              <a:gd name="T32" fmla="*/ 62 w 218"/>
              <a:gd name="T33" fmla="*/ 155 h 187"/>
              <a:gd name="T34" fmla="*/ 93 w 218"/>
              <a:gd name="T35" fmla="*/ 155 h 187"/>
              <a:gd name="T36" fmla="*/ 155 w 218"/>
              <a:gd name="T37" fmla="*/ 186 h 187"/>
              <a:gd name="T38" fmla="*/ 155 w 218"/>
              <a:gd name="T39" fmla="*/ 186 h 187"/>
              <a:gd name="T40" fmla="*/ 186 w 218"/>
              <a:gd name="T41" fmla="*/ 155 h 187"/>
              <a:gd name="T42" fmla="*/ 186 w 218"/>
              <a:gd name="T43" fmla="*/ 155 h 187"/>
              <a:gd name="T44" fmla="*/ 217 w 218"/>
              <a:gd name="T45" fmla="*/ 155 h 187"/>
              <a:gd name="T46" fmla="*/ 217 w 218"/>
              <a:gd name="T47" fmla="*/ 124 h 187"/>
              <a:gd name="T48" fmla="*/ 217 w 218"/>
              <a:gd name="T49" fmla="*/ 124 h 187"/>
              <a:gd name="T50" fmla="*/ 186 w 218"/>
              <a:gd name="T51" fmla="*/ 12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8" h="187">
                <a:moveTo>
                  <a:pt x="186" y="124"/>
                </a:moveTo>
                <a:lnTo>
                  <a:pt x="186" y="124"/>
                </a:lnTo>
                <a:lnTo>
                  <a:pt x="186" y="124"/>
                </a:lnTo>
                <a:lnTo>
                  <a:pt x="186" y="93"/>
                </a:lnTo>
                <a:lnTo>
                  <a:pt x="186" y="62"/>
                </a:lnTo>
                <a:lnTo>
                  <a:pt x="186" y="62"/>
                </a:lnTo>
                <a:cubicBezTo>
                  <a:pt x="124" y="31"/>
                  <a:pt x="124" y="31"/>
                  <a:pt x="124" y="31"/>
                </a:cubicBezTo>
                <a:cubicBezTo>
                  <a:pt x="186" y="31"/>
                  <a:pt x="186" y="31"/>
                  <a:pt x="186" y="31"/>
                </a:cubicBezTo>
                <a:cubicBezTo>
                  <a:pt x="155" y="31"/>
                  <a:pt x="62" y="31"/>
                  <a:pt x="62" y="31"/>
                </a:cubicBezTo>
                <a:cubicBezTo>
                  <a:pt x="62" y="31"/>
                  <a:pt x="62" y="31"/>
                  <a:pt x="31" y="0"/>
                </a:cubicBezTo>
                <a:cubicBezTo>
                  <a:pt x="31" y="31"/>
                  <a:pt x="31" y="31"/>
                  <a:pt x="31" y="31"/>
                </a:cubicBezTo>
                <a:cubicBezTo>
                  <a:pt x="31" y="62"/>
                  <a:pt x="31" y="62"/>
                  <a:pt x="31" y="93"/>
                </a:cubicBezTo>
                <a:cubicBezTo>
                  <a:pt x="31" y="93"/>
                  <a:pt x="31" y="124"/>
                  <a:pt x="0" y="124"/>
                </a:cubicBezTo>
                <a:lnTo>
                  <a:pt x="0" y="124"/>
                </a:lnTo>
                <a:cubicBezTo>
                  <a:pt x="0" y="124"/>
                  <a:pt x="0" y="124"/>
                  <a:pt x="0" y="155"/>
                </a:cubicBezTo>
                <a:lnTo>
                  <a:pt x="0" y="155"/>
                </a:lnTo>
                <a:cubicBezTo>
                  <a:pt x="62" y="155"/>
                  <a:pt x="62" y="155"/>
                  <a:pt x="62" y="155"/>
                </a:cubicBezTo>
                <a:lnTo>
                  <a:pt x="93" y="155"/>
                </a:lnTo>
                <a:cubicBezTo>
                  <a:pt x="124" y="155"/>
                  <a:pt x="155" y="186"/>
                  <a:pt x="155" y="186"/>
                </a:cubicBezTo>
                <a:lnTo>
                  <a:pt x="155" y="186"/>
                </a:lnTo>
                <a:cubicBezTo>
                  <a:pt x="155" y="155"/>
                  <a:pt x="186" y="155"/>
                  <a:pt x="186" y="155"/>
                </a:cubicBezTo>
                <a:lnTo>
                  <a:pt x="186" y="155"/>
                </a:lnTo>
                <a:lnTo>
                  <a:pt x="217" y="155"/>
                </a:lnTo>
                <a:lnTo>
                  <a:pt x="217" y="124"/>
                </a:lnTo>
                <a:lnTo>
                  <a:pt x="217" y="124"/>
                </a:lnTo>
                <a:cubicBezTo>
                  <a:pt x="217" y="124"/>
                  <a:pt x="217" y="124"/>
                  <a:pt x="186" y="124"/>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61" name="Freeform 179"/>
          <p:cNvSpPr>
            <a:spLocks noChangeArrowheads="1"/>
          </p:cNvSpPr>
          <p:nvPr/>
        </p:nvSpPr>
        <p:spPr bwMode="auto">
          <a:xfrm>
            <a:off x="1905385" y="1895226"/>
            <a:ext cx="565693" cy="433920"/>
          </a:xfrm>
          <a:custGeom>
            <a:avLst/>
            <a:gdLst>
              <a:gd name="T0" fmla="*/ 1272 w 1366"/>
              <a:gd name="T1" fmla="*/ 93 h 900"/>
              <a:gd name="T2" fmla="*/ 1148 w 1366"/>
              <a:gd name="T3" fmla="*/ 93 h 900"/>
              <a:gd name="T4" fmla="*/ 1085 w 1366"/>
              <a:gd name="T5" fmla="*/ 93 h 900"/>
              <a:gd name="T6" fmla="*/ 930 w 1366"/>
              <a:gd name="T7" fmla="*/ 62 h 900"/>
              <a:gd name="T8" fmla="*/ 806 w 1366"/>
              <a:gd name="T9" fmla="*/ 62 h 900"/>
              <a:gd name="T10" fmla="*/ 713 w 1366"/>
              <a:gd name="T11" fmla="*/ 31 h 900"/>
              <a:gd name="T12" fmla="*/ 682 w 1366"/>
              <a:gd name="T13" fmla="*/ 31 h 900"/>
              <a:gd name="T14" fmla="*/ 621 w 1366"/>
              <a:gd name="T15" fmla="*/ 31 h 900"/>
              <a:gd name="T16" fmla="*/ 558 w 1366"/>
              <a:gd name="T17" fmla="*/ 0 h 900"/>
              <a:gd name="T18" fmla="*/ 434 w 1366"/>
              <a:gd name="T19" fmla="*/ 31 h 900"/>
              <a:gd name="T20" fmla="*/ 341 w 1366"/>
              <a:gd name="T21" fmla="*/ 62 h 900"/>
              <a:gd name="T22" fmla="*/ 217 w 1366"/>
              <a:gd name="T23" fmla="*/ 93 h 900"/>
              <a:gd name="T24" fmla="*/ 156 w 1366"/>
              <a:gd name="T25" fmla="*/ 155 h 900"/>
              <a:gd name="T26" fmla="*/ 93 w 1366"/>
              <a:gd name="T27" fmla="*/ 186 h 900"/>
              <a:gd name="T28" fmla="*/ 156 w 1366"/>
              <a:gd name="T29" fmla="*/ 217 h 900"/>
              <a:gd name="T30" fmla="*/ 249 w 1366"/>
              <a:gd name="T31" fmla="*/ 217 h 900"/>
              <a:gd name="T32" fmla="*/ 341 w 1366"/>
              <a:gd name="T33" fmla="*/ 279 h 900"/>
              <a:gd name="T34" fmla="*/ 280 w 1366"/>
              <a:gd name="T35" fmla="*/ 310 h 900"/>
              <a:gd name="T36" fmla="*/ 186 w 1366"/>
              <a:gd name="T37" fmla="*/ 341 h 900"/>
              <a:gd name="T38" fmla="*/ 93 w 1366"/>
              <a:gd name="T39" fmla="*/ 310 h 900"/>
              <a:gd name="T40" fmla="*/ 0 w 1366"/>
              <a:gd name="T41" fmla="*/ 372 h 900"/>
              <a:gd name="T42" fmla="*/ 156 w 1366"/>
              <a:gd name="T43" fmla="*/ 403 h 900"/>
              <a:gd name="T44" fmla="*/ 186 w 1366"/>
              <a:gd name="T45" fmla="*/ 403 h 900"/>
              <a:gd name="T46" fmla="*/ 280 w 1366"/>
              <a:gd name="T47" fmla="*/ 372 h 900"/>
              <a:gd name="T48" fmla="*/ 310 w 1366"/>
              <a:gd name="T49" fmla="*/ 495 h 900"/>
              <a:gd name="T50" fmla="*/ 217 w 1366"/>
              <a:gd name="T51" fmla="*/ 495 h 900"/>
              <a:gd name="T52" fmla="*/ 124 w 1366"/>
              <a:gd name="T53" fmla="*/ 527 h 900"/>
              <a:gd name="T54" fmla="*/ 93 w 1366"/>
              <a:gd name="T55" fmla="*/ 558 h 900"/>
              <a:gd name="T56" fmla="*/ 93 w 1366"/>
              <a:gd name="T57" fmla="*/ 589 h 900"/>
              <a:gd name="T58" fmla="*/ 124 w 1366"/>
              <a:gd name="T59" fmla="*/ 619 h 900"/>
              <a:gd name="T60" fmla="*/ 186 w 1366"/>
              <a:gd name="T61" fmla="*/ 682 h 900"/>
              <a:gd name="T62" fmla="*/ 249 w 1366"/>
              <a:gd name="T63" fmla="*/ 651 h 900"/>
              <a:gd name="T64" fmla="*/ 280 w 1366"/>
              <a:gd name="T65" fmla="*/ 743 h 900"/>
              <a:gd name="T66" fmla="*/ 280 w 1366"/>
              <a:gd name="T67" fmla="*/ 775 h 900"/>
              <a:gd name="T68" fmla="*/ 310 w 1366"/>
              <a:gd name="T69" fmla="*/ 743 h 900"/>
              <a:gd name="T70" fmla="*/ 373 w 1366"/>
              <a:gd name="T71" fmla="*/ 775 h 900"/>
              <a:gd name="T72" fmla="*/ 434 w 1366"/>
              <a:gd name="T73" fmla="*/ 775 h 900"/>
              <a:gd name="T74" fmla="*/ 465 w 1366"/>
              <a:gd name="T75" fmla="*/ 775 h 900"/>
              <a:gd name="T76" fmla="*/ 528 w 1366"/>
              <a:gd name="T77" fmla="*/ 806 h 900"/>
              <a:gd name="T78" fmla="*/ 497 w 1366"/>
              <a:gd name="T79" fmla="*/ 867 h 900"/>
              <a:gd name="T80" fmla="*/ 528 w 1366"/>
              <a:gd name="T81" fmla="*/ 867 h 900"/>
              <a:gd name="T82" fmla="*/ 621 w 1366"/>
              <a:gd name="T83" fmla="*/ 806 h 900"/>
              <a:gd name="T84" fmla="*/ 652 w 1366"/>
              <a:gd name="T85" fmla="*/ 806 h 900"/>
              <a:gd name="T86" fmla="*/ 713 w 1366"/>
              <a:gd name="T87" fmla="*/ 713 h 900"/>
              <a:gd name="T88" fmla="*/ 776 w 1366"/>
              <a:gd name="T89" fmla="*/ 651 h 900"/>
              <a:gd name="T90" fmla="*/ 930 w 1366"/>
              <a:gd name="T91" fmla="*/ 589 h 900"/>
              <a:gd name="T92" fmla="*/ 961 w 1366"/>
              <a:gd name="T93" fmla="*/ 619 h 900"/>
              <a:gd name="T94" fmla="*/ 1054 w 1366"/>
              <a:gd name="T95" fmla="*/ 619 h 900"/>
              <a:gd name="T96" fmla="*/ 1117 w 1366"/>
              <a:gd name="T97" fmla="*/ 651 h 900"/>
              <a:gd name="T98" fmla="*/ 1148 w 1366"/>
              <a:gd name="T99" fmla="*/ 651 h 900"/>
              <a:gd name="T100" fmla="*/ 1272 w 1366"/>
              <a:gd name="T101" fmla="*/ 589 h 900"/>
              <a:gd name="T102" fmla="*/ 1241 w 1366"/>
              <a:gd name="T103" fmla="*/ 682 h 900"/>
              <a:gd name="T104" fmla="*/ 1302 w 1366"/>
              <a:gd name="T105" fmla="*/ 682 h 900"/>
              <a:gd name="T106" fmla="*/ 1333 w 1366"/>
              <a:gd name="T107" fmla="*/ 682 h 900"/>
              <a:gd name="T108" fmla="*/ 1365 w 1366"/>
              <a:gd name="T109" fmla="*/ 682 h 900"/>
              <a:gd name="T110" fmla="*/ 1365 w 1366"/>
              <a:gd name="T111" fmla="*/ 682 h 900"/>
              <a:gd name="T112" fmla="*/ 1302 w 1366"/>
              <a:gd name="T113" fmla="*/ 93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66" h="900">
                <a:moveTo>
                  <a:pt x="1302" y="93"/>
                </a:moveTo>
                <a:lnTo>
                  <a:pt x="1302" y="93"/>
                </a:lnTo>
                <a:lnTo>
                  <a:pt x="1272" y="93"/>
                </a:lnTo>
                <a:lnTo>
                  <a:pt x="1241" y="93"/>
                </a:lnTo>
                <a:cubicBezTo>
                  <a:pt x="1209" y="93"/>
                  <a:pt x="1209" y="93"/>
                  <a:pt x="1209" y="93"/>
                </a:cubicBezTo>
                <a:cubicBezTo>
                  <a:pt x="1178" y="93"/>
                  <a:pt x="1148" y="93"/>
                  <a:pt x="1148" y="93"/>
                </a:cubicBezTo>
                <a:lnTo>
                  <a:pt x="1148" y="93"/>
                </a:lnTo>
                <a:cubicBezTo>
                  <a:pt x="1148" y="93"/>
                  <a:pt x="1148" y="93"/>
                  <a:pt x="1117" y="93"/>
                </a:cubicBezTo>
                <a:cubicBezTo>
                  <a:pt x="1117" y="93"/>
                  <a:pt x="1117" y="93"/>
                  <a:pt x="1085" y="93"/>
                </a:cubicBezTo>
                <a:lnTo>
                  <a:pt x="1085" y="93"/>
                </a:lnTo>
                <a:cubicBezTo>
                  <a:pt x="1085" y="93"/>
                  <a:pt x="1054" y="93"/>
                  <a:pt x="1024" y="93"/>
                </a:cubicBezTo>
                <a:cubicBezTo>
                  <a:pt x="993" y="62"/>
                  <a:pt x="961" y="62"/>
                  <a:pt x="930" y="62"/>
                </a:cubicBezTo>
                <a:lnTo>
                  <a:pt x="930" y="62"/>
                </a:lnTo>
                <a:cubicBezTo>
                  <a:pt x="930" y="62"/>
                  <a:pt x="900" y="62"/>
                  <a:pt x="869" y="62"/>
                </a:cubicBezTo>
                <a:cubicBezTo>
                  <a:pt x="837" y="62"/>
                  <a:pt x="806" y="62"/>
                  <a:pt x="806" y="62"/>
                </a:cubicBezTo>
                <a:cubicBezTo>
                  <a:pt x="806" y="62"/>
                  <a:pt x="776" y="62"/>
                  <a:pt x="745" y="62"/>
                </a:cubicBezTo>
                <a:cubicBezTo>
                  <a:pt x="713" y="31"/>
                  <a:pt x="713" y="31"/>
                  <a:pt x="713" y="31"/>
                </a:cubicBezTo>
                <a:lnTo>
                  <a:pt x="713" y="31"/>
                </a:lnTo>
                <a:lnTo>
                  <a:pt x="713" y="31"/>
                </a:lnTo>
                <a:lnTo>
                  <a:pt x="682" y="31"/>
                </a:lnTo>
                <a:lnTo>
                  <a:pt x="682" y="31"/>
                </a:lnTo>
                <a:lnTo>
                  <a:pt x="652" y="31"/>
                </a:lnTo>
                <a:cubicBezTo>
                  <a:pt x="652" y="31"/>
                  <a:pt x="652" y="31"/>
                  <a:pt x="621" y="31"/>
                </a:cubicBezTo>
                <a:lnTo>
                  <a:pt x="621" y="31"/>
                </a:lnTo>
                <a:lnTo>
                  <a:pt x="621" y="31"/>
                </a:lnTo>
                <a:cubicBezTo>
                  <a:pt x="528" y="62"/>
                  <a:pt x="528" y="62"/>
                  <a:pt x="528" y="62"/>
                </a:cubicBezTo>
                <a:cubicBezTo>
                  <a:pt x="558" y="0"/>
                  <a:pt x="558" y="0"/>
                  <a:pt x="558" y="0"/>
                </a:cubicBezTo>
                <a:lnTo>
                  <a:pt x="558" y="0"/>
                </a:lnTo>
                <a:cubicBezTo>
                  <a:pt x="528" y="0"/>
                  <a:pt x="528" y="31"/>
                  <a:pt x="497" y="31"/>
                </a:cubicBezTo>
                <a:cubicBezTo>
                  <a:pt x="497" y="31"/>
                  <a:pt x="465" y="31"/>
                  <a:pt x="434" y="31"/>
                </a:cubicBezTo>
                <a:lnTo>
                  <a:pt x="434" y="62"/>
                </a:lnTo>
                <a:cubicBezTo>
                  <a:pt x="404" y="62"/>
                  <a:pt x="373" y="62"/>
                  <a:pt x="373" y="62"/>
                </a:cubicBezTo>
                <a:cubicBezTo>
                  <a:pt x="341" y="62"/>
                  <a:pt x="341" y="62"/>
                  <a:pt x="341" y="62"/>
                </a:cubicBezTo>
                <a:lnTo>
                  <a:pt x="341" y="62"/>
                </a:lnTo>
                <a:cubicBezTo>
                  <a:pt x="310" y="62"/>
                  <a:pt x="280" y="62"/>
                  <a:pt x="280" y="62"/>
                </a:cubicBezTo>
                <a:cubicBezTo>
                  <a:pt x="249" y="62"/>
                  <a:pt x="249" y="93"/>
                  <a:pt x="217" y="93"/>
                </a:cubicBezTo>
                <a:lnTo>
                  <a:pt x="186" y="124"/>
                </a:lnTo>
                <a:cubicBezTo>
                  <a:pt x="156" y="155"/>
                  <a:pt x="156" y="155"/>
                  <a:pt x="156" y="155"/>
                </a:cubicBezTo>
                <a:lnTo>
                  <a:pt x="156" y="155"/>
                </a:lnTo>
                <a:cubicBezTo>
                  <a:pt x="156" y="155"/>
                  <a:pt x="156" y="155"/>
                  <a:pt x="124" y="155"/>
                </a:cubicBezTo>
                <a:cubicBezTo>
                  <a:pt x="93" y="155"/>
                  <a:pt x="62" y="155"/>
                  <a:pt x="62" y="155"/>
                </a:cubicBezTo>
                <a:lnTo>
                  <a:pt x="93" y="186"/>
                </a:lnTo>
                <a:lnTo>
                  <a:pt x="93" y="186"/>
                </a:lnTo>
                <a:cubicBezTo>
                  <a:pt x="124" y="186"/>
                  <a:pt x="156" y="186"/>
                  <a:pt x="156" y="217"/>
                </a:cubicBezTo>
                <a:lnTo>
                  <a:pt x="156" y="217"/>
                </a:lnTo>
                <a:lnTo>
                  <a:pt x="186" y="217"/>
                </a:lnTo>
                <a:cubicBezTo>
                  <a:pt x="217" y="217"/>
                  <a:pt x="217" y="217"/>
                  <a:pt x="217" y="217"/>
                </a:cubicBezTo>
                <a:cubicBezTo>
                  <a:pt x="249" y="217"/>
                  <a:pt x="249" y="217"/>
                  <a:pt x="249" y="217"/>
                </a:cubicBezTo>
                <a:cubicBezTo>
                  <a:pt x="280" y="217"/>
                  <a:pt x="280" y="217"/>
                  <a:pt x="280" y="217"/>
                </a:cubicBezTo>
                <a:cubicBezTo>
                  <a:pt x="280" y="248"/>
                  <a:pt x="280" y="248"/>
                  <a:pt x="280" y="248"/>
                </a:cubicBezTo>
                <a:cubicBezTo>
                  <a:pt x="341" y="279"/>
                  <a:pt x="341" y="279"/>
                  <a:pt x="341" y="279"/>
                </a:cubicBezTo>
                <a:cubicBezTo>
                  <a:pt x="341" y="341"/>
                  <a:pt x="341" y="341"/>
                  <a:pt x="341" y="341"/>
                </a:cubicBezTo>
                <a:cubicBezTo>
                  <a:pt x="310" y="341"/>
                  <a:pt x="310" y="341"/>
                  <a:pt x="310" y="341"/>
                </a:cubicBezTo>
                <a:cubicBezTo>
                  <a:pt x="310" y="341"/>
                  <a:pt x="310" y="310"/>
                  <a:pt x="280" y="310"/>
                </a:cubicBezTo>
                <a:cubicBezTo>
                  <a:pt x="280" y="310"/>
                  <a:pt x="280" y="310"/>
                  <a:pt x="249" y="310"/>
                </a:cubicBezTo>
                <a:cubicBezTo>
                  <a:pt x="249" y="341"/>
                  <a:pt x="217" y="341"/>
                  <a:pt x="186" y="341"/>
                </a:cubicBezTo>
                <a:lnTo>
                  <a:pt x="186" y="341"/>
                </a:lnTo>
                <a:lnTo>
                  <a:pt x="124" y="341"/>
                </a:lnTo>
                <a:cubicBezTo>
                  <a:pt x="124" y="341"/>
                  <a:pt x="93" y="341"/>
                  <a:pt x="93" y="310"/>
                </a:cubicBezTo>
                <a:lnTo>
                  <a:pt x="93" y="310"/>
                </a:lnTo>
                <a:cubicBezTo>
                  <a:pt x="0" y="341"/>
                  <a:pt x="0" y="341"/>
                  <a:pt x="0" y="341"/>
                </a:cubicBezTo>
                <a:lnTo>
                  <a:pt x="0" y="372"/>
                </a:lnTo>
                <a:lnTo>
                  <a:pt x="0" y="372"/>
                </a:lnTo>
                <a:cubicBezTo>
                  <a:pt x="32" y="403"/>
                  <a:pt x="32" y="403"/>
                  <a:pt x="62" y="403"/>
                </a:cubicBezTo>
                <a:lnTo>
                  <a:pt x="62" y="403"/>
                </a:lnTo>
                <a:cubicBezTo>
                  <a:pt x="93" y="403"/>
                  <a:pt x="124" y="403"/>
                  <a:pt x="156" y="403"/>
                </a:cubicBezTo>
                <a:lnTo>
                  <a:pt x="156" y="403"/>
                </a:lnTo>
                <a:cubicBezTo>
                  <a:pt x="186" y="372"/>
                  <a:pt x="186" y="372"/>
                  <a:pt x="186" y="372"/>
                </a:cubicBezTo>
                <a:cubicBezTo>
                  <a:pt x="186" y="403"/>
                  <a:pt x="186" y="403"/>
                  <a:pt x="186" y="403"/>
                </a:cubicBezTo>
                <a:lnTo>
                  <a:pt x="217" y="403"/>
                </a:lnTo>
                <a:lnTo>
                  <a:pt x="217" y="403"/>
                </a:lnTo>
                <a:lnTo>
                  <a:pt x="280" y="372"/>
                </a:lnTo>
                <a:cubicBezTo>
                  <a:pt x="310" y="341"/>
                  <a:pt x="310" y="341"/>
                  <a:pt x="310" y="341"/>
                </a:cubicBezTo>
                <a:cubicBezTo>
                  <a:pt x="310" y="403"/>
                  <a:pt x="310" y="403"/>
                  <a:pt x="310" y="403"/>
                </a:cubicBezTo>
                <a:cubicBezTo>
                  <a:pt x="310" y="434"/>
                  <a:pt x="310" y="465"/>
                  <a:pt x="310" y="495"/>
                </a:cubicBezTo>
                <a:cubicBezTo>
                  <a:pt x="310" y="495"/>
                  <a:pt x="280" y="527"/>
                  <a:pt x="249" y="527"/>
                </a:cubicBezTo>
                <a:lnTo>
                  <a:pt x="249" y="527"/>
                </a:lnTo>
                <a:lnTo>
                  <a:pt x="217" y="495"/>
                </a:lnTo>
                <a:lnTo>
                  <a:pt x="217" y="495"/>
                </a:lnTo>
                <a:lnTo>
                  <a:pt x="186" y="527"/>
                </a:lnTo>
                <a:cubicBezTo>
                  <a:pt x="156" y="527"/>
                  <a:pt x="156" y="527"/>
                  <a:pt x="124" y="527"/>
                </a:cubicBezTo>
                <a:lnTo>
                  <a:pt x="124" y="527"/>
                </a:lnTo>
                <a:lnTo>
                  <a:pt x="124" y="527"/>
                </a:lnTo>
                <a:cubicBezTo>
                  <a:pt x="93" y="558"/>
                  <a:pt x="93" y="558"/>
                  <a:pt x="93" y="558"/>
                </a:cubicBezTo>
                <a:lnTo>
                  <a:pt x="93" y="558"/>
                </a:lnTo>
                <a:cubicBezTo>
                  <a:pt x="62" y="558"/>
                  <a:pt x="62" y="589"/>
                  <a:pt x="62" y="589"/>
                </a:cubicBezTo>
                <a:cubicBezTo>
                  <a:pt x="93" y="589"/>
                  <a:pt x="93" y="589"/>
                  <a:pt x="93" y="589"/>
                </a:cubicBezTo>
                <a:cubicBezTo>
                  <a:pt x="93" y="619"/>
                  <a:pt x="93" y="619"/>
                  <a:pt x="93" y="619"/>
                </a:cubicBezTo>
                <a:lnTo>
                  <a:pt x="93" y="619"/>
                </a:lnTo>
                <a:cubicBezTo>
                  <a:pt x="93" y="619"/>
                  <a:pt x="93" y="619"/>
                  <a:pt x="124" y="619"/>
                </a:cubicBezTo>
                <a:cubicBezTo>
                  <a:pt x="156" y="619"/>
                  <a:pt x="156" y="619"/>
                  <a:pt x="186" y="651"/>
                </a:cubicBezTo>
                <a:cubicBezTo>
                  <a:pt x="186" y="682"/>
                  <a:pt x="186" y="682"/>
                  <a:pt x="186" y="682"/>
                </a:cubicBezTo>
                <a:lnTo>
                  <a:pt x="186" y="682"/>
                </a:lnTo>
                <a:lnTo>
                  <a:pt x="186" y="682"/>
                </a:lnTo>
                <a:cubicBezTo>
                  <a:pt x="217" y="651"/>
                  <a:pt x="217" y="651"/>
                  <a:pt x="217" y="651"/>
                </a:cubicBezTo>
                <a:cubicBezTo>
                  <a:pt x="249" y="651"/>
                  <a:pt x="249" y="651"/>
                  <a:pt x="249" y="651"/>
                </a:cubicBezTo>
                <a:lnTo>
                  <a:pt x="249" y="651"/>
                </a:lnTo>
                <a:cubicBezTo>
                  <a:pt x="249" y="651"/>
                  <a:pt x="280" y="682"/>
                  <a:pt x="280" y="713"/>
                </a:cubicBezTo>
                <a:lnTo>
                  <a:pt x="280" y="743"/>
                </a:lnTo>
                <a:lnTo>
                  <a:pt x="280" y="743"/>
                </a:lnTo>
                <a:lnTo>
                  <a:pt x="280" y="743"/>
                </a:lnTo>
                <a:lnTo>
                  <a:pt x="280" y="775"/>
                </a:lnTo>
                <a:lnTo>
                  <a:pt x="280" y="775"/>
                </a:lnTo>
                <a:lnTo>
                  <a:pt x="280" y="775"/>
                </a:lnTo>
                <a:cubicBezTo>
                  <a:pt x="280" y="743"/>
                  <a:pt x="310" y="743"/>
                  <a:pt x="310" y="743"/>
                </a:cubicBezTo>
                <a:cubicBezTo>
                  <a:pt x="341" y="743"/>
                  <a:pt x="341" y="743"/>
                  <a:pt x="341" y="775"/>
                </a:cubicBezTo>
                <a:cubicBezTo>
                  <a:pt x="341" y="775"/>
                  <a:pt x="341" y="775"/>
                  <a:pt x="373" y="775"/>
                </a:cubicBezTo>
                <a:lnTo>
                  <a:pt x="373" y="775"/>
                </a:lnTo>
                <a:lnTo>
                  <a:pt x="404" y="775"/>
                </a:lnTo>
                <a:cubicBezTo>
                  <a:pt x="434" y="713"/>
                  <a:pt x="434" y="713"/>
                  <a:pt x="434" y="713"/>
                </a:cubicBezTo>
                <a:cubicBezTo>
                  <a:pt x="434" y="775"/>
                  <a:pt x="434" y="775"/>
                  <a:pt x="434" y="775"/>
                </a:cubicBezTo>
                <a:lnTo>
                  <a:pt x="434" y="775"/>
                </a:lnTo>
                <a:cubicBezTo>
                  <a:pt x="465" y="775"/>
                  <a:pt x="465" y="775"/>
                  <a:pt x="465" y="775"/>
                </a:cubicBezTo>
                <a:lnTo>
                  <a:pt x="465" y="775"/>
                </a:lnTo>
                <a:cubicBezTo>
                  <a:pt x="465" y="775"/>
                  <a:pt x="497" y="775"/>
                  <a:pt x="497" y="743"/>
                </a:cubicBezTo>
                <a:cubicBezTo>
                  <a:pt x="652" y="651"/>
                  <a:pt x="652" y="651"/>
                  <a:pt x="652" y="651"/>
                </a:cubicBezTo>
                <a:cubicBezTo>
                  <a:pt x="528" y="806"/>
                  <a:pt x="528" y="806"/>
                  <a:pt x="528" y="806"/>
                </a:cubicBezTo>
                <a:lnTo>
                  <a:pt x="497" y="837"/>
                </a:lnTo>
                <a:lnTo>
                  <a:pt x="497" y="837"/>
                </a:lnTo>
                <a:cubicBezTo>
                  <a:pt x="497" y="867"/>
                  <a:pt x="497" y="867"/>
                  <a:pt x="497" y="867"/>
                </a:cubicBezTo>
                <a:lnTo>
                  <a:pt x="497" y="899"/>
                </a:lnTo>
                <a:cubicBezTo>
                  <a:pt x="497" y="899"/>
                  <a:pt x="497" y="899"/>
                  <a:pt x="528" y="899"/>
                </a:cubicBezTo>
                <a:lnTo>
                  <a:pt x="528" y="867"/>
                </a:lnTo>
                <a:lnTo>
                  <a:pt x="528" y="867"/>
                </a:lnTo>
                <a:cubicBezTo>
                  <a:pt x="589" y="837"/>
                  <a:pt x="589" y="837"/>
                  <a:pt x="589" y="837"/>
                </a:cubicBezTo>
                <a:cubicBezTo>
                  <a:pt x="589" y="837"/>
                  <a:pt x="589" y="837"/>
                  <a:pt x="621" y="806"/>
                </a:cubicBezTo>
                <a:lnTo>
                  <a:pt x="621" y="806"/>
                </a:lnTo>
                <a:cubicBezTo>
                  <a:pt x="621" y="806"/>
                  <a:pt x="621" y="806"/>
                  <a:pt x="652" y="806"/>
                </a:cubicBezTo>
                <a:lnTo>
                  <a:pt x="652" y="806"/>
                </a:lnTo>
                <a:cubicBezTo>
                  <a:pt x="682" y="775"/>
                  <a:pt x="713" y="743"/>
                  <a:pt x="713" y="743"/>
                </a:cubicBezTo>
                <a:cubicBezTo>
                  <a:pt x="713" y="713"/>
                  <a:pt x="713" y="713"/>
                  <a:pt x="713" y="713"/>
                </a:cubicBezTo>
                <a:lnTo>
                  <a:pt x="713" y="713"/>
                </a:lnTo>
                <a:cubicBezTo>
                  <a:pt x="652" y="651"/>
                  <a:pt x="652" y="651"/>
                  <a:pt x="652" y="651"/>
                </a:cubicBezTo>
                <a:cubicBezTo>
                  <a:pt x="745" y="682"/>
                  <a:pt x="745" y="682"/>
                  <a:pt x="745" y="682"/>
                </a:cubicBezTo>
                <a:cubicBezTo>
                  <a:pt x="745" y="651"/>
                  <a:pt x="776" y="651"/>
                  <a:pt x="776" y="651"/>
                </a:cubicBezTo>
                <a:lnTo>
                  <a:pt x="776" y="619"/>
                </a:lnTo>
                <a:cubicBezTo>
                  <a:pt x="806" y="619"/>
                  <a:pt x="806" y="619"/>
                  <a:pt x="837" y="619"/>
                </a:cubicBezTo>
                <a:cubicBezTo>
                  <a:pt x="837" y="619"/>
                  <a:pt x="900" y="589"/>
                  <a:pt x="930" y="589"/>
                </a:cubicBezTo>
                <a:cubicBezTo>
                  <a:pt x="961" y="651"/>
                  <a:pt x="961" y="651"/>
                  <a:pt x="961" y="651"/>
                </a:cubicBezTo>
                <a:lnTo>
                  <a:pt x="961" y="651"/>
                </a:lnTo>
                <a:lnTo>
                  <a:pt x="961" y="619"/>
                </a:lnTo>
                <a:cubicBezTo>
                  <a:pt x="993" y="619"/>
                  <a:pt x="993" y="619"/>
                  <a:pt x="1024" y="619"/>
                </a:cubicBezTo>
                <a:lnTo>
                  <a:pt x="1024" y="619"/>
                </a:lnTo>
                <a:cubicBezTo>
                  <a:pt x="1054" y="619"/>
                  <a:pt x="1054" y="619"/>
                  <a:pt x="1054" y="619"/>
                </a:cubicBezTo>
                <a:lnTo>
                  <a:pt x="1085" y="651"/>
                </a:lnTo>
                <a:lnTo>
                  <a:pt x="1085" y="651"/>
                </a:lnTo>
                <a:cubicBezTo>
                  <a:pt x="1117" y="651"/>
                  <a:pt x="1117" y="651"/>
                  <a:pt x="1117" y="651"/>
                </a:cubicBezTo>
                <a:lnTo>
                  <a:pt x="1117" y="651"/>
                </a:lnTo>
                <a:lnTo>
                  <a:pt x="1117" y="651"/>
                </a:lnTo>
                <a:cubicBezTo>
                  <a:pt x="1148" y="651"/>
                  <a:pt x="1148" y="651"/>
                  <a:pt x="1148" y="651"/>
                </a:cubicBezTo>
                <a:lnTo>
                  <a:pt x="1148" y="651"/>
                </a:lnTo>
                <a:cubicBezTo>
                  <a:pt x="1178" y="651"/>
                  <a:pt x="1178" y="651"/>
                  <a:pt x="1178" y="651"/>
                </a:cubicBezTo>
                <a:cubicBezTo>
                  <a:pt x="1272" y="589"/>
                  <a:pt x="1272" y="589"/>
                  <a:pt x="1272" y="589"/>
                </a:cubicBezTo>
                <a:cubicBezTo>
                  <a:pt x="1209" y="682"/>
                  <a:pt x="1209" y="682"/>
                  <a:pt x="1209" y="682"/>
                </a:cubicBezTo>
                <a:lnTo>
                  <a:pt x="1209" y="682"/>
                </a:lnTo>
                <a:cubicBezTo>
                  <a:pt x="1241" y="682"/>
                  <a:pt x="1241" y="682"/>
                  <a:pt x="1241" y="682"/>
                </a:cubicBezTo>
                <a:lnTo>
                  <a:pt x="1272" y="682"/>
                </a:lnTo>
                <a:cubicBezTo>
                  <a:pt x="1272" y="682"/>
                  <a:pt x="1272" y="682"/>
                  <a:pt x="1302" y="682"/>
                </a:cubicBezTo>
                <a:lnTo>
                  <a:pt x="1302" y="682"/>
                </a:lnTo>
                <a:cubicBezTo>
                  <a:pt x="1333" y="682"/>
                  <a:pt x="1333" y="682"/>
                  <a:pt x="1333" y="682"/>
                </a:cubicBezTo>
                <a:lnTo>
                  <a:pt x="1333" y="682"/>
                </a:lnTo>
                <a:lnTo>
                  <a:pt x="1333" y="682"/>
                </a:lnTo>
                <a:lnTo>
                  <a:pt x="1365" y="682"/>
                </a:lnTo>
                <a:lnTo>
                  <a:pt x="1365" y="682"/>
                </a:lnTo>
                <a:lnTo>
                  <a:pt x="1365" y="682"/>
                </a:lnTo>
                <a:lnTo>
                  <a:pt x="1365" y="682"/>
                </a:lnTo>
                <a:lnTo>
                  <a:pt x="1365" y="682"/>
                </a:lnTo>
                <a:lnTo>
                  <a:pt x="1365" y="682"/>
                </a:lnTo>
                <a:cubicBezTo>
                  <a:pt x="1365" y="124"/>
                  <a:pt x="1365" y="124"/>
                  <a:pt x="1365" y="124"/>
                </a:cubicBezTo>
                <a:cubicBezTo>
                  <a:pt x="1365" y="124"/>
                  <a:pt x="1365" y="93"/>
                  <a:pt x="1333" y="93"/>
                </a:cubicBezTo>
                <a:lnTo>
                  <a:pt x="1302" y="93"/>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62" name="Freeform 180"/>
          <p:cNvSpPr>
            <a:spLocks noChangeArrowheads="1"/>
          </p:cNvSpPr>
          <p:nvPr/>
        </p:nvSpPr>
        <p:spPr bwMode="auto">
          <a:xfrm>
            <a:off x="3611588" y="3554332"/>
            <a:ext cx="51096" cy="104226"/>
          </a:xfrm>
          <a:custGeom>
            <a:avLst/>
            <a:gdLst>
              <a:gd name="T0" fmla="*/ 124 w 125"/>
              <a:gd name="T1" fmla="*/ 186 h 217"/>
              <a:gd name="T2" fmla="*/ 124 w 125"/>
              <a:gd name="T3" fmla="*/ 186 h 217"/>
              <a:gd name="T4" fmla="*/ 124 w 125"/>
              <a:gd name="T5" fmla="*/ 154 h 217"/>
              <a:gd name="T6" fmla="*/ 124 w 125"/>
              <a:gd name="T7" fmla="*/ 124 h 217"/>
              <a:gd name="T8" fmla="*/ 124 w 125"/>
              <a:gd name="T9" fmla="*/ 124 h 217"/>
              <a:gd name="T10" fmla="*/ 124 w 125"/>
              <a:gd name="T11" fmla="*/ 93 h 217"/>
              <a:gd name="T12" fmla="*/ 124 w 125"/>
              <a:gd name="T13" fmla="*/ 31 h 217"/>
              <a:gd name="T14" fmla="*/ 124 w 125"/>
              <a:gd name="T15" fmla="*/ 0 h 217"/>
              <a:gd name="T16" fmla="*/ 62 w 125"/>
              <a:gd name="T17" fmla="*/ 0 h 217"/>
              <a:gd name="T18" fmla="*/ 62 w 125"/>
              <a:gd name="T19" fmla="*/ 0 h 217"/>
              <a:gd name="T20" fmla="*/ 62 w 125"/>
              <a:gd name="T21" fmla="*/ 0 h 217"/>
              <a:gd name="T22" fmla="*/ 62 w 125"/>
              <a:gd name="T23" fmla="*/ 0 h 217"/>
              <a:gd name="T24" fmla="*/ 93 w 125"/>
              <a:gd name="T25" fmla="*/ 31 h 217"/>
              <a:gd name="T26" fmla="*/ 93 w 125"/>
              <a:gd name="T27" fmla="*/ 31 h 217"/>
              <a:gd name="T28" fmla="*/ 93 w 125"/>
              <a:gd name="T29" fmla="*/ 63 h 217"/>
              <a:gd name="T30" fmla="*/ 93 w 125"/>
              <a:gd name="T31" fmla="*/ 63 h 217"/>
              <a:gd name="T32" fmla="*/ 93 w 125"/>
              <a:gd name="T33" fmla="*/ 63 h 217"/>
              <a:gd name="T34" fmla="*/ 93 w 125"/>
              <a:gd name="T35" fmla="*/ 93 h 217"/>
              <a:gd name="T36" fmla="*/ 62 w 125"/>
              <a:gd name="T37" fmla="*/ 124 h 217"/>
              <a:gd name="T38" fmla="*/ 62 w 125"/>
              <a:gd name="T39" fmla="*/ 124 h 217"/>
              <a:gd name="T40" fmla="*/ 62 w 125"/>
              <a:gd name="T41" fmla="*/ 124 h 217"/>
              <a:gd name="T42" fmla="*/ 31 w 125"/>
              <a:gd name="T43" fmla="*/ 124 h 217"/>
              <a:gd name="T44" fmla="*/ 0 w 125"/>
              <a:gd name="T45" fmla="*/ 124 h 217"/>
              <a:gd name="T46" fmla="*/ 0 w 125"/>
              <a:gd name="T47" fmla="*/ 124 h 217"/>
              <a:gd name="T48" fmla="*/ 0 w 125"/>
              <a:gd name="T49" fmla="*/ 124 h 217"/>
              <a:gd name="T50" fmla="*/ 0 w 125"/>
              <a:gd name="T51" fmla="*/ 124 h 217"/>
              <a:gd name="T52" fmla="*/ 0 w 125"/>
              <a:gd name="T53" fmla="*/ 154 h 217"/>
              <a:gd name="T54" fmla="*/ 0 w 125"/>
              <a:gd name="T55" fmla="*/ 154 h 217"/>
              <a:gd name="T56" fmla="*/ 62 w 125"/>
              <a:gd name="T57" fmla="*/ 216 h 217"/>
              <a:gd name="T58" fmla="*/ 62 w 125"/>
              <a:gd name="T59" fmla="*/ 216 h 217"/>
              <a:gd name="T60" fmla="*/ 93 w 125"/>
              <a:gd name="T61" fmla="*/ 186 h 217"/>
              <a:gd name="T62" fmla="*/ 124 w 125"/>
              <a:gd name="T63" fmla="*/ 18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5" h="217">
                <a:moveTo>
                  <a:pt x="124" y="186"/>
                </a:moveTo>
                <a:lnTo>
                  <a:pt x="124" y="186"/>
                </a:lnTo>
                <a:lnTo>
                  <a:pt x="124" y="154"/>
                </a:lnTo>
                <a:cubicBezTo>
                  <a:pt x="124" y="154"/>
                  <a:pt x="124" y="154"/>
                  <a:pt x="124" y="124"/>
                </a:cubicBezTo>
                <a:lnTo>
                  <a:pt x="124" y="124"/>
                </a:lnTo>
                <a:cubicBezTo>
                  <a:pt x="124" y="93"/>
                  <a:pt x="124" y="93"/>
                  <a:pt x="124" y="93"/>
                </a:cubicBezTo>
                <a:cubicBezTo>
                  <a:pt x="124" y="93"/>
                  <a:pt x="124" y="63"/>
                  <a:pt x="124" y="31"/>
                </a:cubicBezTo>
                <a:cubicBezTo>
                  <a:pt x="124" y="31"/>
                  <a:pt x="124" y="31"/>
                  <a:pt x="124" y="0"/>
                </a:cubicBezTo>
                <a:cubicBezTo>
                  <a:pt x="62" y="0"/>
                  <a:pt x="62" y="0"/>
                  <a:pt x="62" y="0"/>
                </a:cubicBezTo>
                <a:lnTo>
                  <a:pt x="62" y="0"/>
                </a:lnTo>
                <a:lnTo>
                  <a:pt x="62" y="0"/>
                </a:lnTo>
                <a:lnTo>
                  <a:pt x="62" y="0"/>
                </a:lnTo>
                <a:cubicBezTo>
                  <a:pt x="62" y="0"/>
                  <a:pt x="93" y="0"/>
                  <a:pt x="93" y="31"/>
                </a:cubicBezTo>
                <a:lnTo>
                  <a:pt x="93" y="31"/>
                </a:lnTo>
                <a:cubicBezTo>
                  <a:pt x="93" y="63"/>
                  <a:pt x="93" y="63"/>
                  <a:pt x="93" y="63"/>
                </a:cubicBezTo>
                <a:lnTo>
                  <a:pt x="93" y="63"/>
                </a:lnTo>
                <a:lnTo>
                  <a:pt x="93" y="63"/>
                </a:lnTo>
                <a:cubicBezTo>
                  <a:pt x="93" y="63"/>
                  <a:pt x="93" y="63"/>
                  <a:pt x="93" y="93"/>
                </a:cubicBezTo>
                <a:cubicBezTo>
                  <a:pt x="93" y="93"/>
                  <a:pt x="93" y="93"/>
                  <a:pt x="62" y="124"/>
                </a:cubicBezTo>
                <a:lnTo>
                  <a:pt x="62" y="124"/>
                </a:lnTo>
                <a:lnTo>
                  <a:pt x="62" y="124"/>
                </a:lnTo>
                <a:cubicBezTo>
                  <a:pt x="62" y="124"/>
                  <a:pt x="62" y="124"/>
                  <a:pt x="31" y="124"/>
                </a:cubicBezTo>
                <a:cubicBezTo>
                  <a:pt x="31" y="124"/>
                  <a:pt x="31" y="124"/>
                  <a:pt x="0" y="124"/>
                </a:cubicBezTo>
                <a:lnTo>
                  <a:pt x="0" y="124"/>
                </a:lnTo>
                <a:lnTo>
                  <a:pt x="0" y="124"/>
                </a:lnTo>
                <a:lnTo>
                  <a:pt x="0" y="124"/>
                </a:lnTo>
                <a:cubicBezTo>
                  <a:pt x="0" y="124"/>
                  <a:pt x="0" y="124"/>
                  <a:pt x="0" y="154"/>
                </a:cubicBezTo>
                <a:lnTo>
                  <a:pt x="0" y="154"/>
                </a:lnTo>
                <a:cubicBezTo>
                  <a:pt x="0" y="186"/>
                  <a:pt x="31" y="216"/>
                  <a:pt x="62" y="216"/>
                </a:cubicBezTo>
                <a:lnTo>
                  <a:pt x="62" y="216"/>
                </a:lnTo>
                <a:cubicBezTo>
                  <a:pt x="62" y="186"/>
                  <a:pt x="93" y="186"/>
                  <a:pt x="93" y="186"/>
                </a:cubicBezTo>
                <a:lnTo>
                  <a:pt x="124" y="186"/>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63" name="Freeform 181"/>
          <p:cNvSpPr>
            <a:spLocks noChangeArrowheads="1"/>
          </p:cNvSpPr>
          <p:nvPr/>
        </p:nvSpPr>
        <p:spPr bwMode="auto">
          <a:xfrm>
            <a:off x="4073267" y="3494774"/>
            <a:ext cx="38321" cy="31905"/>
          </a:xfrm>
          <a:custGeom>
            <a:avLst/>
            <a:gdLst>
              <a:gd name="T0" fmla="*/ 31 w 94"/>
              <a:gd name="T1" fmla="*/ 31 h 64"/>
              <a:gd name="T2" fmla="*/ 31 w 94"/>
              <a:gd name="T3" fmla="*/ 31 h 64"/>
              <a:gd name="T4" fmla="*/ 61 w 94"/>
              <a:gd name="T5" fmla="*/ 63 h 64"/>
              <a:gd name="T6" fmla="*/ 93 w 94"/>
              <a:gd name="T7" fmla="*/ 31 h 64"/>
              <a:gd name="T8" fmla="*/ 93 w 94"/>
              <a:gd name="T9" fmla="*/ 31 h 64"/>
              <a:gd name="T10" fmla="*/ 61 w 94"/>
              <a:gd name="T11" fmla="*/ 31 h 64"/>
              <a:gd name="T12" fmla="*/ 61 w 94"/>
              <a:gd name="T13" fmla="*/ 0 h 64"/>
              <a:gd name="T14" fmla="*/ 61 w 94"/>
              <a:gd name="T15" fmla="*/ 0 h 64"/>
              <a:gd name="T16" fmla="*/ 31 w 94"/>
              <a:gd name="T17" fmla="*/ 0 h 64"/>
              <a:gd name="T18" fmla="*/ 31 w 94"/>
              <a:gd name="T19" fmla="*/ 0 h 64"/>
              <a:gd name="T20" fmla="*/ 0 w 94"/>
              <a:gd name="T21" fmla="*/ 31 h 64"/>
              <a:gd name="T22" fmla="*/ 31 w 94"/>
              <a:gd name="T23"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64">
                <a:moveTo>
                  <a:pt x="31" y="31"/>
                </a:moveTo>
                <a:lnTo>
                  <a:pt x="31" y="31"/>
                </a:lnTo>
                <a:lnTo>
                  <a:pt x="61" y="63"/>
                </a:lnTo>
                <a:cubicBezTo>
                  <a:pt x="61" y="31"/>
                  <a:pt x="93" y="31"/>
                  <a:pt x="93" y="31"/>
                </a:cubicBezTo>
                <a:lnTo>
                  <a:pt x="93" y="31"/>
                </a:lnTo>
                <a:cubicBezTo>
                  <a:pt x="93" y="31"/>
                  <a:pt x="93" y="31"/>
                  <a:pt x="61" y="31"/>
                </a:cubicBezTo>
                <a:lnTo>
                  <a:pt x="61" y="0"/>
                </a:lnTo>
                <a:lnTo>
                  <a:pt x="61" y="0"/>
                </a:lnTo>
                <a:lnTo>
                  <a:pt x="31" y="0"/>
                </a:lnTo>
                <a:lnTo>
                  <a:pt x="31" y="0"/>
                </a:lnTo>
                <a:cubicBezTo>
                  <a:pt x="31" y="31"/>
                  <a:pt x="31" y="31"/>
                  <a:pt x="0" y="31"/>
                </a:cubicBezTo>
                <a:cubicBezTo>
                  <a:pt x="31" y="31"/>
                  <a:pt x="31" y="31"/>
                  <a:pt x="31" y="31"/>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64" name="Freeform 182"/>
          <p:cNvSpPr>
            <a:spLocks noChangeArrowheads="1"/>
          </p:cNvSpPr>
          <p:nvPr/>
        </p:nvSpPr>
        <p:spPr bwMode="auto">
          <a:xfrm>
            <a:off x="2843340" y="1803761"/>
            <a:ext cx="193430" cy="74448"/>
          </a:xfrm>
          <a:custGeom>
            <a:avLst/>
            <a:gdLst>
              <a:gd name="T0" fmla="*/ 466 w 467"/>
              <a:gd name="T1" fmla="*/ 31 h 156"/>
              <a:gd name="T2" fmla="*/ 466 w 467"/>
              <a:gd name="T3" fmla="*/ 31 h 156"/>
              <a:gd name="T4" fmla="*/ 434 w 467"/>
              <a:gd name="T5" fmla="*/ 0 h 156"/>
              <a:gd name="T6" fmla="*/ 403 w 467"/>
              <a:gd name="T7" fmla="*/ 0 h 156"/>
              <a:gd name="T8" fmla="*/ 342 w 467"/>
              <a:gd name="T9" fmla="*/ 31 h 156"/>
              <a:gd name="T10" fmla="*/ 310 w 467"/>
              <a:gd name="T11" fmla="*/ 31 h 156"/>
              <a:gd name="T12" fmla="*/ 248 w 467"/>
              <a:gd name="T13" fmla="*/ 0 h 156"/>
              <a:gd name="T14" fmla="*/ 186 w 467"/>
              <a:gd name="T15" fmla="*/ 0 h 156"/>
              <a:gd name="T16" fmla="*/ 186 w 467"/>
              <a:gd name="T17" fmla="*/ 0 h 156"/>
              <a:gd name="T18" fmla="*/ 94 w 467"/>
              <a:gd name="T19" fmla="*/ 0 h 156"/>
              <a:gd name="T20" fmla="*/ 94 w 467"/>
              <a:gd name="T21" fmla="*/ 31 h 156"/>
              <a:gd name="T22" fmla="*/ 94 w 467"/>
              <a:gd name="T23" fmla="*/ 62 h 156"/>
              <a:gd name="T24" fmla="*/ 94 w 467"/>
              <a:gd name="T25" fmla="*/ 62 h 156"/>
              <a:gd name="T26" fmla="*/ 62 w 467"/>
              <a:gd name="T27" fmla="*/ 93 h 156"/>
              <a:gd name="T28" fmla="*/ 31 w 467"/>
              <a:gd name="T29" fmla="*/ 93 h 156"/>
              <a:gd name="T30" fmla="*/ 31 w 467"/>
              <a:gd name="T31" fmla="*/ 93 h 156"/>
              <a:gd name="T32" fmla="*/ 0 w 467"/>
              <a:gd name="T33" fmla="*/ 93 h 156"/>
              <a:gd name="T34" fmla="*/ 31 w 467"/>
              <a:gd name="T35" fmla="*/ 93 h 156"/>
              <a:gd name="T36" fmla="*/ 62 w 467"/>
              <a:gd name="T37" fmla="*/ 124 h 156"/>
              <a:gd name="T38" fmla="*/ 94 w 467"/>
              <a:gd name="T39" fmla="*/ 155 h 156"/>
              <a:gd name="T40" fmla="*/ 124 w 467"/>
              <a:gd name="T41" fmla="*/ 155 h 156"/>
              <a:gd name="T42" fmla="*/ 124 w 467"/>
              <a:gd name="T43" fmla="*/ 155 h 156"/>
              <a:gd name="T44" fmla="*/ 248 w 467"/>
              <a:gd name="T45" fmla="*/ 124 h 156"/>
              <a:gd name="T46" fmla="*/ 248 w 467"/>
              <a:gd name="T47" fmla="*/ 124 h 156"/>
              <a:gd name="T48" fmla="*/ 248 w 467"/>
              <a:gd name="T49" fmla="*/ 93 h 156"/>
              <a:gd name="T50" fmla="*/ 310 w 467"/>
              <a:gd name="T51" fmla="*/ 62 h 156"/>
              <a:gd name="T52" fmla="*/ 310 w 467"/>
              <a:gd name="T53" fmla="*/ 62 h 156"/>
              <a:gd name="T54" fmla="*/ 310 w 467"/>
              <a:gd name="T55" fmla="*/ 62 h 156"/>
              <a:gd name="T56" fmla="*/ 310 w 467"/>
              <a:gd name="T57" fmla="*/ 62 h 156"/>
              <a:gd name="T58" fmla="*/ 342 w 467"/>
              <a:gd name="T59" fmla="*/ 62 h 156"/>
              <a:gd name="T60" fmla="*/ 403 w 467"/>
              <a:gd name="T61" fmla="*/ 31 h 156"/>
              <a:gd name="T62" fmla="*/ 466 w 467"/>
              <a:gd name="T63" fmla="*/ 3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7" h="156">
                <a:moveTo>
                  <a:pt x="466" y="31"/>
                </a:moveTo>
                <a:lnTo>
                  <a:pt x="466" y="31"/>
                </a:lnTo>
                <a:cubicBezTo>
                  <a:pt x="466" y="31"/>
                  <a:pt x="434" y="31"/>
                  <a:pt x="434" y="0"/>
                </a:cubicBezTo>
                <a:lnTo>
                  <a:pt x="403" y="0"/>
                </a:lnTo>
                <a:cubicBezTo>
                  <a:pt x="372" y="0"/>
                  <a:pt x="372" y="0"/>
                  <a:pt x="342" y="31"/>
                </a:cubicBezTo>
                <a:cubicBezTo>
                  <a:pt x="342" y="31"/>
                  <a:pt x="342" y="31"/>
                  <a:pt x="310" y="31"/>
                </a:cubicBezTo>
                <a:cubicBezTo>
                  <a:pt x="279" y="31"/>
                  <a:pt x="279" y="31"/>
                  <a:pt x="248" y="0"/>
                </a:cubicBezTo>
                <a:cubicBezTo>
                  <a:pt x="218" y="0"/>
                  <a:pt x="218" y="0"/>
                  <a:pt x="186" y="0"/>
                </a:cubicBezTo>
                <a:lnTo>
                  <a:pt x="186" y="0"/>
                </a:lnTo>
                <a:cubicBezTo>
                  <a:pt x="155" y="0"/>
                  <a:pt x="124" y="0"/>
                  <a:pt x="94" y="0"/>
                </a:cubicBezTo>
                <a:cubicBezTo>
                  <a:pt x="94" y="0"/>
                  <a:pt x="94" y="0"/>
                  <a:pt x="94" y="31"/>
                </a:cubicBezTo>
                <a:lnTo>
                  <a:pt x="94" y="62"/>
                </a:lnTo>
                <a:lnTo>
                  <a:pt x="94" y="62"/>
                </a:lnTo>
                <a:cubicBezTo>
                  <a:pt x="62" y="62"/>
                  <a:pt x="62" y="62"/>
                  <a:pt x="62" y="93"/>
                </a:cubicBezTo>
                <a:cubicBezTo>
                  <a:pt x="62" y="93"/>
                  <a:pt x="62" y="93"/>
                  <a:pt x="31" y="93"/>
                </a:cubicBezTo>
                <a:lnTo>
                  <a:pt x="31" y="93"/>
                </a:lnTo>
                <a:lnTo>
                  <a:pt x="0" y="93"/>
                </a:lnTo>
                <a:lnTo>
                  <a:pt x="31" y="93"/>
                </a:lnTo>
                <a:cubicBezTo>
                  <a:pt x="31" y="93"/>
                  <a:pt x="31" y="93"/>
                  <a:pt x="62" y="124"/>
                </a:cubicBezTo>
                <a:cubicBezTo>
                  <a:pt x="62" y="124"/>
                  <a:pt x="94" y="124"/>
                  <a:pt x="94" y="155"/>
                </a:cubicBezTo>
                <a:lnTo>
                  <a:pt x="124" y="155"/>
                </a:lnTo>
                <a:lnTo>
                  <a:pt x="124" y="155"/>
                </a:lnTo>
                <a:cubicBezTo>
                  <a:pt x="124" y="155"/>
                  <a:pt x="218" y="124"/>
                  <a:pt x="248" y="124"/>
                </a:cubicBezTo>
                <a:lnTo>
                  <a:pt x="248" y="124"/>
                </a:lnTo>
                <a:lnTo>
                  <a:pt x="248" y="93"/>
                </a:lnTo>
                <a:cubicBezTo>
                  <a:pt x="248" y="62"/>
                  <a:pt x="279" y="62"/>
                  <a:pt x="310" y="62"/>
                </a:cubicBezTo>
                <a:lnTo>
                  <a:pt x="310" y="62"/>
                </a:lnTo>
                <a:lnTo>
                  <a:pt x="310" y="62"/>
                </a:lnTo>
                <a:lnTo>
                  <a:pt x="310" y="62"/>
                </a:lnTo>
                <a:cubicBezTo>
                  <a:pt x="342" y="62"/>
                  <a:pt x="342" y="62"/>
                  <a:pt x="342" y="62"/>
                </a:cubicBezTo>
                <a:cubicBezTo>
                  <a:pt x="372" y="62"/>
                  <a:pt x="372" y="31"/>
                  <a:pt x="403" y="31"/>
                </a:cubicBezTo>
                <a:cubicBezTo>
                  <a:pt x="403" y="31"/>
                  <a:pt x="434" y="31"/>
                  <a:pt x="466" y="31"/>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65" name="Freeform 183"/>
          <p:cNvSpPr>
            <a:spLocks noChangeArrowheads="1"/>
          </p:cNvSpPr>
          <p:nvPr/>
        </p:nvSpPr>
        <p:spPr bwMode="auto">
          <a:xfrm>
            <a:off x="3779471" y="1550641"/>
            <a:ext cx="25547" cy="14889"/>
          </a:xfrm>
          <a:custGeom>
            <a:avLst/>
            <a:gdLst>
              <a:gd name="T0" fmla="*/ 0 w 63"/>
              <a:gd name="T1" fmla="*/ 0 h 32"/>
              <a:gd name="T2" fmla="*/ 0 w 63"/>
              <a:gd name="T3" fmla="*/ 0 h 32"/>
              <a:gd name="T4" fmla="*/ 0 w 63"/>
              <a:gd name="T5" fmla="*/ 31 h 32"/>
              <a:gd name="T6" fmla="*/ 62 w 63"/>
              <a:gd name="T7" fmla="*/ 31 h 32"/>
              <a:gd name="T8" fmla="*/ 31 w 63"/>
              <a:gd name="T9" fmla="*/ 31 h 32"/>
              <a:gd name="T10" fmla="*/ 0 w 63"/>
              <a:gd name="T11" fmla="*/ 0 h 32"/>
            </a:gdLst>
            <a:ahLst/>
            <a:cxnLst>
              <a:cxn ang="0">
                <a:pos x="T0" y="T1"/>
              </a:cxn>
              <a:cxn ang="0">
                <a:pos x="T2" y="T3"/>
              </a:cxn>
              <a:cxn ang="0">
                <a:pos x="T4" y="T5"/>
              </a:cxn>
              <a:cxn ang="0">
                <a:pos x="T6" y="T7"/>
              </a:cxn>
              <a:cxn ang="0">
                <a:pos x="T8" y="T9"/>
              </a:cxn>
              <a:cxn ang="0">
                <a:pos x="T10" y="T11"/>
              </a:cxn>
            </a:cxnLst>
            <a:rect l="0" t="0" r="r" b="b"/>
            <a:pathLst>
              <a:path w="63" h="32">
                <a:moveTo>
                  <a:pt x="0" y="0"/>
                </a:moveTo>
                <a:lnTo>
                  <a:pt x="0" y="0"/>
                </a:lnTo>
                <a:lnTo>
                  <a:pt x="0" y="31"/>
                </a:lnTo>
                <a:cubicBezTo>
                  <a:pt x="31" y="31"/>
                  <a:pt x="31" y="31"/>
                  <a:pt x="62" y="31"/>
                </a:cubicBezTo>
                <a:cubicBezTo>
                  <a:pt x="62" y="31"/>
                  <a:pt x="62" y="31"/>
                  <a:pt x="31" y="31"/>
                </a:cubicBezTo>
                <a:cubicBezTo>
                  <a:pt x="31" y="31"/>
                  <a:pt x="31" y="0"/>
                  <a:pt x="0" y="0"/>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66" name="Freeform 184"/>
          <p:cNvSpPr>
            <a:spLocks noChangeArrowheads="1"/>
          </p:cNvSpPr>
          <p:nvPr/>
        </p:nvSpPr>
        <p:spPr bwMode="auto">
          <a:xfrm>
            <a:off x="3675457" y="1699536"/>
            <a:ext cx="142336" cy="14889"/>
          </a:xfrm>
          <a:custGeom>
            <a:avLst/>
            <a:gdLst>
              <a:gd name="T0" fmla="*/ 279 w 342"/>
              <a:gd name="T1" fmla="*/ 31 h 32"/>
              <a:gd name="T2" fmla="*/ 279 w 342"/>
              <a:gd name="T3" fmla="*/ 31 h 32"/>
              <a:gd name="T4" fmla="*/ 248 w 342"/>
              <a:gd name="T5" fmla="*/ 31 h 32"/>
              <a:gd name="T6" fmla="*/ 248 w 342"/>
              <a:gd name="T7" fmla="*/ 31 h 32"/>
              <a:gd name="T8" fmla="*/ 217 w 342"/>
              <a:gd name="T9" fmla="*/ 31 h 32"/>
              <a:gd name="T10" fmla="*/ 186 w 342"/>
              <a:gd name="T11" fmla="*/ 31 h 32"/>
              <a:gd name="T12" fmla="*/ 155 w 342"/>
              <a:gd name="T13" fmla="*/ 31 h 32"/>
              <a:gd name="T14" fmla="*/ 124 w 342"/>
              <a:gd name="T15" fmla="*/ 0 h 32"/>
              <a:gd name="T16" fmla="*/ 124 w 342"/>
              <a:gd name="T17" fmla="*/ 0 h 32"/>
              <a:gd name="T18" fmla="*/ 93 w 342"/>
              <a:gd name="T19" fmla="*/ 0 h 32"/>
              <a:gd name="T20" fmla="*/ 62 w 342"/>
              <a:gd name="T21" fmla="*/ 0 h 32"/>
              <a:gd name="T22" fmla="*/ 31 w 342"/>
              <a:gd name="T23" fmla="*/ 0 h 32"/>
              <a:gd name="T24" fmla="*/ 31 w 342"/>
              <a:gd name="T25" fmla="*/ 0 h 32"/>
              <a:gd name="T26" fmla="*/ 0 w 342"/>
              <a:gd name="T27" fmla="*/ 31 h 32"/>
              <a:gd name="T28" fmla="*/ 0 w 342"/>
              <a:gd name="T29" fmla="*/ 31 h 32"/>
              <a:gd name="T30" fmla="*/ 31 w 342"/>
              <a:gd name="T31" fmla="*/ 31 h 32"/>
              <a:gd name="T32" fmla="*/ 62 w 342"/>
              <a:gd name="T33" fmla="*/ 31 h 32"/>
              <a:gd name="T34" fmla="*/ 93 w 342"/>
              <a:gd name="T35" fmla="*/ 0 h 32"/>
              <a:gd name="T36" fmla="*/ 93 w 342"/>
              <a:gd name="T37" fmla="*/ 31 h 32"/>
              <a:gd name="T38" fmla="*/ 93 w 342"/>
              <a:gd name="T39" fmla="*/ 31 h 32"/>
              <a:gd name="T40" fmla="*/ 124 w 342"/>
              <a:gd name="T41" fmla="*/ 31 h 32"/>
              <a:gd name="T42" fmla="*/ 155 w 342"/>
              <a:gd name="T43" fmla="*/ 31 h 32"/>
              <a:gd name="T44" fmla="*/ 155 w 342"/>
              <a:gd name="T45" fmla="*/ 31 h 32"/>
              <a:gd name="T46" fmla="*/ 186 w 342"/>
              <a:gd name="T47" fmla="*/ 31 h 32"/>
              <a:gd name="T48" fmla="*/ 186 w 342"/>
              <a:gd name="T49" fmla="*/ 31 h 32"/>
              <a:gd name="T50" fmla="*/ 186 w 342"/>
              <a:gd name="T51" fmla="*/ 31 h 32"/>
              <a:gd name="T52" fmla="*/ 279 w 342"/>
              <a:gd name="T53" fmla="*/ 31 h 32"/>
              <a:gd name="T54" fmla="*/ 279 w 342"/>
              <a:gd name="T55" fmla="*/ 31 h 32"/>
              <a:gd name="T56" fmla="*/ 310 w 342"/>
              <a:gd name="T57" fmla="*/ 31 h 32"/>
              <a:gd name="T58" fmla="*/ 310 w 342"/>
              <a:gd name="T59" fmla="*/ 31 h 32"/>
              <a:gd name="T60" fmla="*/ 341 w 342"/>
              <a:gd name="T61" fmla="*/ 31 h 32"/>
              <a:gd name="T62" fmla="*/ 341 w 342"/>
              <a:gd name="T63" fmla="*/ 31 h 32"/>
              <a:gd name="T64" fmla="*/ 341 w 342"/>
              <a:gd name="T65" fmla="*/ 0 h 32"/>
              <a:gd name="T66" fmla="*/ 341 w 342"/>
              <a:gd name="T67" fmla="*/ 0 h 32"/>
              <a:gd name="T68" fmla="*/ 341 w 342"/>
              <a:gd name="T69" fmla="*/ 0 h 32"/>
              <a:gd name="T70" fmla="*/ 279 w 342"/>
              <a:gd name="T71"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2" h="32">
                <a:moveTo>
                  <a:pt x="279" y="31"/>
                </a:moveTo>
                <a:lnTo>
                  <a:pt x="279" y="31"/>
                </a:lnTo>
                <a:lnTo>
                  <a:pt x="248" y="31"/>
                </a:lnTo>
                <a:lnTo>
                  <a:pt x="248" y="31"/>
                </a:lnTo>
                <a:lnTo>
                  <a:pt x="217" y="31"/>
                </a:lnTo>
                <a:lnTo>
                  <a:pt x="186" y="31"/>
                </a:lnTo>
                <a:cubicBezTo>
                  <a:pt x="155" y="31"/>
                  <a:pt x="155" y="31"/>
                  <a:pt x="155" y="31"/>
                </a:cubicBezTo>
                <a:cubicBezTo>
                  <a:pt x="124" y="0"/>
                  <a:pt x="124" y="0"/>
                  <a:pt x="124" y="0"/>
                </a:cubicBezTo>
                <a:lnTo>
                  <a:pt x="124" y="0"/>
                </a:lnTo>
                <a:cubicBezTo>
                  <a:pt x="93" y="0"/>
                  <a:pt x="93" y="0"/>
                  <a:pt x="93" y="0"/>
                </a:cubicBezTo>
                <a:lnTo>
                  <a:pt x="62" y="0"/>
                </a:lnTo>
                <a:lnTo>
                  <a:pt x="31" y="0"/>
                </a:lnTo>
                <a:lnTo>
                  <a:pt x="31" y="0"/>
                </a:lnTo>
                <a:cubicBezTo>
                  <a:pt x="31" y="0"/>
                  <a:pt x="31" y="31"/>
                  <a:pt x="0" y="31"/>
                </a:cubicBezTo>
                <a:lnTo>
                  <a:pt x="0" y="31"/>
                </a:lnTo>
                <a:cubicBezTo>
                  <a:pt x="31" y="31"/>
                  <a:pt x="31" y="31"/>
                  <a:pt x="31" y="31"/>
                </a:cubicBezTo>
                <a:lnTo>
                  <a:pt x="62" y="31"/>
                </a:lnTo>
                <a:cubicBezTo>
                  <a:pt x="62" y="31"/>
                  <a:pt x="62" y="0"/>
                  <a:pt x="93" y="0"/>
                </a:cubicBezTo>
                <a:lnTo>
                  <a:pt x="93" y="31"/>
                </a:lnTo>
                <a:lnTo>
                  <a:pt x="93" y="31"/>
                </a:lnTo>
                <a:cubicBezTo>
                  <a:pt x="124" y="31"/>
                  <a:pt x="124" y="31"/>
                  <a:pt x="124" y="31"/>
                </a:cubicBezTo>
                <a:cubicBezTo>
                  <a:pt x="155" y="31"/>
                  <a:pt x="155" y="31"/>
                  <a:pt x="155" y="31"/>
                </a:cubicBezTo>
                <a:lnTo>
                  <a:pt x="155" y="31"/>
                </a:lnTo>
                <a:cubicBezTo>
                  <a:pt x="186" y="31"/>
                  <a:pt x="186" y="31"/>
                  <a:pt x="186" y="31"/>
                </a:cubicBezTo>
                <a:lnTo>
                  <a:pt x="186" y="31"/>
                </a:lnTo>
                <a:lnTo>
                  <a:pt x="186" y="31"/>
                </a:lnTo>
                <a:cubicBezTo>
                  <a:pt x="217" y="31"/>
                  <a:pt x="248" y="31"/>
                  <a:pt x="279" y="31"/>
                </a:cubicBezTo>
                <a:lnTo>
                  <a:pt x="279" y="31"/>
                </a:lnTo>
                <a:cubicBezTo>
                  <a:pt x="279" y="31"/>
                  <a:pt x="279" y="31"/>
                  <a:pt x="310" y="31"/>
                </a:cubicBezTo>
                <a:lnTo>
                  <a:pt x="310" y="31"/>
                </a:lnTo>
                <a:lnTo>
                  <a:pt x="341" y="31"/>
                </a:lnTo>
                <a:lnTo>
                  <a:pt x="341" y="31"/>
                </a:lnTo>
                <a:lnTo>
                  <a:pt x="341" y="0"/>
                </a:lnTo>
                <a:lnTo>
                  <a:pt x="341" y="0"/>
                </a:lnTo>
                <a:lnTo>
                  <a:pt x="341" y="0"/>
                </a:lnTo>
                <a:cubicBezTo>
                  <a:pt x="341" y="0"/>
                  <a:pt x="310" y="31"/>
                  <a:pt x="279" y="31"/>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67" name="Freeform 185"/>
          <p:cNvSpPr>
            <a:spLocks noChangeArrowheads="1"/>
          </p:cNvSpPr>
          <p:nvPr/>
        </p:nvSpPr>
        <p:spPr bwMode="auto">
          <a:xfrm>
            <a:off x="3792245" y="1669757"/>
            <a:ext cx="25547" cy="2126"/>
          </a:xfrm>
          <a:custGeom>
            <a:avLst/>
            <a:gdLst>
              <a:gd name="T0" fmla="*/ 0 w 63"/>
              <a:gd name="T1" fmla="*/ 0 h 1"/>
              <a:gd name="T2" fmla="*/ 0 w 63"/>
              <a:gd name="T3" fmla="*/ 0 h 1"/>
              <a:gd name="T4" fmla="*/ 0 w 63"/>
              <a:gd name="T5" fmla="*/ 0 h 1"/>
              <a:gd name="T6" fmla="*/ 0 w 63"/>
              <a:gd name="T7" fmla="*/ 0 h 1"/>
              <a:gd name="T8" fmla="*/ 62 w 63"/>
              <a:gd name="T9" fmla="*/ 0 h 1"/>
              <a:gd name="T10" fmla="*/ 31 w 63"/>
              <a:gd name="T11" fmla="*/ 0 h 1"/>
              <a:gd name="T12" fmla="*/ 0 w 63"/>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63" h="1">
                <a:moveTo>
                  <a:pt x="0" y="0"/>
                </a:moveTo>
                <a:lnTo>
                  <a:pt x="0" y="0"/>
                </a:lnTo>
                <a:lnTo>
                  <a:pt x="0" y="0"/>
                </a:lnTo>
                <a:lnTo>
                  <a:pt x="0" y="0"/>
                </a:lnTo>
                <a:cubicBezTo>
                  <a:pt x="62" y="0"/>
                  <a:pt x="62" y="0"/>
                  <a:pt x="62" y="0"/>
                </a:cubicBezTo>
                <a:lnTo>
                  <a:pt x="31" y="0"/>
                </a:lnTo>
                <a:lnTo>
                  <a:pt x="0"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68" name="Freeform 186"/>
          <p:cNvSpPr>
            <a:spLocks noChangeArrowheads="1"/>
          </p:cNvSpPr>
          <p:nvPr/>
        </p:nvSpPr>
        <p:spPr bwMode="auto">
          <a:xfrm>
            <a:off x="3868888" y="1535751"/>
            <a:ext cx="89415" cy="29779"/>
          </a:xfrm>
          <a:custGeom>
            <a:avLst/>
            <a:gdLst>
              <a:gd name="T0" fmla="*/ 186 w 218"/>
              <a:gd name="T1" fmla="*/ 0 h 63"/>
              <a:gd name="T2" fmla="*/ 186 w 218"/>
              <a:gd name="T3" fmla="*/ 0 h 63"/>
              <a:gd name="T4" fmla="*/ 186 w 218"/>
              <a:gd name="T5" fmla="*/ 0 h 63"/>
              <a:gd name="T6" fmla="*/ 124 w 218"/>
              <a:gd name="T7" fmla="*/ 0 h 63"/>
              <a:gd name="T8" fmla="*/ 92 w 218"/>
              <a:gd name="T9" fmla="*/ 0 h 63"/>
              <a:gd name="T10" fmla="*/ 62 w 218"/>
              <a:gd name="T11" fmla="*/ 31 h 63"/>
              <a:gd name="T12" fmla="*/ 62 w 218"/>
              <a:gd name="T13" fmla="*/ 31 h 63"/>
              <a:gd name="T14" fmla="*/ 0 w 218"/>
              <a:gd name="T15" fmla="*/ 0 h 63"/>
              <a:gd name="T16" fmla="*/ 0 w 218"/>
              <a:gd name="T17" fmla="*/ 0 h 63"/>
              <a:gd name="T18" fmla="*/ 0 w 218"/>
              <a:gd name="T19" fmla="*/ 0 h 63"/>
              <a:gd name="T20" fmla="*/ 0 w 218"/>
              <a:gd name="T21" fmla="*/ 31 h 63"/>
              <a:gd name="T22" fmla="*/ 62 w 218"/>
              <a:gd name="T23" fmla="*/ 31 h 63"/>
              <a:gd name="T24" fmla="*/ 62 w 218"/>
              <a:gd name="T25" fmla="*/ 62 h 63"/>
              <a:gd name="T26" fmla="*/ 62 w 218"/>
              <a:gd name="T27" fmla="*/ 62 h 63"/>
              <a:gd name="T28" fmla="*/ 62 w 218"/>
              <a:gd name="T29" fmla="*/ 62 h 63"/>
              <a:gd name="T30" fmla="*/ 92 w 218"/>
              <a:gd name="T31" fmla="*/ 62 h 63"/>
              <a:gd name="T32" fmla="*/ 92 w 218"/>
              <a:gd name="T33" fmla="*/ 62 h 63"/>
              <a:gd name="T34" fmla="*/ 124 w 218"/>
              <a:gd name="T35" fmla="*/ 62 h 63"/>
              <a:gd name="T36" fmla="*/ 186 w 218"/>
              <a:gd name="T37" fmla="*/ 31 h 63"/>
              <a:gd name="T38" fmla="*/ 217 w 218"/>
              <a:gd name="T39" fmla="*/ 31 h 63"/>
              <a:gd name="T40" fmla="*/ 186 w 218"/>
              <a:gd name="T4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8" h="63">
                <a:moveTo>
                  <a:pt x="186" y="0"/>
                </a:moveTo>
                <a:lnTo>
                  <a:pt x="186" y="0"/>
                </a:lnTo>
                <a:lnTo>
                  <a:pt x="186" y="0"/>
                </a:lnTo>
                <a:cubicBezTo>
                  <a:pt x="155" y="0"/>
                  <a:pt x="155" y="0"/>
                  <a:pt x="124" y="0"/>
                </a:cubicBezTo>
                <a:lnTo>
                  <a:pt x="92" y="0"/>
                </a:lnTo>
                <a:cubicBezTo>
                  <a:pt x="92" y="31"/>
                  <a:pt x="62" y="31"/>
                  <a:pt x="62" y="31"/>
                </a:cubicBezTo>
                <a:lnTo>
                  <a:pt x="62" y="31"/>
                </a:lnTo>
                <a:cubicBezTo>
                  <a:pt x="31" y="31"/>
                  <a:pt x="31" y="0"/>
                  <a:pt x="0" y="0"/>
                </a:cubicBezTo>
                <a:lnTo>
                  <a:pt x="0" y="0"/>
                </a:lnTo>
                <a:lnTo>
                  <a:pt x="0" y="0"/>
                </a:lnTo>
                <a:lnTo>
                  <a:pt x="0" y="31"/>
                </a:lnTo>
                <a:cubicBezTo>
                  <a:pt x="31" y="31"/>
                  <a:pt x="62" y="31"/>
                  <a:pt x="62" y="31"/>
                </a:cubicBezTo>
                <a:cubicBezTo>
                  <a:pt x="62" y="62"/>
                  <a:pt x="62" y="62"/>
                  <a:pt x="62" y="62"/>
                </a:cubicBezTo>
                <a:lnTo>
                  <a:pt x="62" y="62"/>
                </a:lnTo>
                <a:lnTo>
                  <a:pt x="62" y="62"/>
                </a:lnTo>
                <a:lnTo>
                  <a:pt x="92" y="62"/>
                </a:lnTo>
                <a:lnTo>
                  <a:pt x="92" y="62"/>
                </a:lnTo>
                <a:cubicBezTo>
                  <a:pt x="92" y="62"/>
                  <a:pt x="92" y="62"/>
                  <a:pt x="124" y="62"/>
                </a:cubicBezTo>
                <a:cubicBezTo>
                  <a:pt x="155" y="62"/>
                  <a:pt x="186" y="31"/>
                  <a:pt x="186" y="31"/>
                </a:cubicBezTo>
                <a:lnTo>
                  <a:pt x="217" y="31"/>
                </a:lnTo>
                <a:cubicBezTo>
                  <a:pt x="186" y="0"/>
                  <a:pt x="186" y="0"/>
                  <a:pt x="186" y="0"/>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69" name="Freeform 187"/>
          <p:cNvSpPr>
            <a:spLocks noChangeArrowheads="1"/>
          </p:cNvSpPr>
          <p:nvPr/>
        </p:nvSpPr>
        <p:spPr bwMode="auto">
          <a:xfrm>
            <a:off x="3843341" y="1580421"/>
            <a:ext cx="38321" cy="2126"/>
          </a:xfrm>
          <a:custGeom>
            <a:avLst/>
            <a:gdLst>
              <a:gd name="T0" fmla="*/ 0 w 94"/>
              <a:gd name="T1" fmla="*/ 0 h 1"/>
              <a:gd name="T2" fmla="*/ 0 w 94"/>
              <a:gd name="T3" fmla="*/ 0 h 1"/>
              <a:gd name="T4" fmla="*/ 31 w 94"/>
              <a:gd name="T5" fmla="*/ 0 h 1"/>
              <a:gd name="T6" fmla="*/ 62 w 94"/>
              <a:gd name="T7" fmla="*/ 0 h 1"/>
              <a:gd name="T8" fmla="*/ 93 w 94"/>
              <a:gd name="T9" fmla="*/ 0 h 1"/>
              <a:gd name="T10" fmla="*/ 93 w 94"/>
              <a:gd name="T11" fmla="*/ 0 h 1"/>
              <a:gd name="T12" fmla="*/ 62 w 94"/>
              <a:gd name="T13" fmla="*/ 0 h 1"/>
              <a:gd name="T14" fmla="*/ 0 w 94"/>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
                <a:moveTo>
                  <a:pt x="0" y="0"/>
                </a:moveTo>
                <a:lnTo>
                  <a:pt x="0" y="0"/>
                </a:lnTo>
                <a:cubicBezTo>
                  <a:pt x="31" y="0"/>
                  <a:pt x="31" y="0"/>
                  <a:pt x="31" y="0"/>
                </a:cubicBezTo>
                <a:cubicBezTo>
                  <a:pt x="62" y="0"/>
                  <a:pt x="62" y="0"/>
                  <a:pt x="62" y="0"/>
                </a:cubicBezTo>
                <a:lnTo>
                  <a:pt x="93" y="0"/>
                </a:lnTo>
                <a:lnTo>
                  <a:pt x="93" y="0"/>
                </a:lnTo>
                <a:lnTo>
                  <a:pt x="62" y="0"/>
                </a:lnTo>
                <a:lnTo>
                  <a:pt x="0"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70" name="Freeform 188"/>
          <p:cNvSpPr>
            <a:spLocks noChangeArrowheads="1"/>
          </p:cNvSpPr>
          <p:nvPr/>
        </p:nvSpPr>
        <p:spPr bwMode="auto">
          <a:xfrm>
            <a:off x="3843341" y="1535751"/>
            <a:ext cx="423358" cy="151022"/>
          </a:xfrm>
          <a:custGeom>
            <a:avLst/>
            <a:gdLst>
              <a:gd name="T0" fmla="*/ 930 w 1024"/>
              <a:gd name="T1" fmla="*/ 62 h 311"/>
              <a:gd name="T2" fmla="*/ 961 w 1024"/>
              <a:gd name="T3" fmla="*/ 31 h 311"/>
              <a:gd name="T4" fmla="*/ 991 w 1024"/>
              <a:gd name="T5" fmla="*/ 31 h 311"/>
              <a:gd name="T6" fmla="*/ 1023 w 1024"/>
              <a:gd name="T7" fmla="*/ 31 h 311"/>
              <a:gd name="T8" fmla="*/ 991 w 1024"/>
              <a:gd name="T9" fmla="*/ 0 h 311"/>
              <a:gd name="T10" fmla="*/ 930 w 1024"/>
              <a:gd name="T11" fmla="*/ 0 h 311"/>
              <a:gd name="T12" fmla="*/ 899 w 1024"/>
              <a:gd name="T13" fmla="*/ 0 h 311"/>
              <a:gd name="T14" fmla="*/ 806 w 1024"/>
              <a:gd name="T15" fmla="*/ 31 h 311"/>
              <a:gd name="T16" fmla="*/ 743 w 1024"/>
              <a:gd name="T17" fmla="*/ 31 h 311"/>
              <a:gd name="T18" fmla="*/ 713 w 1024"/>
              <a:gd name="T19" fmla="*/ 0 h 311"/>
              <a:gd name="T20" fmla="*/ 682 w 1024"/>
              <a:gd name="T21" fmla="*/ 0 h 311"/>
              <a:gd name="T22" fmla="*/ 651 w 1024"/>
              <a:gd name="T23" fmla="*/ 0 h 311"/>
              <a:gd name="T24" fmla="*/ 589 w 1024"/>
              <a:gd name="T25" fmla="*/ 0 h 311"/>
              <a:gd name="T26" fmla="*/ 558 w 1024"/>
              <a:gd name="T27" fmla="*/ 0 h 311"/>
              <a:gd name="T28" fmla="*/ 495 w 1024"/>
              <a:gd name="T29" fmla="*/ 0 h 311"/>
              <a:gd name="T30" fmla="*/ 434 w 1024"/>
              <a:gd name="T31" fmla="*/ 31 h 311"/>
              <a:gd name="T32" fmla="*/ 310 w 1024"/>
              <a:gd name="T33" fmla="*/ 0 h 311"/>
              <a:gd name="T34" fmla="*/ 310 w 1024"/>
              <a:gd name="T35" fmla="*/ 124 h 311"/>
              <a:gd name="T36" fmla="*/ 248 w 1024"/>
              <a:gd name="T37" fmla="*/ 124 h 311"/>
              <a:gd name="T38" fmla="*/ 217 w 1024"/>
              <a:gd name="T39" fmla="*/ 155 h 311"/>
              <a:gd name="T40" fmla="*/ 154 w 1024"/>
              <a:gd name="T41" fmla="*/ 155 h 311"/>
              <a:gd name="T42" fmla="*/ 93 w 1024"/>
              <a:gd name="T43" fmla="*/ 186 h 311"/>
              <a:gd name="T44" fmla="*/ 31 w 1024"/>
              <a:gd name="T45" fmla="*/ 217 h 311"/>
              <a:gd name="T46" fmla="*/ 31 w 1024"/>
              <a:gd name="T47" fmla="*/ 217 h 311"/>
              <a:gd name="T48" fmla="*/ 0 w 1024"/>
              <a:gd name="T49" fmla="*/ 248 h 311"/>
              <a:gd name="T50" fmla="*/ 0 w 1024"/>
              <a:gd name="T51" fmla="*/ 310 h 311"/>
              <a:gd name="T52" fmla="*/ 31 w 1024"/>
              <a:gd name="T53" fmla="*/ 310 h 311"/>
              <a:gd name="T54" fmla="*/ 93 w 1024"/>
              <a:gd name="T55" fmla="*/ 310 h 311"/>
              <a:gd name="T56" fmla="*/ 186 w 1024"/>
              <a:gd name="T57" fmla="*/ 310 h 311"/>
              <a:gd name="T58" fmla="*/ 217 w 1024"/>
              <a:gd name="T59" fmla="*/ 279 h 311"/>
              <a:gd name="T60" fmla="*/ 248 w 1024"/>
              <a:gd name="T61" fmla="*/ 279 h 311"/>
              <a:gd name="T62" fmla="*/ 279 w 1024"/>
              <a:gd name="T63" fmla="*/ 248 h 311"/>
              <a:gd name="T64" fmla="*/ 217 w 1024"/>
              <a:gd name="T65" fmla="*/ 248 h 311"/>
              <a:gd name="T66" fmla="*/ 154 w 1024"/>
              <a:gd name="T67" fmla="*/ 217 h 311"/>
              <a:gd name="T68" fmla="*/ 217 w 1024"/>
              <a:gd name="T69" fmla="*/ 186 h 311"/>
              <a:gd name="T70" fmla="*/ 279 w 1024"/>
              <a:gd name="T71" fmla="*/ 186 h 311"/>
              <a:gd name="T72" fmla="*/ 341 w 1024"/>
              <a:gd name="T73" fmla="*/ 186 h 311"/>
              <a:gd name="T74" fmla="*/ 371 w 1024"/>
              <a:gd name="T75" fmla="*/ 186 h 311"/>
              <a:gd name="T76" fmla="*/ 403 w 1024"/>
              <a:gd name="T77" fmla="*/ 155 h 311"/>
              <a:gd name="T78" fmla="*/ 495 w 1024"/>
              <a:gd name="T79" fmla="*/ 155 h 311"/>
              <a:gd name="T80" fmla="*/ 527 w 1024"/>
              <a:gd name="T81" fmla="*/ 155 h 311"/>
              <a:gd name="T82" fmla="*/ 558 w 1024"/>
              <a:gd name="T83" fmla="*/ 155 h 311"/>
              <a:gd name="T84" fmla="*/ 558 w 1024"/>
              <a:gd name="T85" fmla="*/ 93 h 311"/>
              <a:gd name="T86" fmla="*/ 651 w 1024"/>
              <a:gd name="T87" fmla="*/ 124 h 311"/>
              <a:gd name="T88" fmla="*/ 775 w 1024"/>
              <a:gd name="T89" fmla="*/ 93 h 311"/>
              <a:gd name="T90" fmla="*/ 775 w 1024"/>
              <a:gd name="T91" fmla="*/ 93 h 311"/>
              <a:gd name="T92" fmla="*/ 899 w 1024"/>
              <a:gd name="T93" fmla="*/ 62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24" h="311">
                <a:moveTo>
                  <a:pt x="930" y="62"/>
                </a:moveTo>
                <a:lnTo>
                  <a:pt x="930" y="62"/>
                </a:lnTo>
                <a:cubicBezTo>
                  <a:pt x="930" y="62"/>
                  <a:pt x="930" y="62"/>
                  <a:pt x="930" y="31"/>
                </a:cubicBezTo>
                <a:cubicBezTo>
                  <a:pt x="961" y="31"/>
                  <a:pt x="961" y="31"/>
                  <a:pt x="961" y="31"/>
                </a:cubicBezTo>
                <a:lnTo>
                  <a:pt x="991" y="31"/>
                </a:lnTo>
                <a:lnTo>
                  <a:pt x="991" y="31"/>
                </a:lnTo>
                <a:cubicBezTo>
                  <a:pt x="1023" y="31"/>
                  <a:pt x="1023" y="31"/>
                  <a:pt x="1023" y="31"/>
                </a:cubicBezTo>
                <a:lnTo>
                  <a:pt x="1023" y="31"/>
                </a:lnTo>
                <a:lnTo>
                  <a:pt x="1023" y="31"/>
                </a:lnTo>
                <a:cubicBezTo>
                  <a:pt x="991" y="31"/>
                  <a:pt x="991" y="31"/>
                  <a:pt x="991" y="0"/>
                </a:cubicBezTo>
                <a:lnTo>
                  <a:pt x="961" y="0"/>
                </a:lnTo>
                <a:cubicBezTo>
                  <a:pt x="961" y="0"/>
                  <a:pt x="961" y="0"/>
                  <a:pt x="930" y="0"/>
                </a:cubicBezTo>
                <a:cubicBezTo>
                  <a:pt x="930" y="0"/>
                  <a:pt x="930" y="0"/>
                  <a:pt x="899" y="0"/>
                </a:cubicBezTo>
                <a:lnTo>
                  <a:pt x="899" y="0"/>
                </a:lnTo>
                <a:lnTo>
                  <a:pt x="867" y="0"/>
                </a:lnTo>
                <a:cubicBezTo>
                  <a:pt x="867" y="0"/>
                  <a:pt x="837" y="0"/>
                  <a:pt x="806" y="31"/>
                </a:cubicBezTo>
                <a:lnTo>
                  <a:pt x="806" y="31"/>
                </a:lnTo>
                <a:cubicBezTo>
                  <a:pt x="775" y="31"/>
                  <a:pt x="775" y="31"/>
                  <a:pt x="743" y="31"/>
                </a:cubicBezTo>
                <a:lnTo>
                  <a:pt x="743" y="31"/>
                </a:lnTo>
                <a:cubicBezTo>
                  <a:pt x="743" y="0"/>
                  <a:pt x="713" y="0"/>
                  <a:pt x="713" y="0"/>
                </a:cubicBezTo>
                <a:lnTo>
                  <a:pt x="713" y="0"/>
                </a:lnTo>
                <a:cubicBezTo>
                  <a:pt x="713" y="0"/>
                  <a:pt x="713" y="0"/>
                  <a:pt x="682" y="0"/>
                </a:cubicBezTo>
                <a:lnTo>
                  <a:pt x="682" y="0"/>
                </a:lnTo>
                <a:lnTo>
                  <a:pt x="651" y="0"/>
                </a:lnTo>
                <a:lnTo>
                  <a:pt x="651" y="0"/>
                </a:lnTo>
                <a:cubicBezTo>
                  <a:pt x="619" y="0"/>
                  <a:pt x="589" y="0"/>
                  <a:pt x="589" y="0"/>
                </a:cubicBezTo>
                <a:lnTo>
                  <a:pt x="558" y="0"/>
                </a:lnTo>
                <a:lnTo>
                  <a:pt x="558" y="0"/>
                </a:lnTo>
                <a:cubicBezTo>
                  <a:pt x="527" y="0"/>
                  <a:pt x="527" y="0"/>
                  <a:pt x="495" y="0"/>
                </a:cubicBezTo>
                <a:lnTo>
                  <a:pt x="495" y="0"/>
                </a:lnTo>
                <a:cubicBezTo>
                  <a:pt x="495" y="31"/>
                  <a:pt x="495" y="31"/>
                  <a:pt x="465" y="31"/>
                </a:cubicBezTo>
                <a:cubicBezTo>
                  <a:pt x="465" y="31"/>
                  <a:pt x="465" y="31"/>
                  <a:pt x="434" y="31"/>
                </a:cubicBezTo>
                <a:cubicBezTo>
                  <a:pt x="403" y="0"/>
                  <a:pt x="371" y="0"/>
                  <a:pt x="341" y="0"/>
                </a:cubicBezTo>
                <a:lnTo>
                  <a:pt x="310" y="0"/>
                </a:lnTo>
                <a:cubicBezTo>
                  <a:pt x="310" y="124"/>
                  <a:pt x="310" y="124"/>
                  <a:pt x="310" y="124"/>
                </a:cubicBezTo>
                <a:lnTo>
                  <a:pt x="310" y="124"/>
                </a:lnTo>
                <a:lnTo>
                  <a:pt x="279" y="124"/>
                </a:lnTo>
                <a:lnTo>
                  <a:pt x="248" y="124"/>
                </a:lnTo>
                <a:lnTo>
                  <a:pt x="217" y="124"/>
                </a:lnTo>
                <a:lnTo>
                  <a:pt x="217" y="155"/>
                </a:lnTo>
                <a:cubicBezTo>
                  <a:pt x="217" y="155"/>
                  <a:pt x="217" y="155"/>
                  <a:pt x="186" y="155"/>
                </a:cubicBezTo>
                <a:cubicBezTo>
                  <a:pt x="186" y="155"/>
                  <a:pt x="186" y="155"/>
                  <a:pt x="154" y="155"/>
                </a:cubicBezTo>
                <a:cubicBezTo>
                  <a:pt x="154" y="155"/>
                  <a:pt x="124" y="155"/>
                  <a:pt x="62" y="155"/>
                </a:cubicBezTo>
                <a:cubicBezTo>
                  <a:pt x="93" y="186"/>
                  <a:pt x="93" y="186"/>
                  <a:pt x="93" y="186"/>
                </a:cubicBezTo>
                <a:cubicBezTo>
                  <a:pt x="93" y="186"/>
                  <a:pt x="93" y="217"/>
                  <a:pt x="62" y="217"/>
                </a:cubicBezTo>
                <a:cubicBezTo>
                  <a:pt x="62" y="217"/>
                  <a:pt x="62" y="217"/>
                  <a:pt x="31" y="217"/>
                </a:cubicBezTo>
                <a:lnTo>
                  <a:pt x="31" y="217"/>
                </a:lnTo>
                <a:lnTo>
                  <a:pt x="31" y="217"/>
                </a:lnTo>
                <a:cubicBezTo>
                  <a:pt x="31" y="217"/>
                  <a:pt x="31" y="248"/>
                  <a:pt x="0" y="248"/>
                </a:cubicBezTo>
                <a:lnTo>
                  <a:pt x="0" y="248"/>
                </a:lnTo>
                <a:cubicBezTo>
                  <a:pt x="62" y="248"/>
                  <a:pt x="62" y="248"/>
                  <a:pt x="62" y="248"/>
                </a:cubicBezTo>
                <a:cubicBezTo>
                  <a:pt x="0" y="310"/>
                  <a:pt x="0" y="310"/>
                  <a:pt x="0" y="310"/>
                </a:cubicBezTo>
                <a:lnTo>
                  <a:pt x="0" y="310"/>
                </a:lnTo>
                <a:cubicBezTo>
                  <a:pt x="31" y="310"/>
                  <a:pt x="31" y="310"/>
                  <a:pt x="31" y="310"/>
                </a:cubicBezTo>
                <a:cubicBezTo>
                  <a:pt x="62" y="310"/>
                  <a:pt x="62" y="310"/>
                  <a:pt x="62" y="310"/>
                </a:cubicBezTo>
                <a:cubicBezTo>
                  <a:pt x="62" y="310"/>
                  <a:pt x="62" y="310"/>
                  <a:pt x="93" y="310"/>
                </a:cubicBezTo>
                <a:cubicBezTo>
                  <a:pt x="93" y="310"/>
                  <a:pt x="124" y="310"/>
                  <a:pt x="154" y="310"/>
                </a:cubicBezTo>
                <a:cubicBezTo>
                  <a:pt x="154" y="310"/>
                  <a:pt x="154" y="310"/>
                  <a:pt x="186" y="310"/>
                </a:cubicBezTo>
                <a:cubicBezTo>
                  <a:pt x="186" y="310"/>
                  <a:pt x="154" y="310"/>
                  <a:pt x="186" y="279"/>
                </a:cubicBezTo>
                <a:cubicBezTo>
                  <a:pt x="186" y="279"/>
                  <a:pt x="186" y="279"/>
                  <a:pt x="217" y="279"/>
                </a:cubicBezTo>
                <a:lnTo>
                  <a:pt x="217" y="279"/>
                </a:lnTo>
                <a:lnTo>
                  <a:pt x="248" y="279"/>
                </a:lnTo>
                <a:lnTo>
                  <a:pt x="279" y="279"/>
                </a:lnTo>
                <a:lnTo>
                  <a:pt x="279" y="248"/>
                </a:lnTo>
                <a:cubicBezTo>
                  <a:pt x="248" y="248"/>
                  <a:pt x="248" y="248"/>
                  <a:pt x="248" y="248"/>
                </a:cubicBezTo>
                <a:cubicBezTo>
                  <a:pt x="248" y="248"/>
                  <a:pt x="248" y="248"/>
                  <a:pt x="217" y="248"/>
                </a:cubicBezTo>
                <a:lnTo>
                  <a:pt x="186" y="248"/>
                </a:lnTo>
                <a:cubicBezTo>
                  <a:pt x="186" y="248"/>
                  <a:pt x="154" y="248"/>
                  <a:pt x="154" y="217"/>
                </a:cubicBezTo>
                <a:cubicBezTo>
                  <a:pt x="154" y="217"/>
                  <a:pt x="154" y="186"/>
                  <a:pt x="186" y="186"/>
                </a:cubicBezTo>
                <a:lnTo>
                  <a:pt x="217" y="186"/>
                </a:lnTo>
                <a:cubicBezTo>
                  <a:pt x="248" y="186"/>
                  <a:pt x="248" y="186"/>
                  <a:pt x="248" y="186"/>
                </a:cubicBezTo>
                <a:cubicBezTo>
                  <a:pt x="279" y="186"/>
                  <a:pt x="279" y="186"/>
                  <a:pt x="279" y="186"/>
                </a:cubicBezTo>
                <a:cubicBezTo>
                  <a:pt x="310" y="186"/>
                  <a:pt x="310" y="186"/>
                  <a:pt x="310" y="186"/>
                </a:cubicBezTo>
                <a:cubicBezTo>
                  <a:pt x="341" y="186"/>
                  <a:pt x="341" y="186"/>
                  <a:pt x="341" y="186"/>
                </a:cubicBezTo>
                <a:lnTo>
                  <a:pt x="371" y="186"/>
                </a:lnTo>
                <a:lnTo>
                  <a:pt x="371" y="186"/>
                </a:lnTo>
                <a:cubicBezTo>
                  <a:pt x="371" y="155"/>
                  <a:pt x="371" y="155"/>
                  <a:pt x="403" y="155"/>
                </a:cubicBezTo>
                <a:lnTo>
                  <a:pt x="403" y="155"/>
                </a:lnTo>
                <a:lnTo>
                  <a:pt x="434" y="155"/>
                </a:lnTo>
                <a:cubicBezTo>
                  <a:pt x="465" y="155"/>
                  <a:pt x="465" y="155"/>
                  <a:pt x="495" y="155"/>
                </a:cubicBezTo>
                <a:lnTo>
                  <a:pt x="495" y="155"/>
                </a:lnTo>
                <a:lnTo>
                  <a:pt x="527" y="155"/>
                </a:lnTo>
                <a:lnTo>
                  <a:pt x="527" y="155"/>
                </a:lnTo>
                <a:cubicBezTo>
                  <a:pt x="558" y="155"/>
                  <a:pt x="558" y="155"/>
                  <a:pt x="558" y="155"/>
                </a:cubicBezTo>
                <a:lnTo>
                  <a:pt x="558" y="124"/>
                </a:lnTo>
                <a:cubicBezTo>
                  <a:pt x="558" y="93"/>
                  <a:pt x="558" y="93"/>
                  <a:pt x="558" y="93"/>
                </a:cubicBezTo>
                <a:cubicBezTo>
                  <a:pt x="589" y="124"/>
                  <a:pt x="589" y="124"/>
                  <a:pt x="589" y="124"/>
                </a:cubicBezTo>
                <a:cubicBezTo>
                  <a:pt x="589" y="124"/>
                  <a:pt x="619" y="124"/>
                  <a:pt x="651" y="124"/>
                </a:cubicBezTo>
                <a:lnTo>
                  <a:pt x="651" y="124"/>
                </a:lnTo>
                <a:cubicBezTo>
                  <a:pt x="682" y="93"/>
                  <a:pt x="743" y="93"/>
                  <a:pt x="775" y="93"/>
                </a:cubicBezTo>
                <a:lnTo>
                  <a:pt x="775" y="93"/>
                </a:lnTo>
                <a:lnTo>
                  <a:pt x="775" y="93"/>
                </a:lnTo>
                <a:cubicBezTo>
                  <a:pt x="775" y="93"/>
                  <a:pt x="806" y="93"/>
                  <a:pt x="837" y="93"/>
                </a:cubicBezTo>
                <a:cubicBezTo>
                  <a:pt x="837" y="62"/>
                  <a:pt x="867" y="62"/>
                  <a:pt x="899" y="62"/>
                </a:cubicBezTo>
                <a:lnTo>
                  <a:pt x="930" y="62"/>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71" name="Freeform 189"/>
          <p:cNvSpPr>
            <a:spLocks noChangeArrowheads="1"/>
          </p:cNvSpPr>
          <p:nvPr/>
        </p:nvSpPr>
        <p:spPr bwMode="auto">
          <a:xfrm>
            <a:off x="3766698" y="1625088"/>
            <a:ext cx="63869" cy="14890"/>
          </a:xfrm>
          <a:custGeom>
            <a:avLst/>
            <a:gdLst>
              <a:gd name="T0" fmla="*/ 124 w 156"/>
              <a:gd name="T1" fmla="*/ 31 h 32"/>
              <a:gd name="T2" fmla="*/ 124 w 156"/>
              <a:gd name="T3" fmla="*/ 31 h 32"/>
              <a:gd name="T4" fmla="*/ 62 w 156"/>
              <a:gd name="T5" fmla="*/ 0 h 32"/>
              <a:gd name="T6" fmla="*/ 0 w 156"/>
              <a:gd name="T7" fmla="*/ 0 h 32"/>
              <a:gd name="T8" fmla="*/ 31 w 156"/>
              <a:gd name="T9" fmla="*/ 0 h 32"/>
              <a:gd name="T10" fmla="*/ 31 w 156"/>
              <a:gd name="T11" fmla="*/ 0 h 32"/>
              <a:gd name="T12" fmla="*/ 31 w 156"/>
              <a:gd name="T13" fmla="*/ 0 h 32"/>
              <a:gd name="T14" fmla="*/ 62 w 156"/>
              <a:gd name="T15" fmla="*/ 0 h 32"/>
              <a:gd name="T16" fmla="*/ 124 w 156"/>
              <a:gd name="T17" fmla="*/ 31 h 32"/>
              <a:gd name="T18" fmla="*/ 124 w 156"/>
              <a:gd name="T19" fmla="*/ 31 h 32"/>
              <a:gd name="T20" fmla="*/ 155 w 156"/>
              <a:gd name="T21" fmla="*/ 31 h 32"/>
              <a:gd name="T22" fmla="*/ 155 w 156"/>
              <a:gd name="T23" fmla="*/ 31 h 32"/>
              <a:gd name="T24" fmla="*/ 124 w 156"/>
              <a:gd name="T25"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 h="32">
                <a:moveTo>
                  <a:pt x="124" y="31"/>
                </a:moveTo>
                <a:lnTo>
                  <a:pt x="124" y="31"/>
                </a:lnTo>
                <a:cubicBezTo>
                  <a:pt x="93" y="0"/>
                  <a:pt x="93" y="0"/>
                  <a:pt x="62" y="0"/>
                </a:cubicBezTo>
                <a:cubicBezTo>
                  <a:pt x="62" y="0"/>
                  <a:pt x="31" y="0"/>
                  <a:pt x="0" y="0"/>
                </a:cubicBezTo>
                <a:cubicBezTo>
                  <a:pt x="31" y="0"/>
                  <a:pt x="31" y="0"/>
                  <a:pt x="31" y="0"/>
                </a:cubicBezTo>
                <a:lnTo>
                  <a:pt x="31" y="0"/>
                </a:lnTo>
                <a:lnTo>
                  <a:pt x="31" y="0"/>
                </a:lnTo>
                <a:cubicBezTo>
                  <a:pt x="31" y="0"/>
                  <a:pt x="31" y="0"/>
                  <a:pt x="62" y="0"/>
                </a:cubicBezTo>
                <a:cubicBezTo>
                  <a:pt x="93" y="0"/>
                  <a:pt x="93" y="31"/>
                  <a:pt x="124" y="31"/>
                </a:cubicBezTo>
                <a:lnTo>
                  <a:pt x="124" y="31"/>
                </a:lnTo>
                <a:lnTo>
                  <a:pt x="155" y="31"/>
                </a:lnTo>
                <a:lnTo>
                  <a:pt x="155" y="31"/>
                </a:lnTo>
                <a:lnTo>
                  <a:pt x="124" y="31"/>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72" name="Freeform 190"/>
          <p:cNvSpPr>
            <a:spLocks noChangeArrowheads="1"/>
          </p:cNvSpPr>
          <p:nvPr/>
        </p:nvSpPr>
        <p:spPr bwMode="auto">
          <a:xfrm>
            <a:off x="3868888" y="1714424"/>
            <a:ext cx="25547" cy="14890"/>
          </a:xfrm>
          <a:custGeom>
            <a:avLst/>
            <a:gdLst>
              <a:gd name="T0" fmla="*/ 62 w 63"/>
              <a:gd name="T1" fmla="*/ 0 h 32"/>
              <a:gd name="T2" fmla="*/ 62 w 63"/>
              <a:gd name="T3" fmla="*/ 0 h 32"/>
              <a:gd name="T4" fmla="*/ 62 w 63"/>
              <a:gd name="T5" fmla="*/ 0 h 32"/>
              <a:gd name="T6" fmla="*/ 62 w 63"/>
              <a:gd name="T7" fmla="*/ 0 h 32"/>
              <a:gd name="T8" fmla="*/ 31 w 63"/>
              <a:gd name="T9" fmla="*/ 0 h 32"/>
              <a:gd name="T10" fmla="*/ 0 w 63"/>
              <a:gd name="T11" fmla="*/ 0 h 32"/>
              <a:gd name="T12" fmla="*/ 0 w 63"/>
              <a:gd name="T13" fmla="*/ 0 h 32"/>
              <a:gd name="T14" fmla="*/ 0 w 63"/>
              <a:gd name="T15" fmla="*/ 31 h 32"/>
              <a:gd name="T16" fmla="*/ 62 w 63"/>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32">
                <a:moveTo>
                  <a:pt x="62" y="0"/>
                </a:moveTo>
                <a:lnTo>
                  <a:pt x="62" y="0"/>
                </a:lnTo>
                <a:lnTo>
                  <a:pt x="62" y="0"/>
                </a:lnTo>
                <a:lnTo>
                  <a:pt x="62" y="0"/>
                </a:lnTo>
                <a:cubicBezTo>
                  <a:pt x="62" y="0"/>
                  <a:pt x="62" y="0"/>
                  <a:pt x="31" y="0"/>
                </a:cubicBezTo>
                <a:cubicBezTo>
                  <a:pt x="31" y="0"/>
                  <a:pt x="31" y="0"/>
                  <a:pt x="0" y="0"/>
                </a:cubicBezTo>
                <a:lnTo>
                  <a:pt x="0" y="0"/>
                </a:lnTo>
                <a:cubicBezTo>
                  <a:pt x="0" y="0"/>
                  <a:pt x="0" y="0"/>
                  <a:pt x="0" y="31"/>
                </a:cubicBezTo>
                <a:cubicBezTo>
                  <a:pt x="31" y="31"/>
                  <a:pt x="31" y="31"/>
                  <a:pt x="62" y="0"/>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73" name="Freeform 191"/>
          <p:cNvSpPr>
            <a:spLocks noChangeArrowheads="1"/>
          </p:cNvSpPr>
          <p:nvPr/>
        </p:nvSpPr>
        <p:spPr bwMode="auto">
          <a:xfrm>
            <a:off x="3662682" y="1565530"/>
            <a:ext cx="76643" cy="14890"/>
          </a:xfrm>
          <a:custGeom>
            <a:avLst/>
            <a:gdLst>
              <a:gd name="T0" fmla="*/ 155 w 187"/>
              <a:gd name="T1" fmla="*/ 0 h 32"/>
              <a:gd name="T2" fmla="*/ 155 w 187"/>
              <a:gd name="T3" fmla="*/ 0 h 32"/>
              <a:gd name="T4" fmla="*/ 93 w 187"/>
              <a:gd name="T5" fmla="*/ 0 h 32"/>
              <a:gd name="T6" fmla="*/ 31 w 187"/>
              <a:gd name="T7" fmla="*/ 0 h 32"/>
              <a:gd name="T8" fmla="*/ 0 w 187"/>
              <a:gd name="T9" fmla="*/ 31 h 32"/>
              <a:gd name="T10" fmla="*/ 31 w 187"/>
              <a:gd name="T11" fmla="*/ 31 h 32"/>
              <a:gd name="T12" fmla="*/ 62 w 187"/>
              <a:gd name="T13" fmla="*/ 31 h 32"/>
              <a:gd name="T14" fmla="*/ 93 w 187"/>
              <a:gd name="T15" fmla="*/ 31 h 32"/>
              <a:gd name="T16" fmla="*/ 155 w 187"/>
              <a:gd name="T17" fmla="*/ 31 h 32"/>
              <a:gd name="T18" fmla="*/ 155 w 187"/>
              <a:gd name="T19" fmla="*/ 0 h 32"/>
              <a:gd name="T20" fmla="*/ 186 w 187"/>
              <a:gd name="T21" fmla="*/ 0 h 32"/>
              <a:gd name="T22" fmla="*/ 155 w 187"/>
              <a:gd name="T2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7" h="32">
                <a:moveTo>
                  <a:pt x="155" y="0"/>
                </a:moveTo>
                <a:lnTo>
                  <a:pt x="155" y="0"/>
                </a:lnTo>
                <a:cubicBezTo>
                  <a:pt x="124" y="0"/>
                  <a:pt x="124" y="0"/>
                  <a:pt x="93" y="0"/>
                </a:cubicBezTo>
                <a:cubicBezTo>
                  <a:pt x="93" y="0"/>
                  <a:pt x="62" y="0"/>
                  <a:pt x="31" y="0"/>
                </a:cubicBezTo>
                <a:cubicBezTo>
                  <a:pt x="31" y="31"/>
                  <a:pt x="0" y="31"/>
                  <a:pt x="0" y="31"/>
                </a:cubicBezTo>
                <a:lnTo>
                  <a:pt x="31" y="31"/>
                </a:lnTo>
                <a:lnTo>
                  <a:pt x="62" y="31"/>
                </a:lnTo>
                <a:cubicBezTo>
                  <a:pt x="93" y="31"/>
                  <a:pt x="93" y="31"/>
                  <a:pt x="93" y="31"/>
                </a:cubicBezTo>
                <a:cubicBezTo>
                  <a:pt x="93" y="31"/>
                  <a:pt x="124" y="31"/>
                  <a:pt x="155" y="31"/>
                </a:cubicBezTo>
                <a:lnTo>
                  <a:pt x="155" y="0"/>
                </a:lnTo>
                <a:lnTo>
                  <a:pt x="186" y="0"/>
                </a:lnTo>
                <a:lnTo>
                  <a:pt x="155"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74" name="Freeform 192"/>
          <p:cNvSpPr>
            <a:spLocks noChangeArrowheads="1"/>
          </p:cNvSpPr>
          <p:nvPr/>
        </p:nvSpPr>
        <p:spPr bwMode="auto">
          <a:xfrm>
            <a:off x="3817792" y="2103677"/>
            <a:ext cx="12773" cy="14889"/>
          </a:xfrm>
          <a:custGeom>
            <a:avLst/>
            <a:gdLst>
              <a:gd name="T0" fmla="*/ 31 w 32"/>
              <a:gd name="T1" fmla="*/ 31 h 32"/>
              <a:gd name="T2" fmla="*/ 31 w 32"/>
              <a:gd name="T3" fmla="*/ 31 h 32"/>
              <a:gd name="T4" fmla="*/ 31 w 32"/>
              <a:gd name="T5" fmla="*/ 0 h 32"/>
              <a:gd name="T6" fmla="*/ 0 w 32"/>
              <a:gd name="T7" fmla="*/ 0 h 32"/>
              <a:gd name="T8" fmla="*/ 0 w 32"/>
              <a:gd name="T9" fmla="*/ 0 h 32"/>
              <a:gd name="T10" fmla="*/ 31 w 32"/>
              <a:gd name="T11" fmla="*/ 31 h 32"/>
            </a:gdLst>
            <a:ahLst/>
            <a:cxnLst>
              <a:cxn ang="0">
                <a:pos x="T0" y="T1"/>
              </a:cxn>
              <a:cxn ang="0">
                <a:pos x="T2" y="T3"/>
              </a:cxn>
              <a:cxn ang="0">
                <a:pos x="T4" y="T5"/>
              </a:cxn>
              <a:cxn ang="0">
                <a:pos x="T6" y="T7"/>
              </a:cxn>
              <a:cxn ang="0">
                <a:pos x="T8" y="T9"/>
              </a:cxn>
              <a:cxn ang="0">
                <a:pos x="T10" y="T11"/>
              </a:cxn>
            </a:cxnLst>
            <a:rect l="0" t="0" r="r" b="b"/>
            <a:pathLst>
              <a:path w="32" h="32">
                <a:moveTo>
                  <a:pt x="31" y="31"/>
                </a:moveTo>
                <a:lnTo>
                  <a:pt x="31" y="31"/>
                </a:lnTo>
                <a:cubicBezTo>
                  <a:pt x="31" y="0"/>
                  <a:pt x="31" y="0"/>
                  <a:pt x="31" y="0"/>
                </a:cubicBezTo>
                <a:cubicBezTo>
                  <a:pt x="31" y="0"/>
                  <a:pt x="31" y="0"/>
                  <a:pt x="0" y="0"/>
                </a:cubicBezTo>
                <a:lnTo>
                  <a:pt x="0" y="0"/>
                </a:lnTo>
                <a:cubicBezTo>
                  <a:pt x="31" y="0"/>
                  <a:pt x="31" y="31"/>
                  <a:pt x="31" y="31"/>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75" name="Freeform 193"/>
          <p:cNvSpPr>
            <a:spLocks noChangeArrowheads="1"/>
          </p:cNvSpPr>
          <p:nvPr/>
        </p:nvSpPr>
        <p:spPr bwMode="auto">
          <a:xfrm>
            <a:off x="3741150" y="2073899"/>
            <a:ext cx="63869" cy="44667"/>
          </a:xfrm>
          <a:custGeom>
            <a:avLst/>
            <a:gdLst>
              <a:gd name="T0" fmla="*/ 62 w 156"/>
              <a:gd name="T1" fmla="*/ 31 h 94"/>
              <a:gd name="T2" fmla="*/ 62 w 156"/>
              <a:gd name="T3" fmla="*/ 31 h 94"/>
              <a:gd name="T4" fmla="*/ 62 w 156"/>
              <a:gd name="T5" fmla="*/ 62 h 94"/>
              <a:gd name="T6" fmla="*/ 31 w 156"/>
              <a:gd name="T7" fmla="*/ 0 h 94"/>
              <a:gd name="T8" fmla="*/ 0 w 156"/>
              <a:gd name="T9" fmla="*/ 0 h 94"/>
              <a:gd name="T10" fmla="*/ 0 w 156"/>
              <a:gd name="T11" fmla="*/ 0 h 94"/>
              <a:gd name="T12" fmla="*/ 0 w 156"/>
              <a:gd name="T13" fmla="*/ 31 h 94"/>
              <a:gd name="T14" fmla="*/ 0 w 156"/>
              <a:gd name="T15" fmla="*/ 31 h 94"/>
              <a:gd name="T16" fmla="*/ 0 w 156"/>
              <a:gd name="T17" fmla="*/ 62 h 94"/>
              <a:gd name="T18" fmla="*/ 0 w 156"/>
              <a:gd name="T19" fmla="*/ 62 h 94"/>
              <a:gd name="T20" fmla="*/ 31 w 156"/>
              <a:gd name="T21" fmla="*/ 93 h 94"/>
              <a:gd name="T22" fmla="*/ 62 w 156"/>
              <a:gd name="T23" fmla="*/ 93 h 94"/>
              <a:gd name="T24" fmla="*/ 93 w 156"/>
              <a:gd name="T25" fmla="*/ 93 h 94"/>
              <a:gd name="T26" fmla="*/ 124 w 156"/>
              <a:gd name="T27" fmla="*/ 62 h 94"/>
              <a:gd name="T28" fmla="*/ 124 w 156"/>
              <a:gd name="T29" fmla="*/ 62 h 94"/>
              <a:gd name="T30" fmla="*/ 155 w 156"/>
              <a:gd name="T31" fmla="*/ 62 h 94"/>
              <a:gd name="T32" fmla="*/ 155 w 156"/>
              <a:gd name="T33" fmla="*/ 62 h 94"/>
              <a:gd name="T34" fmla="*/ 124 w 156"/>
              <a:gd name="T35" fmla="*/ 31 h 94"/>
              <a:gd name="T36" fmla="*/ 93 w 156"/>
              <a:gd name="T37" fmla="*/ 31 h 94"/>
              <a:gd name="T38" fmla="*/ 93 w 156"/>
              <a:gd name="T39" fmla="*/ 31 h 94"/>
              <a:gd name="T40" fmla="*/ 62 w 156"/>
              <a:gd name="T41"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6" h="94">
                <a:moveTo>
                  <a:pt x="62" y="31"/>
                </a:moveTo>
                <a:lnTo>
                  <a:pt x="62" y="31"/>
                </a:lnTo>
                <a:cubicBezTo>
                  <a:pt x="62" y="62"/>
                  <a:pt x="62" y="62"/>
                  <a:pt x="62" y="62"/>
                </a:cubicBezTo>
                <a:cubicBezTo>
                  <a:pt x="31" y="0"/>
                  <a:pt x="31" y="0"/>
                  <a:pt x="31" y="0"/>
                </a:cubicBezTo>
                <a:lnTo>
                  <a:pt x="0" y="0"/>
                </a:lnTo>
                <a:lnTo>
                  <a:pt x="0" y="0"/>
                </a:lnTo>
                <a:cubicBezTo>
                  <a:pt x="0" y="31"/>
                  <a:pt x="0" y="31"/>
                  <a:pt x="0" y="31"/>
                </a:cubicBezTo>
                <a:lnTo>
                  <a:pt x="0" y="31"/>
                </a:lnTo>
                <a:cubicBezTo>
                  <a:pt x="0" y="62"/>
                  <a:pt x="0" y="62"/>
                  <a:pt x="0" y="62"/>
                </a:cubicBezTo>
                <a:lnTo>
                  <a:pt x="0" y="62"/>
                </a:lnTo>
                <a:cubicBezTo>
                  <a:pt x="31" y="62"/>
                  <a:pt x="31" y="93"/>
                  <a:pt x="31" y="93"/>
                </a:cubicBezTo>
                <a:lnTo>
                  <a:pt x="62" y="93"/>
                </a:lnTo>
                <a:lnTo>
                  <a:pt x="93" y="93"/>
                </a:lnTo>
                <a:cubicBezTo>
                  <a:pt x="93" y="62"/>
                  <a:pt x="124" y="62"/>
                  <a:pt x="124" y="62"/>
                </a:cubicBezTo>
                <a:lnTo>
                  <a:pt x="124" y="62"/>
                </a:lnTo>
                <a:lnTo>
                  <a:pt x="155" y="62"/>
                </a:lnTo>
                <a:lnTo>
                  <a:pt x="155" y="62"/>
                </a:lnTo>
                <a:cubicBezTo>
                  <a:pt x="155" y="31"/>
                  <a:pt x="155" y="31"/>
                  <a:pt x="124" y="31"/>
                </a:cubicBezTo>
                <a:lnTo>
                  <a:pt x="93" y="31"/>
                </a:lnTo>
                <a:lnTo>
                  <a:pt x="93" y="31"/>
                </a:lnTo>
                <a:cubicBezTo>
                  <a:pt x="62" y="31"/>
                  <a:pt x="62" y="31"/>
                  <a:pt x="62" y="31"/>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76" name="Freeform 194"/>
          <p:cNvSpPr>
            <a:spLocks noChangeArrowheads="1"/>
          </p:cNvSpPr>
          <p:nvPr/>
        </p:nvSpPr>
        <p:spPr bwMode="auto">
          <a:xfrm>
            <a:off x="4279471" y="2044119"/>
            <a:ext cx="1826" cy="14889"/>
          </a:xfrm>
          <a:custGeom>
            <a:avLst/>
            <a:gdLst>
              <a:gd name="T0" fmla="*/ 0 w 1"/>
              <a:gd name="T1" fmla="*/ 31 h 32"/>
              <a:gd name="T2" fmla="*/ 0 w 1"/>
              <a:gd name="T3" fmla="*/ 31 h 32"/>
              <a:gd name="T4" fmla="*/ 0 w 1"/>
              <a:gd name="T5" fmla="*/ 0 h 32"/>
              <a:gd name="T6" fmla="*/ 0 w 1"/>
              <a:gd name="T7" fmla="*/ 0 h 32"/>
              <a:gd name="T8" fmla="*/ 0 w 1"/>
              <a:gd name="T9" fmla="*/ 31 h 32"/>
            </a:gdLst>
            <a:ahLst/>
            <a:cxnLst>
              <a:cxn ang="0">
                <a:pos x="T0" y="T1"/>
              </a:cxn>
              <a:cxn ang="0">
                <a:pos x="T2" y="T3"/>
              </a:cxn>
              <a:cxn ang="0">
                <a:pos x="T4" y="T5"/>
              </a:cxn>
              <a:cxn ang="0">
                <a:pos x="T6" y="T7"/>
              </a:cxn>
              <a:cxn ang="0">
                <a:pos x="T8" y="T9"/>
              </a:cxn>
            </a:cxnLst>
            <a:rect l="0" t="0" r="r" b="b"/>
            <a:pathLst>
              <a:path w="1" h="32">
                <a:moveTo>
                  <a:pt x="0" y="31"/>
                </a:moveTo>
                <a:lnTo>
                  <a:pt x="0" y="31"/>
                </a:lnTo>
                <a:cubicBezTo>
                  <a:pt x="0" y="0"/>
                  <a:pt x="0" y="0"/>
                  <a:pt x="0" y="0"/>
                </a:cubicBezTo>
                <a:lnTo>
                  <a:pt x="0" y="0"/>
                </a:lnTo>
                <a:cubicBezTo>
                  <a:pt x="0" y="0"/>
                  <a:pt x="0" y="0"/>
                  <a:pt x="0" y="31"/>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77" name="Freeform 195"/>
          <p:cNvSpPr>
            <a:spLocks noChangeArrowheads="1"/>
          </p:cNvSpPr>
          <p:nvPr/>
        </p:nvSpPr>
        <p:spPr bwMode="auto">
          <a:xfrm>
            <a:off x="3817792" y="1863319"/>
            <a:ext cx="461678" cy="299917"/>
          </a:xfrm>
          <a:custGeom>
            <a:avLst/>
            <a:gdLst>
              <a:gd name="T0" fmla="*/ 248 w 1117"/>
              <a:gd name="T1" fmla="*/ 31 h 621"/>
              <a:gd name="T2" fmla="*/ 186 w 1117"/>
              <a:gd name="T3" fmla="*/ 31 h 621"/>
              <a:gd name="T4" fmla="*/ 155 w 1117"/>
              <a:gd name="T5" fmla="*/ 0 h 621"/>
              <a:gd name="T6" fmla="*/ 0 w 1117"/>
              <a:gd name="T7" fmla="*/ 62 h 621"/>
              <a:gd name="T8" fmla="*/ 31 w 1117"/>
              <a:gd name="T9" fmla="*/ 93 h 621"/>
              <a:gd name="T10" fmla="*/ 62 w 1117"/>
              <a:gd name="T11" fmla="*/ 93 h 621"/>
              <a:gd name="T12" fmla="*/ 124 w 1117"/>
              <a:gd name="T13" fmla="*/ 124 h 621"/>
              <a:gd name="T14" fmla="*/ 186 w 1117"/>
              <a:gd name="T15" fmla="*/ 93 h 621"/>
              <a:gd name="T16" fmla="*/ 248 w 1117"/>
              <a:gd name="T17" fmla="*/ 93 h 621"/>
              <a:gd name="T18" fmla="*/ 341 w 1117"/>
              <a:gd name="T19" fmla="*/ 93 h 621"/>
              <a:gd name="T20" fmla="*/ 372 w 1117"/>
              <a:gd name="T21" fmla="*/ 155 h 621"/>
              <a:gd name="T22" fmla="*/ 433 w 1117"/>
              <a:gd name="T23" fmla="*/ 155 h 621"/>
              <a:gd name="T24" fmla="*/ 433 w 1117"/>
              <a:gd name="T25" fmla="*/ 186 h 621"/>
              <a:gd name="T26" fmla="*/ 496 w 1117"/>
              <a:gd name="T27" fmla="*/ 217 h 621"/>
              <a:gd name="T28" fmla="*/ 557 w 1117"/>
              <a:gd name="T29" fmla="*/ 248 h 621"/>
              <a:gd name="T30" fmla="*/ 589 w 1117"/>
              <a:gd name="T31" fmla="*/ 341 h 621"/>
              <a:gd name="T32" fmla="*/ 496 w 1117"/>
              <a:gd name="T33" fmla="*/ 372 h 621"/>
              <a:gd name="T34" fmla="*/ 527 w 1117"/>
              <a:gd name="T35" fmla="*/ 465 h 621"/>
              <a:gd name="T36" fmla="*/ 589 w 1117"/>
              <a:gd name="T37" fmla="*/ 527 h 621"/>
              <a:gd name="T38" fmla="*/ 651 w 1117"/>
              <a:gd name="T39" fmla="*/ 557 h 621"/>
              <a:gd name="T40" fmla="*/ 713 w 1117"/>
              <a:gd name="T41" fmla="*/ 557 h 621"/>
              <a:gd name="T42" fmla="*/ 805 w 1117"/>
              <a:gd name="T43" fmla="*/ 620 h 621"/>
              <a:gd name="T44" fmla="*/ 899 w 1117"/>
              <a:gd name="T45" fmla="*/ 620 h 621"/>
              <a:gd name="T46" fmla="*/ 929 w 1117"/>
              <a:gd name="T47" fmla="*/ 620 h 621"/>
              <a:gd name="T48" fmla="*/ 992 w 1117"/>
              <a:gd name="T49" fmla="*/ 557 h 621"/>
              <a:gd name="T50" fmla="*/ 992 w 1117"/>
              <a:gd name="T51" fmla="*/ 527 h 621"/>
              <a:gd name="T52" fmla="*/ 929 w 1117"/>
              <a:gd name="T53" fmla="*/ 496 h 621"/>
              <a:gd name="T54" fmla="*/ 899 w 1117"/>
              <a:gd name="T55" fmla="*/ 496 h 621"/>
              <a:gd name="T56" fmla="*/ 837 w 1117"/>
              <a:gd name="T57" fmla="*/ 465 h 621"/>
              <a:gd name="T58" fmla="*/ 744 w 1117"/>
              <a:gd name="T59" fmla="*/ 403 h 621"/>
              <a:gd name="T60" fmla="*/ 837 w 1117"/>
              <a:gd name="T61" fmla="*/ 310 h 621"/>
              <a:gd name="T62" fmla="*/ 929 w 1117"/>
              <a:gd name="T63" fmla="*/ 341 h 621"/>
              <a:gd name="T64" fmla="*/ 961 w 1117"/>
              <a:gd name="T65" fmla="*/ 310 h 621"/>
              <a:gd name="T66" fmla="*/ 1023 w 1117"/>
              <a:gd name="T67" fmla="*/ 341 h 621"/>
              <a:gd name="T68" fmla="*/ 1053 w 1117"/>
              <a:gd name="T69" fmla="*/ 403 h 621"/>
              <a:gd name="T70" fmla="*/ 1116 w 1117"/>
              <a:gd name="T71" fmla="*/ 372 h 621"/>
              <a:gd name="T72" fmla="*/ 1116 w 1117"/>
              <a:gd name="T73" fmla="*/ 372 h 621"/>
              <a:gd name="T74" fmla="*/ 1085 w 1117"/>
              <a:gd name="T75" fmla="*/ 341 h 621"/>
              <a:gd name="T76" fmla="*/ 1053 w 1117"/>
              <a:gd name="T77" fmla="*/ 341 h 621"/>
              <a:gd name="T78" fmla="*/ 1023 w 1117"/>
              <a:gd name="T79" fmla="*/ 310 h 621"/>
              <a:gd name="T80" fmla="*/ 961 w 1117"/>
              <a:gd name="T81" fmla="*/ 279 h 621"/>
              <a:gd name="T82" fmla="*/ 929 w 1117"/>
              <a:gd name="T83" fmla="*/ 279 h 621"/>
              <a:gd name="T84" fmla="*/ 899 w 1117"/>
              <a:gd name="T85" fmla="*/ 279 h 621"/>
              <a:gd name="T86" fmla="*/ 868 w 1117"/>
              <a:gd name="T87" fmla="*/ 279 h 621"/>
              <a:gd name="T88" fmla="*/ 775 w 1117"/>
              <a:gd name="T89" fmla="*/ 217 h 621"/>
              <a:gd name="T90" fmla="*/ 713 w 1117"/>
              <a:gd name="T91" fmla="*/ 155 h 621"/>
              <a:gd name="T92" fmla="*/ 713 w 1117"/>
              <a:gd name="T93" fmla="*/ 93 h 621"/>
              <a:gd name="T94" fmla="*/ 651 w 1117"/>
              <a:gd name="T95" fmla="*/ 124 h 621"/>
              <a:gd name="T96" fmla="*/ 620 w 1117"/>
              <a:gd name="T97" fmla="*/ 155 h 621"/>
              <a:gd name="T98" fmla="*/ 527 w 1117"/>
              <a:gd name="T99" fmla="*/ 93 h 621"/>
              <a:gd name="T100" fmla="*/ 527 w 1117"/>
              <a:gd name="T101" fmla="*/ 93 h 621"/>
              <a:gd name="T102" fmla="*/ 433 w 1117"/>
              <a:gd name="T103" fmla="*/ 62 h 621"/>
              <a:gd name="T104" fmla="*/ 403 w 1117"/>
              <a:gd name="T105" fmla="*/ 62 h 621"/>
              <a:gd name="T106" fmla="*/ 403 w 1117"/>
              <a:gd name="T107" fmla="*/ 0 h 621"/>
              <a:gd name="T108" fmla="*/ 310 w 1117"/>
              <a:gd name="T109"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17" h="621">
                <a:moveTo>
                  <a:pt x="279" y="31"/>
                </a:moveTo>
                <a:lnTo>
                  <a:pt x="279" y="31"/>
                </a:lnTo>
                <a:cubicBezTo>
                  <a:pt x="248" y="31"/>
                  <a:pt x="248" y="31"/>
                  <a:pt x="248" y="31"/>
                </a:cubicBezTo>
                <a:cubicBezTo>
                  <a:pt x="216" y="31"/>
                  <a:pt x="216" y="31"/>
                  <a:pt x="216" y="31"/>
                </a:cubicBezTo>
                <a:lnTo>
                  <a:pt x="216" y="31"/>
                </a:lnTo>
                <a:lnTo>
                  <a:pt x="186" y="31"/>
                </a:lnTo>
                <a:cubicBezTo>
                  <a:pt x="186" y="31"/>
                  <a:pt x="186" y="31"/>
                  <a:pt x="155" y="31"/>
                </a:cubicBezTo>
                <a:cubicBezTo>
                  <a:pt x="155" y="0"/>
                  <a:pt x="155" y="0"/>
                  <a:pt x="155" y="0"/>
                </a:cubicBezTo>
                <a:lnTo>
                  <a:pt x="155" y="0"/>
                </a:lnTo>
                <a:lnTo>
                  <a:pt x="155" y="0"/>
                </a:lnTo>
                <a:cubicBezTo>
                  <a:pt x="155" y="0"/>
                  <a:pt x="124" y="0"/>
                  <a:pt x="124" y="31"/>
                </a:cubicBezTo>
                <a:cubicBezTo>
                  <a:pt x="0" y="62"/>
                  <a:pt x="0" y="62"/>
                  <a:pt x="0" y="62"/>
                </a:cubicBezTo>
                <a:lnTo>
                  <a:pt x="31" y="93"/>
                </a:lnTo>
                <a:lnTo>
                  <a:pt x="31" y="93"/>
                </a:lnTo>
                <a:lnTo>
                  <a:pt x="31" y="93"/>
                </a:lnTo>
                <a:lnTo>
                  <a:pt x="31" y="93"/>
                </a:lnTo>
                <a:lnTo>
                  <a:pt x="62" y="93"/>
                </a:lnTo>
                <a:lnTo>
                  <a:pt x="62" y="93"/>
                </a:lnTo>
                <a:cubicBezTo>
                  <a:pt x="93" y="93"/>
                  <a:pt x="93" y="124"/>
                  <a:pt x="93" y="124"/>
                </a:cubicBezTo>
                <a:lnTo>
                  <a:pt x="93" y="124"/>
                </a:lnTo>
                <a:cubicBezTo>
                  <a:pt x="124" y="124"/>
                  <a:pt x="124" y="124"/>
                  <a:pt x="124" y="124"/>
                </a:cubicBezTo>
                <a:cubicBezTo>
                  <a:pt x="155" y="124"/>
                  <a:pt x="155" y="124"/>
                  <a:pt x="155" y="124"/>
                </a:cubicBezTo>
                <a:lnTo>
                  <a:pt x="155" y="124"/>
                </a:lnTo>
                <a:cubicBezTo>
                  <a:pt x="186" y="93"/>
                  <a:pt x="186" y="93"/>
                  <a:pt x="186" y="93"/>
                </a:cubicBezTo>
                <a:cubicBezTo>
                  <a:pt x="186" y="93"/>
                  <a:pt x="186" y="62"/>
                  <a:pt x="216" y="62"/>
                </a:cubicBezTo>
                <a:cubicBezTo>
                  <a:pt x="216" y="62"/>
                  <a:pt x="216" y="62"/>
                  <a:pt x="248" y="62"/>
                </a:cubicBezTo>
                <a:cubicBezTo>
                  <a:pt x="248" y="93"/>
                  <a:pt x="248" y="93"/>
                  <a:pt x="248" y="93"/>
                </a:cubicBezTo>
                <a:lnTo>
                  <a:pt x="248" y="93"/>
                </a:lnTo>
                <a:cubicBezTo>
                  <a:pt x="279" y="93"/>
                  <a:pt x="279" y="93"/>
                  <a:pt x="310" y="124"/>
                </a:cubicBezTo>
                <a:cubicBezTo>
                  <a:pt x="341" y="93"/>
                  <a:pt x="341" y="93"/>
                  <a:pt x="341" y="93"/>
                </a:cubicBezTo>
                <a:cubicBezTo>
                  <a:pt x="341" y="155"/>
                  <a:pt x="341" y="155"/>
                  <a:pt x="341" y="155"/>
                </a:cubicBezTo>
                <a:cubicBezTo>
                  <a:pt x="341" y="155"/>
                  <a:pt x="341" y="155"/>
                  <a:pt x="372" y="155"/>
                </a:cubicBezTo>
                <a:lnTo>
                  <a:pt x="372" y="155"/>
                </a:lnTo>
                <a:cubicBezTo>
                  <a:pt x="372" y="155"/>
                  <a:pt x="372" y="155"/>
                  <a:pt x="372" y="186"/>
                </a:cubicBezTo>
                <a:cubicBezTo>
                  <a:pt x="403" y="186"/>
                  <a:pt x="403" y="186"/>
                  <a:pt x="403" y="186"/>
                </a:cubicBezTo>
                <a:cubicBezTo>
                  <a:pt x="433" y="155"/>
                  <a:pt x="433" y="155"/>
                  <a:pt x="433" y="155"/>
                </a:cubicBezTo>
                <a:cubicBezTo>
                  <a:pt x="433" y="186"/>
                  <a:pt x="433" y="186"/>
                  <a:pt x="433" y="186"/>
                </a:cubicBezTo>
                <a:lnTo>
                  <a:pt x="433" y="186"/>
                </a:lnTo>
                <a:lnTo>
                  <a:pt x="433" y="186"/>
                </a:lnTo>
                <a:lnTo>
                  <a:pt x="465" y="186"/>
                </a:lnTo>
                <a:cubicBezTo>
                  <a:pt x="496" y="186"/>
                  <a:pt x="496" y="186"/>
                  <a:pt x="496" y="217"/>
                </a:cubicBezTo>
                <a:lnTo>
                  <a:pt x="496" y="217"/>
                </a:lnTo>
                <a:cubicBezTo>
                  <a:pt x="496" y="217"/>
                  <a:pt x="496" y="217"/>
                  <a:pt x="527" y="217"/>
                </a:cubicBezTo>
                <a:lnTo>
                  <a:pt x="527" y="217"/>
                </a:lnTo>
                <a:cubicBezTo>
                  <a:pt x="557" y="217"/>
                  <a:pt x="557" y="217"/>
                  <a:pt x="557" y="248"/>
                </a:cubicBezTo>
                <a:lnTo>
                  <a:pt x="589" y="279"/>
                </a:lnTo>
                <a:lnTo>
                  <a:pt x="589" y="279"/>
                </a:lnTo>
                <a:cubicBezTo>
                  <a:pt x="589" y="341"/>
                  <a:pt x="589" y="341"/>
                  <a:pt x="589" y="341"/>
                </a:cubicBezTo>
                <a:lnTo>
                  <a:pt x="589" y="341"/>
                </a:lnTo>
                <a:cubicBezTo>
                  <a:pt x="557" y="341"/>
                  <a:pt x="527" y="372"/>
                  <a:pt x="496" y="372"/>
                </a:cubicBezTo>
                <a:lnTo>
                  <a:pt x="496" y="372"/>
                </a:lnTo>
                <a:cubicBezTo>
                  <a:pt x="496" y="403"/>
                  <a:pt x="527" y="403"/>
                  <a:pt x="527" y="403"/>
                </a:cubicBezTo>
                <a:cubicBezTo>
                  <a:pt x="527" y="465"/>
                  <a:pt x="527" y="465"/>
                  <a:pt x="527" y="465"/>
                </a:cubicBezTo>
                <a:lnTo>
                  <a:pt x="527" y="465"/>
                </a:lnTo>
                <a:lnTo>
                  <a:pt x="527" y="465"/>
                </a:lnTo>
                <a:cubicBezTo>
                  <a:pt x="557" y="465"/>
                  <a:pt x="557" y="465"/>
                  <a:pt x="557" y="496"/>
                </a:cubicBezTo>
                <a:cubicBezTo>
                  <a:pt x="589" y="496"/>
                  <a:pt x="589" y="496"/>
                  <a:pt x="589" y="527"/>
                </a:cubicBezTo>
                <a:cubicBezTo>
                  <a:pt x="713" y="527"/>
                  <a:pt x="713" y="527"/>
                  <a:pt x="713" y="527"/>
                </a:cubicBezTo>
                <a:cubicBezTo>
                  <a:pt x="651" y="557"/>
                  <a:pt x="651" y="557"/>
                  <a:pt x="651" y="557"/>
                </a:cubicBezTo>
                <a:lnTo>
                  <a:pt x="651" y="557"/>
                </a:lnTo>
                <a:cubicBezTo>
                  <a:pt x="651" y="557"/>
                  <a:pt x="681" y="557"/>
                  <a:pt x="681" y="589"/>
                </a:cubicBezTo>
                <a:cubicBezTo>
                  <a:pt x="681" y="557"/>
                  <a:pt x="713" y="557"/>
                  <a:pt x="713" y="557"/>
                </a:cubicBezTo>
                <a:lnTo>
                  <a:pt x="713" y="557"/>
                </a:lnTo>
                <a:cubicBezTo>
                  <a:pt x="744" y="557"/>
                  <a:pt x="775" y="589"/>
                  <a:pt x="775" y="589"/>
                </a:cubicBezTo>
                <a:lnTo>
                  <a:pt x="805" y="589"/>
                </a:lnTo>
                <a:cubicBezTo>
                  <a:pt x="805" y="620"/>
                  <a:pt x="805" y="620"/>
                  <a:pt x="805" y="620"/>
                </a:cubicBezTo>
                <a:cubicBezTo>
                  <a:pt x="805" y="620"/>
                  <a:pt x="805" y="620"/>
                  <a:pt x="837" y="620"/>
                </a:cubicBezTo>
                <a:lnTo>
                  <a:pt x="837" y="620"/>
                </a:lnTo>
                <a:cubicBezTo>
                  <a:pt x="868" y="620"/>
                  <a:pt x="868" y="620"/>
                  <a:pt x="899" y="620"/>
                </a:cubicBezTo>
                <a:lnTo>
                  <a:pt x="899" y="620"/>
                </a:lnTo>
                <a:lnTo>
                  <a:pt x="899" y="620"/>
                </a:lnTo>
                <a:cubicBezTo>
                  <a:pt x="899" y="620"/>
                  <a:pt x="899" y="620"/>
                  <a:pt x="929" y="620"/>
                </a:cubicBezTo>
                <a:cubicBezTo>
                  <a:pt x="929" y="620"/>
                  <a:pt x="929" y="620"/>
                  <a:pt x="929" y="589"/>
                </a:cubicBezTo>
                <a:cubicBezTo>
                  <a:pt x="929" y="589"/>
                  <a:pt x="929" y="557"/>
                  <a:pt x="961" y="557"/>
                </a:cubicBezTo>
                <a:cubicBezTo>
                  <a:pt x="961" y="557"/>
                  <a:pt x="961" y="557"/>
                  <a:pt x="992" y="557"/>
                </a:cubicBezTo>
                <a:lnTo>
                  <a:pt x="992" y="557"/>
                </a:lnTo>
                <a:lnTo>
                  <a:pt x="992" y="527"/>
                </a:lnTo>
                <a:lnTo>
                  <a:pt x="992" y="527"/>
                </a:lnTo>
                <a:cubicBezTo>
                  <a:pt x="961" y="527"/>
                  <a:pt x="961" y="527"/>
                  <a:pt x="961" y="527"/>
                </a:cubicBezTo>
                <a:lnTo>
                  <a:pt x="929" y="496"/>
                </a:lnTo>
                <a:lnTo>
                  <a:pt x="929" y="496"/>
                </a:lnTo>
                <a:lnTo>
                  <a:pt x="929" y="496"/>
                </a:lnTo>
                <a:lnTo>
                  <a:pt x="899" y="496"/>
                </a:lnTo>
                <a:lnTo>
                  <a:pt x="899" y="496"/>
                </a:lnTo>
                <a:cubicBezTo>
                  <a:pt x="899" y="496"/>
                  <a:pt x="899" y="496"/>
                  <a:pt x="868" y="496"/>
                </a:cubicBezTo>
                <a:lnTo>
                  <a:pt x="868" y="496"/>
                </a:lnTo>
                <a:cubicBezTo>
                  <a:pt x="868" y="465"/>
                  <a:pt x="837" y="465"/>
                  <a:pt x="837" y="465"/>
                </a:cubicBezTo>
                <a:cubicBezTo>
                  <a:pt x="837" y="434"/>
                  <a:pt x="805" y="434"/>
                  <a:pt x="805" y="403"/>
                </a:cubicBezTo>
                <a:lnTo>
                  <a:pt x="775" y="403"/>
                </a:lnTo>
                <a:cubicBezTo>
                  <a:pt x="744" y="403"/>
                  <a:pt x="744" y="403"/>
                  <a:pt x="744" y="403"/>
                </a:cubicBezTo>
                <a:cubicBezTo>
                  <a:pt x="775" y="341"/>
                  <a:pt x="775" y="341"/>
                  <a:pt x="775" y="341"/>
                </a:cubicBezTo>
                <a:cubicBezTo>
                  <a:pt x="775" y="341"/>
                  <a:pt x="805" y="310"/>
                  <a:pt x="837" y="310"/>
                </a:cubicBezTo>
                <a:lnTo>
                  <a:pt x="837" y="310"/>
                </a:lnTo>
                <a:cubicBezTo>
                  <a:pt x="868" y="310"/>
                  <a:pt x="868" y="310"/>
                  <a:pt x="868" y="310"/>
                </a:cubicBezTo>
                <a:cubicBezTo>
                  <a:pt x="868" y="310"/>
                  <a:pt x="899" y="310"/>
                  <a:pt x="899" y="341"/>
                </a:cubicBezTo>
                <a:lnTo>
                  <a:pt x="929" y="341"/>
                </a:lnTo>
                <a:lnTo>
                  <a:pt x="929" y="341"/>
                </a:lnTo>
                <a:lnTo>
                  <a:pt x="929" y="341"/>
                </a:lnTo>
                <a:cubicBezTo>
                  <a:pt x="961" y="310"/>
                  <a:pt x="961" y="310"/>
                  <a:pt x="961" y="310"/>
                </a:cubicBezTo>
                <a:cubicBezTo>
                  <a:pt x="961" y="341"/>
                  <a:pt x="961" y="341"/>
                  <a:pt x="961" y="341"/>
                </a:cubicBezTo>
                <a:cubicBezTo>
                  <a:pt x="992" y="341"/>
                  <a:pt x="1023" y="341"/>
                  <a:pt x="1023" y="341"/>
                </a:cubicBezTo>
                <a:lnTo>
                  <a:pt x="1023" y="341"/>
                </a:lnTo>
                <a:cubicBezTo>
                  <a:pt x="1023" y="341"/>
                  <a:pt x="1053" y="372"/>
                  <a:pt x="1053" y="403"/>
                </a:cubicBezTo>
                <a:lnTo>
                  <a:pt x="1053" y="403"/>
                </a:lnTo>
                <a:lnTo>
                  <a:pt x="1053" y="403"/>
                </a:lnTo>
                <a:lnTo>
                  <a:pt x="1053" y="372"/>
                </a:lnTo>
                <a:lnTo>
                  <a:pt x="1053" y="372"/>
                </a:lnTo>
                <a:cubicBezTo>
                  <a:pt x="1116" y="372"/>
                  <a:pt x="1116" y="372"/>
                  <a:pt x="1116" y="372"/>
                </a:cubicBezTo>
                <a:lnTo>
                  <a:pt x="1116" y="372"/>
                </a:lnTo>
                <a:lnTo>
                  <a:pt x="1116" y="372"/>
                </a:lnTo>
                <a:lnTo>
                  <a:pt x="1116" y="372"/>
                </a:lnTo>
                <a:cubicBezTo>
                  <a:pt x="1116" y="341"/>
                  <a:pt x="1116" y="341"/>
                  <a:pt x="1085" y="341"/>
                </a:cubicBezTo>
                <a:lnTo>
                  <a:pt x="1085" y="341"/>
                </a:lnTo>
                <a:lnTo>
                  <a:pt x="1085" y="341"/>
                </a:lnTo>
                <a:lnTo>
                  <a:pt x="1085" y="341"/>
                </a:lnTo>
                <a:cubicBezTo>
                  <a:pt x="1053" y="341"/>
                  <a:pt x="1053" y="341"/>
                  <a:pt x="1053" y="341"/>
                </a:cubicBezTo>
                <a:lnTo>
                  <a:pt x="1053" y="341"/>
                </a:lnTo>
                <a:cubicBezTo>
                  <a:pt x="1053" y="310"/>
                  <a:pt x="1023" y="310"/>
                  <a:pt x="1023" y="310"/>
                </a:cubicBezTo>
                <a:lnTo>
                  <a:pt x="1023" y="310"/>
                </a:lnTo>
                <a:lnTo>
                  <a:pt x="1023" y="310"/>
                </a:lnTo>
                <a:lnTo>
                  <a:pt x="992" y="279"/>
                </a:lnTo>
                <a:cubicBezTo>
                  <a:pt x="992" y="279"/>
                  <a:pt x="992" y="279"/>
                  <a:pt x="961" y="279"/>
                </a:cubicBezTo>
                <a:lnTo>
                  <a:pt x="961" y="279"/>
                </a:lnTo>
                <a:lnTo>
                  <a:pt x="961" y="279"/>
                </a:lnTo>
                <a:lnTo>
                  <a:pt x="961" y="279"/>
                </a:lnTo>
                <a:cubicBezTo>
                  <a:pt x="929" y="279"/>
                  <a:pt x="929" y="279"/>
                  <a:pt x="929" y="279"/>
                </a:cubicBezTo>
                <a:cubicBezTo>
                  <a:pt x="929" y="279"/>
                  <a:pt x="929" y="279"/>
                  <a:pt x="899" y="279"/>
                </a:cubicBezTo>
                <a:lnTo>
                  <a:pt x="899" y="279"/>
                </a:lnTo>
                <a:lnTo>
                  <a:pt x="899" y="279"/>
                </a:lnTo>
                <a:lnTo>
                  <a:pt x="899" y="279"/>
                </a:lnTo>
                <a:cubicBezTo>
                  <a:pt x="868" y="279"/>
                  <a:pt x="868" y="279"/>
                  <a:pt x="868" y="279"/>
                </a:cubicBezTo>
                <a:lnTo>
                  <a:pt x="868" y="279"/>
                </a:lnTo>
                <a:cubicBezTo>
                  <a:pt x="868" y="279"/>
                  <a:pt x="837" y="279"/>
                  <a:pt x="837" y="248"/>
                </a:cubicBezTo>
                <a:lnTo>
                  <a:pt x="805" y="248"/>
                </a:lnTo>
                <a:cubicBezTo>
                  <a:pt x="775" y="248"/>
                  <a:pt x="775" y="248"/>
                  <a:pt x="775" y="217"/>
                </a:cubicBezTo>
                <a:cubicBezTo>
                  <a:pt x="744" y="217"/>
                  <a:pt x="713" y="217"/>
                  <a:pt x="713" y="186"/>
                </a:cubicBezTo>
                <a:cubicBezTo>
                  <a:pt x="713" y="186"/>
                  <a:pt x="713" y="186"/>
                  <a:pt x="744" y="155"/>
                </a:cubicBezTo>
                <a:cubicBezTo>
                  <a:pt x="713" y="155"/>
                  <a:pt x="713" y="155"/>
                  <a:pt x="713" y="155"/>
                </a:cubicBezTo>
                <a:cubicBezTo>
                  <a:pt x="713" y="155"/>
                  <a:pt x="713" y="124"/>
                  <a:pt x="744" y="124"/>
                </a:cubicBezTo>
                <a:lnTo>
                  <a:pt x="713" y="124"/>
                </a:lnTo>
                <a:cubicBezTo>
                  <a:pt x="713" y="93"/>
                  <a:pt x="713" y="93"/>
                  <a:pt x="713" y="93"/>
                </a:cubicBezTo>
                <a:lnTo>
                  <a:pt x="713" y="93"/>
                </a:lnTo>
                <a:cubicBezTo>
                  <a:pt x="681" y="93"/>
                  <a:pt x="681" y="93"/>
                  <a:pt x="681" y="93"/>
                </a:cubicBezTo>
                <a:lnTo>
                  <a:pt x="651" y="124"/>
                </a:lnTo>
                <a:lnTo>
                  <a:pt x="651" y="124"/>
                </a:lnTo>
                <a:lnTo>
                  <a:pt x="651" y="124"/>
                </a:lnTo>
                <a:lnTo>
                  <a:pt x="620" y="155"/>
                </a:lnTo>
                <a:cubicBezTo>
                  <a:pt x="589" y="155"/>
                  <a:pt x="589" y="155"/>
                  <a:pt x="589" y="124"/>
                </a:cubicBezTo>
                <a:cubicBezTo>
                  <a:pt x="557" y="124"/>
                  <a:pt x="557" y="124"/>
                  <a:pt x="557" y="124"/>
                </a:cubicBezTo>
                <a:cubicBezTo>
                  <a:pt x="527" y="93"/>
                  <a:pt x="527" y="93"/>
                  <a:pt x="527" y="93"/>
                </a:cubicBezTo>
                <a:lnTo>
                  <a:pt x="527" y="93"/>
                </a:lnTo>
                <a:cubicBezTo>
                  <a:pt x="527" y="62"/>
                  <a:pt x="557" y="62"/>
                  <a:pt x="557" y="62"/>
                </a:cubicBezTo>
                <a:cubicBezTo>
                  <a:pt x="527" y="62"/>
                  <a:pt x="527" y="62"/>
                  <a:pt x="527" y="93"/>
                </a:cubicBezTo>
                <a:cubicBezTo>
                  <a:pt x="496" y="93"/>
                  <a:pt x="496" y="93"/>
                  <a:pt x="496" y="93"/>
                </a:cubicBezTo>
                <a:cubicBezTo>
                  <a:pt x="465" y="62"/>
                  <a:pt x="465" y="62"/>
                  <a:pt x="465" y="62"/>
                </a:cubicBezTo>
                <a:cubicBezTo>
                  <a:pt x="433" y="62"/>
                  <a:pt x="433" y="62"/>
                  <a:pt x="433" y="62"/>
                </a:cubicBezTo>
                <a:lnTo>
                  <a:pt x="433" y="62"/>
                </a:lnTo>
                <a:lnTo>
                  <a:pt x="433" y="62"/>
                </a:lnTo>
                <a:cubicBezTo>
                  <a:pt x="403" y="62"/>
                  <a:pt x="403" y="62"/>
                  <a:pt x="403" y="62"/>
                </a:cubicBezTo>
                <a:lnTo>
                  <a:pt x="403" y="31"/>
                </a:lnTo>
                <a:lnTo>
                  <a:pt x="403" y="0"/>
                </a:lnTo>
                <a:lnTo>
                  <a:pt x="403" y="0"/>
                </a:lnTo>
                <a:lnTo>
                  <a:pt x="403" y="0"/>
                </a:lnTo>
                <a:cubicBezTo>
                  <a:pt x="372" y="0"/>
                  <a:pt x="372" y="0"/>
                  <a:pt x="372" y="0"/>
                </a:cubicBezTo>
                <a:cubicBezTo>
                  <a:pt x="341" y="0"/>
                  <a:pt x="341" y="0"/>
                  <a:pt x="310" y="0"/>
                </a:cubicBezTo>
                <a:lnTo>
                  <a:pt x="310" y="0"/>
                </a:lnTo>
                <a:cubicBezTo>
                  <a:pt x="310" y="31"/>
                  <a:pt x="279" y="31"/>
                  <a:pt x="279" y="31"/>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78" name="Freeform 196"/>
          <p:cNvSpPr>
            <a:spLocks noChangeArrowheads="1"/>
          </p:cNvSpPr>
          <p:nvPr/>
        </p:nvSpPr>
        <p:spPr bwMode="auto">
          <a:xfrm>
            <a:off x="3662682" y="1818652"/>
            <a:ext cx="63870" cy="89337"/>
          </a:xfrm>
          <a:custGeom>
            <a:avLst/>
            <a:gdLst>
              <a:gd name="T0" fmla="*/ 124 w 156"/>
              <a:gd name="T1" fmla="*/ 124 h 187"/>
              <a:gd name="T2" fmla="*/ 124 w 156"/>
              <a:gd name="T3" fmla="*/ 124 h 187"/>
              <a:gd name="T4" fmla="*/ 124 w 156"/>
              <a:gd name="T5" fmla="*/ 124 h 187"/>
              <a:gd name="T6" fmla="*/ 124 w 156"/>
              <a:gd name="T7" fmla="*/ 124 h 187"/>
              <a:gd name="T8" fmla="*/ 124 w 156"/>
              <a:gd name="T9" fmla="*/ 93 h 187"/>
              <a:gd name="T10" fmla="*/ 124 w 156"/>
              <a:gd name="T11" fmla="*/ 93 h 187"/>
              <a:gd name="T12" fmla="*/ 124 w 156"/>
              <a:gd name="T13" fmla="*/ 31 h 187"/>
              <a:gd name="T14" fmla="*/ 155 w 156"/>
              <a:gd name="T15" fmla="*/ 31 h 187"/>
              <a:gd name="T16" fmla="*/ 155 w 156"/>
              <a:gd name="T17" fmla="*/ 0 h 187"/>
              <a:gd name="T18" fmla="*/ 155 w 156"/>
              <a:gd name="T19" fmla="*/ 0 h 187"/>
              <a:gd name="T20" fmla="*/ 124 w 156"/>
              <a:gd name="T21" fmla="*/ 0 h 187"/>
              <a:gd name="T22" fmla="*/ 31 w 156"/>
              <a:gd name="T23" fmla="*/ 31 h 187"/>
              <a:gd name="T24" fmla="*/ 31 w 156"/>
              <a:gd name="T25" fmla="*/ 62 h 187"/>
              <a:gd name="T26" fmla="*/ 31 w 156"/>
              <a:gd name="T27" fmla="*/ 93 h 187"/>
              <a:gd name="T28" fmla="*/ 0 w 156"/>
              <a:gd name="T29" fmla="*/ 124 h 187"/>
              <a:gd name="T30" fmla="*/ 0 w 156"/>
              <a:gd name="T31" fmla="*/ 124 h 187"/>
              <a:gd name="T32" fmla="*/ 0 w 156"/>
              <a:gd name="T33" fmla="*/ 124 h 187"/>
              <a:gd name="T34" fmla="*/ 31 w 156"/>
              <a:gd name="T35" fmla="*/ 186 h 187"/>
              <a:gd name="T36" fmla="*/ 62 w 156"/>
              <a:gd name="T37" fmla="*/ 186 h 187"/>
              <a:gd name="T38" fmla="*/ 93 w 156"/>
              <a:gd name="T39" fmla="*/ 186 h 187"/>
              <a:gd name="T40" fmla="*/ 124 w 156"/>
              <a:gd name="T41" fmla="*/ 186 h 187"/>
              <a:gd name="T42" fmla="*/ 124 w 156"/>
              <a:gd name="T43" fmla="*/ 186 h 187"/>
              <a:gd name="T44" fmla="*/ 155 w 156"/>
              <a:gd name="T45" fmla="*/ 186 h 187"/>
              <a:gd name="T46" fmla="*/ 124 w 156"/>
              <a:gd name="T47" fmla="*/ 186 h 187"/>
              <a:gd name="T48" fmla="*/ 124 w 156"/>
              <a:gd name="T49" fmla="*/ 12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6" h="187">
                <a:moveTo>
                  <a:pt x="124" y="124"/>
                </a:moveTo>
                <a:lnTo>
                  <a:pt x="124" y="124"/>
                </a:lnTo>
                <a:lnTo>
                  <a:pt x="124" y="124"/>
                </a:lnTo>
                <a:lnTo>
                  <a:pt x="124" y="124"/>
                </a:lnTo>
                <a:cubicBezTo>
                  <a:pt x="124" y="124"/>
                  <a:pt x="155" y="93"/>
                  <a:pt x="124" y="93"/>
                </a:cubicBezTo>
                <a:lnTo>
                  <a:pt x="124" y="93"/>
                </a:lnTo>
                <a:cubicBezTo>
                  <a:pt x="124" y="62"/>
                  <a:pt x="124" y="62"/>
                  <a:pt x="124" y="31"/>
                </a:cubicBezTo>
                <a:cubicBezTo>
                  <a:pt x="124" y="31"/>
                  <a:pt x="124" y="31"/>
                  <a:pt x="155" y="31"/>
                </a:cubicBezTo>
                <a:cubicBezTo>
                  <a:pt x="155" y="0"/>
                  <a:pt x="155" y="0"/>
                  <a:pt x="155" y="0"/>
                </a:cubicBezTo>
                <a:lnTo>
                  <a:pt x="155" y="0"/>
                </a:lnTo>
                <a:lnTo>
                  <a:pt x="124" y="0"/>
                </a:lnTo>
                <a:cubicBezTo>
                  <a:pt x="93" y="31"/>
                  <a:pt x="62" y="31"/>
                  <a:pt x="31" y="31"/>
                </a:cubicBezTo>
                <a:cubicBezTo>
                  <a:pt x="31" y="62"/>
                  <a:pt x="31" y="62"/>
                  <a:pt x="31" y="62"/>
                </a:cubicBezTo>
                <a:lnTo>
                  <a:pt x="31" y="93"/>
                </a:lnTo>
                <a:cubicBezTo>
                  <a:pt x="0" y="93"/>
                  <a:pt x="0" y="124"/>
                  <a:pt x="0" y="124"/>
                </a:cubicBezTo>
                <a:lnTo>
                  <a:pt x="0" y="124"/>
                </a:lnTo>
                <a:lnTo>
                  <a:pt x="0" y="124"/>
                </a:lnTo>
                <a:cubicBezTo>
                  <a:pt x="31" y="155"/>
                  <a:pt x="31" y="155"/>
                  <a:pt x="31" y="186"/>
                </a:cubicBezTo>
                <a:lnTo>
                  <a:pt x="62" y="186"/>
                </a:lnTo>
                <a:lnTo>
                  <a:pt x="93" y="186"/>
                </a:lnTo>
                <a:lnTo>
                  <a:pt x="124" y="186"/>
                </a:lnTo>
                <a:lnTo>
                  <a:pt x="124" y="186"/>
                </a:lnTo>
                <a:cubicBezTo>
                  <a:pt x="124" y="186"/>
                  <a:pt x="124" y="186"/>
                  <a:pt x="155" y="186"/>
                </a:cubicBezTo>
                <a:cubicBezTo>
                  <a:pt x="155" y="186"/>
                  <a:pt x="155" y="186"/>
                  <a:pt x="124" y="186"/>
                </a:cubicBezTo>
                <a:cubicBezTo>
                  <a:pt x="124" y="186"/>
                  <a:pt x="124" y="155"/>
                  <a:pt x="124" y="124"/>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79" name="Freeform 197"/>
          <p:cNvSpPr>
            <a:spLocks noChangeArrowheads="1"/>
          </p:cNvSpPr>
          <p:nvPr/>
        </p:nvSpPr>
        <p:spPr bwMode="auto">
          <a:xfrm>
            <a:off x="3996625" y="2073899"/>
            <a:ext cx="27372" cy="14889"/>
          </a:xfrm>
          <a:custGeom>
            <a:avLst/>
            <a:gdLst>
              <a:gd name="T0" fmla="*/ 0 w 64"/>
              <a:gd name="T1" fmla="*/ 31 h 32"/>
              <a:gd name="T2" fmla="*/ 0 w 64"/>
              <a:gd name="T3" fmla="*/ 31 h 32"/>
              <a:gd name="T4" fmla="*/ 0 w 64"/>
              <a:gd name="T5" fmla="*/ 31 h 32"/>
              <a:gd name="T6" fmla="*/ 32 w 64"/>
              <a:gd name="T7" fmla="*/ 31 h 32"/>
              <a:gd name="T8" fmla="*/ 63 w 64"/>
              <a:gd name="T9" fmla="*/ 31 h 32"/>
              <a:gd name="T10" fmla="*/ 63 w 64"/>
              <a:gd name="T11" fmla="*/ 31 h 32"/>
              <a:gd name="T12" fmla="*/ 63 w 64"/>
              <a:gd name="T13" fmla="*/ 0 h 32"/>
              <a:gd name="T14" fmla="*/ 0 w 64"/>
              <a:gd name="T15" fmla="*/ 31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32">
                <a:moveTo>
                  <a:pt x="0" y="31"/>
                </a:moveTo>
                <a:lnTo>
                  <a:pt x="0" y="31"/>
                </a:lnTo>
                <a:lnTo>
                  <a:pt x="0" y="31"/>
                </a:lnTo>
                <a:cubicBezTo>
                  <a:pt x="32" y="31"/>
                  <a:pt x="32" y="31"/>
                  <a:pt x="32" y="31"/>
                </a:cubicBezTo>
                <a:lnTo>
                  <a:pt x="63" y="31"/>
                </a:lnTo>
                <a:lnTo>
                  <a:pt x="63" y="31"/>
                </a:lnTo>
                <a:cubicBezTo>
                  <a:pt x="63" y="0"/>
                  <a:pt x="63" y="0"/>
                  <a:pt x="63" y="0"/>
                </a:cubicBezTo>
                <a:cubicBezTo>
                  <a:pt x="32" y="0"/>
                  <a:pt x="32" y="31"/>
                  <a:pt x="0" y="31"/>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80" name="Freeform 198"/>
          <p:cNvSpPr>
            <a:spLocks noChangeArrowheads="1"/>
          </p:cNvSpPr>
          <p:nvPr/>
        </p:nvSpPr>
        <p:spPr bwMode="auto">
          <a:xfrm>
            <a:off x="3753923" y="1818652"/>
            <a:ext cx="102189" cy="89337"/>
          </a:xfrm>
          <a:custGeom>
            <a:avLst/>
            <a:gdLst>
              <a:gd name="T0" fmla="*/ 248 w 249"/>
              <a:gd name="T1" fmla="*/ 62 h 187"/>
              <a:gd name="T2" fmla="*/ 248 w 249"/>
              <a:gd name="T3" fmla="*/ 62 h 187"/>
              <a:gd name="T4" fmla="*/ 186 w 249"/>
              <a:gd name="T5" fmla="*/ 0 h 187"/>
              <a:gd name="T6" fmla="*/ 186 w 249"/>
              <a:gd name="T7" fmla="*/ 0 h 187"/>
              <a:gd name="T8" fmla="*/ 124 w 249"/>
              <a:gd name="T9" fmla="*/ 31 h 187"/>
              <a:gd name="T10" fmla="*/ 93 w 249"/>
              <a:gd name="T11" fmla="*/ 31 h 187"/>
              <a:gd name="T12" fmla="*/ 62 w 249"/>
              <a:gd name="T13" fmla="*/ 31 h 187"/>
              <a:gd name="T14" fmla="*/ 62 w 249"/>
              <a:gd name="T15" fmla="*/ 31 h 187"/>
              <a:gd name="T16" fmla="*/ 62 w 249"/>
              <a:gd name="T17" fmla="*/ 31 h 187"/>
              <a:gd name="T18" fmla="*/ 0 w 249"/>
              <a:gd name="T19" fmla="*/ 62 h 187"/>
              <a:gd name="T20" fmla="*/ 0 w 249"/>
              <a:gd name="T21" fmla="*/ 93 h 187"/>
              <a:gd name="T22" fmla="*/ 0 w 249"/>
              <a:gd name="T23" fmla="*/ 93 h 187"/>
              <a:gd name="T24" fmla="*/ 31 w 249"/>
              <a:gd name="T25" fmla="*/ 93 h 187"/>
              <a:gd name="T26" fmla="*/ 62 w 249"/>
              <a:gd name="T27" fmla="*/ 93 h 187"/>
              <a:gd name="T28" fmla="*/ 62 w 249"/>
              <a:gd name="T29" fmla="*/ 155 h 187"/>
              <a:gd name="T30" fmla="*/ 62 w 249"/>
              <a:gd name="T31" fmla="*/ 155 h 187"/>
              <a:gd name="T32" fmla="*/ 62 w 249"/>
              <a:gd name="T33" fmla="*/ 186 h 187"/>
              <a:gd name="T34" fmla="*/ 31 w 249"/>
              <a:gd name="T35" fmla="*/ 186 h 187"/>
              <a:gd name="T36" fmla="*/ 0 w 249"/>
              <a:gd name="T37" fmla="*/ 186 h 187"/>
              <a:gd name="T38" fmla="*/ 0 w 249"/>
              <a:gd name="T39" fmla="*/ 186 h 187"/>
              <a:gd name="T40" fmla="*/ 0 w 249"/>
              <a:gd name="T41" fmla="*/ 186 h 187"/>
              <a:gd name="T42" fmla="*/ 0 w 249"/>
              <a:gd name="T43" fmla="*/ 186 h 187"/>
              <a:gd name="T44" fmla="*/ 0 w 249"/>
              <a:gd name="T45" fmla="*/ 186 h 187"/>
              <a:gd name="T46" fmla="*/ 31 w 249"/>
              <a:gd name="T47" fmla="*/ 186 h 187"/>
              <a:gd name="T48" fmla="*/ 62 w 249"/>
              <a:gd name="T49" fmla="*/ 186 h 187"/>
              <a:gd name="T50" fmla="*/ 93 w 249"/>
              <a:gd name="T51" fmla="*/ 186 h 187"/>
              <a:gd name="T52" fmla="*/ 124 w 249"/>
              <a:gd name="T53" fmla="*/ 186 h 187"/>
              <a:gd name="T54" fmla="*/ 124 w 249"/>
              <a:gd name="T55" fmla="*/ 186 h 187"/>
              <a:gd name="T56" fmla="*/ 124 w 249"/>
              <a:gd name="T57" fmla="*/ 186 h 187"/>
              <a:gd name="T58" fmla="*/ 93 w 249"/>
              <a:gd name="T59" fmla="*/ 186 h 187"/>
              <a:gd name="T60" fmla="*/ 248 w 249"/>
              <a:gd name="T61" fmla="*/ 62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9" h="187">
                <a:moveTo>
                  <a:pt x="248" y="62"/>
                </a:moveTo>
                <a:lnTo>
                  <a:pt x="248" y="62"/>
                </a:lnTo>
                <a:cubicBezTo>
                  <a:pt x="248" y="31"/>
                  <a:pt x="217" y="0"/>
                  <a:pt x="186" y="0"/>
                </a:cubicBezTo>
                <a:lnTo>
                  <a:pt x="186" y="0"/>
                </a:lnTo>
                <a:cubicBezTo>
                  <a:pt x="155" y="0"/>
                  <a:pt x="124" y="31"/>
                  <a:pt x="124" y="31"/>
                </a:cubicBezTo>
                <a:cubicBezTo>
                  <a:pt x="93" y="31"/>
                  <a:pt x="93" y="31"/>
                  <a:pt x="93" y="31"/>
                </a:cubicBezTo>
                <a:lnTo>
                  <a:pt x="62" y="31"/>
                </a:lnTo>
                <a:lnTo>
                  <a:pt x="62" y="31"/>
                </a:lnTo>
                <a:lnTo>
                  <a:pt x="62" y="31"/>
                </a:lnTo>
                <a:cubicBezTo>
                  <a:pt x="31" y="31"/>
                  <a:pt x="0" y="62"/>
                  <a:pt x="0" y="62"/>
                </a:cubicBezTo>
                <a:cubicBezTo>
                  <a:pt x="0" y="62"/>
                  <a:pt x="0" y="62"/>
                  <a:pt x="0" y="93"/>
                </a:cubicBezTo>
                <a:lnTo>
                  <a:pt x="0" y="93"/>
                </a:lnTo>
                <a:lnTo>
                  <a:pt x="31" y="93"/>
                </a:lnTo>
                <a:cubicBezTo>
                  <a:pt x="62" y="93"/>
                  <a:pt x="62" y="93"/>
                  <a:pt x="62" y="93"/>
                </a:cubicBezTo>
                <a:cubicBezTo>
                  <a:pt x="62" y="124"/>
                  <a:pt x="62" y="124"/>
                  <a:pt x="62" y="155"/>
                </a:cubicBezTo>
                <a:lnTo>
                  <a:pt x="62" y="155"/>
                </a:lnTo>
                <a:cubicBezTo>
                  <a:pt x="62" y="186"/>
                  <a:pt x="62" y="186"/>
                  <a:pt x="62" y="186"/>
                </a:cubicBezTo>
                <a:cubicBezTo>
                  <a:pt x="31" y="186"/>
                  <a:pt x="31" y="186"/>
                  <a:pt x="31" y="186"/>
                </a:cubicBezTo>
                <a:lnTo>
                  <a:pt x="0" y="186"/>
                </a:lnTo>
                <a:lnTo>
                  <a:pt x="0" y="186"/>
                </a:lnTo>
                <a:lnTo>
                  <a:pt x="0" y="186"/>
                </a:lnTo>
                <a:lnTo>
                  <a:pt x="0" y="186"/>
                </a:lnTo>
                <a:lnTo>
                  <a:pt x="0" y="186"/>
                </a:lnTo>
                <a:lnTo>
                  <a:pt x="31" y="186"/>
                </a:lnTo>
                <a:lnTo>
                  <a:pt x="62" y="186"/>
                </a:lnTo>
                <a:lnTo>
                  <a:pt x="93" y="186"/>
                </a:lnTo>
                <a:cubicBezTo>
                  <a:pt x="124" y="186"/>
                  <a:pt x="124" y="186"/>
                  <a:pt x="124" y="186"/>
                </a:cubicBezTo>
                <a:lnTo>
                  <a:pt x="124" y="186"/>
                </a:lnTo>
                <a:lnTo>
                  <a:pt x="124" y="186"/>
                </a:lnTo>
                <a:cubicBezTo>
                  <a:pt x="93" y="186"/>
                  <a:pt x="93" y="186"/>
                  <a:pt x="93" y="186"/>
                </a:cubicBezTo>
                <a:cubicBezTo>
                  <a:pt x="248" y="62"/>
                  <a:pt x="248" y="62"/>
                  <a:pt x="248" y="62"/>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81" name="Freeform 199"/>
          <p:cNvSpPr>
            <a:spLocks noChangeArrowheads="1"/>
          </p:cNvSpPr>
          <p:nvPr/>
        </p:nvSpPr>
        <p:spPr bwMode="auto">
          <a:xfrm>
            <a:off x="3534946" y="1818652"/>
            <a:ext cx="89416" cy="29779"/>
          </a:xfrm>
          <a:custGeom>
            <a:avLst/>
            <a:gdLst>
              <a:gd name="T0" fmla="*/ 0 w 218"/>
              <a:gd name="T1" fmla="*/ 62 h 63"/>
              <a:gd name="T2" fmla="*/ 0 w 218"/>
              <a:gd name="T3" fmla="*/ 62 h 63"/>
              <a:gd name="T4" fmla="*/ 0 w 218"/>
              <a:gd name="T5" fmla="*/ 62 h 63"/>
              <a:gd name="T6" fmla="*/ 31 w 218"/>
              <a:gd name="T7" fmla="*/ 62 h 63"/>
              <a:gd name="T8" fmla="*/ 31 w 218"/>
              <a:gd name="T9" fmla="*/ 31 h 63"/>
              <a:gd name="T10" fmla="*/ 31 w 218"/>
              <a:gd name="T11" fmla="*/ 0 h 63"/>
              <a:gd name="T12" fmla="*/ 62 w 218"/>
              <a:gd name="T13" fmla="*/ 0 h 63"/>
              <a:gd name="T14" fmla="*/ 124 w 218"/>
              <a:gd name="T15" fmla="*/ 31 h 63"/>
              <a:gd name="T16" fmla="*/ 155 w 218"/>
              <a:gd name="T17" fmla="*/ 31 h 63"/>
              <a:gd name="T18" fmla="*/ 155 w 218"/>
              <a:gd name="T19" fmla="*/ 31 h 63"/>
              <a:gd name="T20" fmla="*/ 155 w 218"/>
              <a:gd name="T21" fmla="*/ 31 h 63"/>
              <a:gd name="T22" fmla="*/ 186 w 218"/>
              <a:gd name="T23" fmla="*/ 0 h 63"/>
              <a:gd name="T24" fmla="*/ 217 w 218"/>
              <a:gd name="T25" fmla="*/ 0 h 63"/>
              <a:gd name="T26" fmla="*/ 217 w 218"/>
              <a:gd name="T27" fmla="*/ 0 h 63"/>
              <a:gd name="T28" fmla="*/ 186 w 218"/>
              <a:gd name="T29" fmla="*/ 0 h 63"/>
              <a:gd name="T30" fmla="*/ 155 w 218"/>
              <a:gd name="T31" fmla="*/ 0 h 63"/>
              <a:gd name="T32" fmla="*/ 155 w 218"/>
              <a:gd name="T33" fmla="*/ 0 h 63"/>
              <a:gd name="T34" fmla="*/ 124 w 218"/>
              <a:gd name="T35" fmla="*/ 0 h 63"/>
              <a:gd name="T36" fmla="*/ 93 w 218"/>
              <a:gd name="T37" fmla="*/ 0 h 63"/>
              <a:gd name="T38" fmla="*/ 93 w 218"/>
              <a:gd name="T39" fmla="*/ 0 h 63"/>
              <a:gd name="T40" fmla="*/ 93 w 218"/>
              <a:gd name="T41" fmla="*/ 0 h 63"/>
              <a:gd name="T42" fmla="*/ 62 w 218"/>
              <a:gd name="T43" fmla="*/ 0 h 63"/>
              <a:gd name="T44" fmla="*/ 31 w 218"/>
              <a:gd name="T45" fmla="*/ 0 h 63"/>
              <a:gd name="T46" fmla="*/ 0 w 218"/>
              <a:gd name="T47" fmla="*/ 0 h 63"/>
              <a:gd name="T48" fmla="*/ 0 w 218"/>
              <a:gd name="T49" fmla="*/ 0 h 63"/>
              <a:gd name="T50" fmla="*/ 0 w 218"/>
              <a:gd name="T51" fmla="*/ 0 h 63"/>
              <a:gd name="T52" fmla="*/ 0 w 218"/>
              <a:gd name="T53" fmla="*/ 31 h 63"/>
              <a:gd name="T54" fmla="*/ 0 w 218"/>
              <a:gd name="T55" fmla="*/ 6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8" h="63">
                <a:moveTo>
                  <a:pt x="0" y="62"/>
                </a:moveTo>
                <a:lnTo>
                  <a:pt x="0" y="62"/>
                </a:lnTo>
                <a:lnTo>
                  <a:pt x="0" y="62"/>
                </a:lnTo>
                <a:cubicBezTo>
                  <a:pt x="0" y="62"/>
                  <a:pt x="0" y="62"/>
                  <a:pt x="31" y="62"/>
                </a:cubicBezTo>
                <a:cubicBezTo>
                  <a:pt x="31" y="62"/>
                  <a:pt x="31" y="62"/>
                  <a:pt x="31" y="31"/>
                </a:cubicBezTo>
                <a:cubicBezTo>
                  <a:pt x="31" y="31"/>
                  <a:pt x="31" y="31"/>
                  <a:pt x="31" y="0"/>
                </a:cubicBezTo>
                <a:lnTo>
                  <a:pt x="62" y="0"/>
                </a:lnTo>
                <a:cubicBezTo>
                  <a:pt x="62" y="0"/>
                  <a:pt x="93" y="31"/>
                  <a:pt x="124" y="31"/>
                </a:cubicBezTo>
                <a:lnTo>
                  <a:pt x="155" y="31"/>
                </a:lnTo>
                <a:lnTo>
                  <a:pt x="155" y="31"/>
                </a:lnTo>
                <a:lnTo>
                  <a:pt x="155" y="31"/>
                </a:lnTo>
                <a:cubicBezTo>
                  <a:pt x="155" y="0"/>
                  <a:pt x="186" y="0"/>
                  <a:pt x="186" y="0"/>
                </a:cubicBezTo>
                <a:cubicBezTo>
                  <a:pt x="186" y="0"/>
                  <a:pt x="186" y="0"/>
                  <a:pt x="217" y="0"/>
                </a:cubicBezTo>
                <a:lnTo>
                  <a:pt x="217" y="0"/>
                </a:lnTo>
                <a:lnTo>
                  <a:pt x="186" y="0"/>
                </a:lnTo>
                <a:cubicBezTo>
                  <a:pt x="186" y="0"/>
                  <a:pt x="186" y="0"/>
                  <a:pt x="155" y="0"/>
                </a:cubicBezTo>
                <a:lnTo>
                  <a:pt x="155" y="0"/>
                </a:lnTo>
                <a:cubicBezTo>
                  <a:pt x="124" y="0"/>
                  <a:pt x="124" y="0"/>
                  <a:pt x="124" y="0"/>
                </a:cubicBezTo>
                <a:cubicBezTo>
                  <a:pt x="124" y="0"/>
                  <a:pt x="124" y="0"/>
                  <a:pt x="93" y="0"/>
                </a:cubicBezTo>
                <a:lnTo>
                  <a:pt x="93" y="0"/>
                </a:lnTo>
                <a:lnTo>
                  <a:pt x="93" y="0"/>
                </a:lnTo>
                <a:cubicBezTo>
                  <a:pt x="62" y="0"/>
                  <a:pt x="62" y="0"/>
                  <a:pt x="62" y="0"/>
                </a:cubicBezTo>
                <a:lnTo>
                  <a:pt x="31" y="0"/>
                </a:lnTo>
                <a:cubicBezTo>
                  <a:pt x="31" y="0"/>
                  <a:pt x="31" y="0"/>
                  <a:pt x="0" y="0"/>
                </a:cubicBezTo>
                <a:lnTo>
                  <a:pt x="0" y="0"/>
                </a:lnTo>
                <a:lnTo>
                  <a:pt x="0" y="0"/>
                </a:lnTo>
                <a:cubicBezTo>
                  <a:pt x="0" y="31"/>
                  <a:pt x="0" y="31"/>
                  <a:pt x="0" y="31"/>
                </a:cubicBezTo>
                <a:cubicBezTo>
                  <a:pt x="0" y="62"/>
                  <a:pt x="0" y="62"/>
                  <a:pt x="0" y="62"/>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82" name="Freeform 200"/>
          <p:cNvSpPr>
            <a:spLocks noChangeArrowheads="1"/>
          </p:cNvSpPr>
          <p:nvPr/>
        </p:nvSpPr>
        <p:spPr bwMode="auto">
          <a:xfrm>
            <a:off x="3022173" y="1833540"/>
            <a:ext cx="359489" cy="134006"/>
          </a:xfrm>
          <a:custGeom>
            <a:avLst/>
            <a:gdLst>
              <a:gd name="T0" fmla="*/ 62 w 869"/>
              <a:gd name="T1" fmla="*/ 124 h 280"/>
              <a:gd name="T2" fmla="*/ 186 w 869"/>
              <a:gd name="T3" fmla="*/ 124 h 280"/>
              <a:gd name="T4" fmla="*/ 310 w 869"/>
              <a:gd name="T5" fmla="*/ 124 h 280"/>
              <a:gd name="T6" fmla="*/ 341 w 869"/>
              <a:gd name="T7" fmla="*/ 155 h 280"/>
              <a:gd name="T8" fmla="*/ 280 w 869"/>
              <a:gd name="T9" fmla="*/ 217 h 280"/>
              <a:gd name="T10" fmla="*/ 186 w 869"/>
              <a:gd name="T11" fmla="*/ 186 h 280"/>
              <a:gd name="T12" fmla="*/ 93 w 869"/>
              <a:gd name="T13" fmla="*/ 217 h 280"/>
              <a:gd name="T14" fmla="*/ 156 w 869"/>
              <a:gd name="T15" fmla="*/ 217 h 280"/>
              <a:gd name="T16" fmla="*/ 186 w 869"/>
              <a:gd name="T17" fmla="*/ 217 h 280"/>
              <a:gd name="T18" fmla="*/ 248 w 869"/>
              <a:gd name="T19" fmla="*/ 279 h 280"/>
              <a:gd name="T20" fmla="*/ 248 w 869"/>
              <a:gd name="T21" fmla="*/ 279 h 280"/>
              <a:gd name="T22" fmla="*/ 310 w 869"/>
              <a:gd name="T23" fmla="*/ 279 h 280"/>
              <a:gd name="T24" fmla="*/ 341 w 869"/>
              <a:gd name="T25" fmla="*/ 279 h 280"/>
              <a:gd name="T26" fmla="*/ 404 w 869"/>
              <a:gd name="T27" fmla="*/ 248 h 280"/>
              <a:gd name="T28" fmla="*/ 465 w 869"/>
              <a:gd name="T29" fmla="*/ 248 h 280"/>
              <a:gd name="T30" fmla="*/ 558 w 869"/>
              <a:gd name="T31" fmla="*/ 217 h 280"/>
              <a:gd name="T32" fmla="*/ 620 w 869"/>
              <a:gd name="T33" fmla="*/ 186 h 280"/>
              <a:gd name="T34" fmla="*/ 620 w 869"/>
              <a:gd name="T35" fmla="*/ 217 h 280"/>
              <a:gd name="T36" fmla="*/ 682 w 869"/>
              <a:gd name="T37" fmla="*/ 248 h 280"/>
              <a:gd name="T38" fmla="*/ 806 w 869"/>
              <a:gd name="T39" fmla="*/ 248 h 280"/>
              <a:gd name="T40" fmla="*/ 868 w 869"/>
              <a:gd name="T41" fmla="*/ 186 h 280"/>
              <a:gd name="T42" fmla="*/ 806 w 869"/>
              <a:gd name="T43" fmla="*/ 155 h 280"/>
              <a:gd name="T44" fmla="*/ 775 w 869"/>
              <a:gd name="T45" fmla="*/ 186 h 280"/>
              <a:gd name="T46" fmla="*/ 713 w 869"/>
              <a:gd name="T47" fmla="*/ 155 h 280"/>
              <a:gd name="T48" fmla="*/ 651 w 869"/>
              <a:gd name="T49" fmla="*/ 31 h 280"/>
              <a:gd name="T50" fmla="*/ 589 w 869"/>
              <a:gd name="T51" fmla="*/ 0 h 280"/>
              <a:gd name="T52" fmla="*/ 558 w 869"/>
              <a:gd name="T53" fmla="*/ 31 h 280"/>
              <a:gd name="T54" fmla="*/ 589 w 869"/>
              <a:gd name="T55" fmla="*/ 62 h 280"/>
              <a:gd name="T56" fmla="*/ 528 w 869"/>
              <a:gd name="T57" fmla="*/ 124 h 280"/>
              <a:gd name="T58" fmla="*/ 496 w 869"/>
              <a:gd name="T59" fmla="*/ 93 h 280"/>
              <a:gd name="T60" fmla="*/ 496 w 869"/>
              <a:gd name="T61" fmla="*/ 62 h 280"/>
              <a:gd name="T62" fmla="*/ 465 w 869"/>
              <a:gd name="T63" fmla="*/ 62 h 280"/>
              <a:gd name="T64" fmla="*/ 372 w 869"/>
              <a:gd name="T65" fmla="*/ 62 h 280"/>
              <a:gd name="T66" fmla="*/ 341 w 869"/>
              <a:gd name="T67" fmla="*/ 62 h 280"/>
              <a:gd name="T68" fmla="*/ 310 w 869"/>
              <a:gd name="T69" fmla="*/ 93 h 280"/>
              <a:gd name="T70" fmla="*/ 310 w 869"/>
              <a:gd name="T71" fmla="*/ 62 h 280"/>
              <a:gd name="T72" fmla="*/ 280 w 869"/>
              <a:gd name="T73" fmla="*/ 31 h 280"/>
              <a:gd name="T74" fmla="*/ 248 w 869"/>
              <a:gd name="T75" fmla="*/ 31 h 280"/>
              <a:gd name="T76" fmla="*/ 186 w 869"/>
              <a:gd name="T77" fmla="*/ 62 h 280"/>
              <a:gd name="T78" fmla="*/ 156 w 869"/>
              <a:gd name="T79" fmla="*/ 31 h 280"/>
              <a:gd name="T80" fmla="*/ 156 w 869"/>
              <a:gd name="T81" fmla="*/ 0 h 280"/>
              <a:gd name="T82" fmla="*/ 93 w 869"/>
              <a:gd name="T83" fmla="*/ 0 h 280"/>
              <a:gd name="T84" fmla="*/ 93 w 869"/>
              <a:gd name="T85" fmla="*/ 0 h 280"/>
              <a:gd name="T86" fmla="*/ 32 w 869"/>
              <a:gd name="T87" fmla="*/ 31 h 280"/>
              <a:gd name="T88" fmla="*/ 0 w 869"/>
              <a:gd name="T89" fmla="*/ 62 h 280"/>
              <a:gd name="T90" fmla="*/ 0 w 869"/>
              <a:gd name="T91" fmla="*/ 124 h 280"/>
              <a:gd name="T92" fmla="*/ 0 w 869"/>
              <a:gd name="T93" fmla="*/ 124 h 280"/>
              <a:gd name="T94" fmla="*/ 32 w 869"/>
              <a:gd name="T95" fmla="*/ 12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69" h="280">
                <a:moveTo>
                  <a:pt x="62" y="124"/>
                </a:moveTo>
                <a:lnTo>
                  <a:pt x="62" y="124"/>
                </a:lnTo>
                <a:cubicBezTo>
                  <a:pt x="62" y="124"/>
                  <a:pt x="93" y="124"/>
                  <a:pt x="124" y="124"/>
                </a:cubicBezTo>
                <a:cubicBezTo>
                  <a:pt x="156" y="124"/>
                  <a:pt x="186" y="124"/>
                  <a:pt x="186" y="124"/>
                </a:cubicBezTo>
                <a:cubicBezTo>
                  <a:pt x="186" y="124"/>
                  <a:pt x="217" y="124"/>
                  <a:pt x="248" y="124"/>
                </a:cubicBezTo>
                <a:cubicBezTo>
                  <a:pt x="280" y="124"/>
                  <a:pt x="310" y="124"/>
                  <a:pt x="310" y="124"/>
                </a:cubicBezTo>
                <a:cubicBezTo>
                  <a:pt x="310" y="124"/>
                  <a:pt x="310" y="124"/>
                  <a:pt x="341" y="124"/>
                </a:cubicBezTo>
                <a:lnTo>
                  <a:pt x="341" y="155"/>
                </a:lnTo>
                <a:cubicBezTo>
                  <a:pt x="341" y="186"/>
                  <a:pt x="341" y="186"/>
                  <a:pt x="310" y="186"/>
                </a:cubicBezTo>
                <a:cubicBezTo>
                  <a:pt x="310" y="217"/>
                  <a:pt x="280" y="217"/>
                  <a:pt x="280" y="217"/>
                </a:cubicBezTo>
                <a:cubicBezTo>
                  <a:pt x="248" y="217"/>
                  <a:pt x="248" y="217"/>
                  <a:pt x="217" y="217"/>
                </a:cubicBezTo>
                <a:cubicBezTo>
                  <a:pt x="217" y="186"/>
                  <a:pt x="217" y="186"/>
                  <a:pt x="186" y="186"/>
                </a:cubicBezTo>
                <a:lnTo>
                  <a:pt x="186" y="186"/>
                </a:lnTo>
                <a:cubicBezTo>
                  <a:pt x="156" y="186"/>
                  <a:pt x="124" y="217"/>
                  <a:pt x="93" y="217"/>
                </a:cubicBezTo>
                <a:lnTo>
                  <a:pt x="93" y="217"/>
                </a:lnTo>
                <a:cubicBezTo>
                  <a:pt x="124" y="217"/>
                  <a:pt x="156" y="217"/>
                  <a:pt x="156" y="217"/>
                </a:cubicBezTo>
                <a:lnTo>
                  <a:pt x="186" y="217"/>
                </a:lnTo>
                <a:lnTo>
                  <a:pt x="186" y="217"/>
                </a:lnTo>
                <a:cubicBezTo>
                  <a:pt x="217" y="217"/>
                  <a:pt x="217" y="248"/>
                  <a:pt x="248" y="248"/>
                </a:cubicBezTo>
                <a:cubicBezTo>
                  <a:pt x="248" y="248"/>
                  <a:pt x="248" y="248"/>
                  <a:pt x="248" y="279"/>
                </a:cubicBezTo>
                <a:lnTo>
                  <a:pt x="248" y="279"/>
                </a:lnTo>
                <a:lnTo>
                  <a:pt x="248" y="279"/>
                </a:lnTo>
                <a:lnTo>
                  <a:pt x="248" y="279"/>
                </a:lnTo>
                <a:cubicBezTo>
                  <a:pt x="280" y="279"/>
                  <a:pt x="280" y="279"/>
                  <a:pt x="310" y="279"/>
                </a:cubicBezTo>
                <a:cubicBezTo>
                  <a:pt x="310" y="279"/>
                  <a:pt x="310" y="279"/>
                  <a:pt x="341" y="279"/>
                </a:cubicBezTo>
                <a:lnTo>
                  <a:pt x="341" y="279"/>
                </a:lnTo>
                <a:lnTo>
                  <a:pt x="341" y="279"/>
                </a:lnTo>
                <a:cubicBezTo>
                  <a:pt x="372" y="279"/>
                  <a:pt x="372" y="248"/>
                  <a:pt x="404" y="248"/>
                </a:cubicBezTo>
                <a:cubicBezTo>
                  <a:pt x="434" y="248"/>
                  <a:pt x="434" y="248"/>
                  <a:pt x="465" y="248"/>
                </a:cubicBezTo>
                <a:lnTo>
                  <a:pt x="465" y="248"/>
                </a:lnTo>
                <a:cubicBezTo>
                  <a:pt x="465" y="248"/>
                  <a:pt x="496" y="217"/>
                  <a:pt x="528" y="217"/>
                </a:cubicBezTo>
                <a:cubicBezTo>
                  <a:pt x="528" y="217"/>
                  <a:pt x="528" y="217"/>
                  <a:pt x="558" y="217"/>
                </a:cubicBezTo>
                <a:cubicBezTo>
                  <a:pt x="558" y="217"/>
                  <a:pt x="558" y="217"/>
                  <a:pt x="589" y="217"/>
                </a:cubicBezTo>
                <a:cubicBezTo>
                  <a:pt x="620" y="186"/>
                  <a:pt x="620" y="186"/>
                  <a:pt x="620" y="186"/>
                </a:cubicBezTo>
                <a:cubicBezTo>
                  <a:pt x="620" y="217"/>
                  <a:pt x="620" y="217"/>
                  <a:pt x="620" y="217"/>
                </a:cubicBezTo>
                <a:lnTo>
                  <a:pt x="620" y="217"/>
                </a:lnTo>
                <a:lnTo>
                  <a:pt x="620" y="217"/>
                </a:lnTo>
                <a:cubicBezTo>
                  <a:pt x="651" y="217"/>
                  <a:pt x="682" y="217"/>
                  <a:pt x="682" y="248"/>
                </a:cubicBezTo>
                <a:cubicBezTo>
                  <a:pt x="682" y="248"/>
                  <a:pt x="713" y="248"/>
                  <a:pt x="775" y="248"/>
                </a:cubicBezTo>
                <a:lnTo>
                  <a:pt x="806" y="248"/>
                </a:lnTo>
                <a:cubicBezTo>
                  <a:pt x="837" y="217"/>
                  <a:pt x="868" y="217"/>
                  <a:pt x="868" y="186"/>
                </a:cubicBezTo>
                <a:lnTo>
                  <a:pt x="868" y="186"/>
                </a:lnTo>
                <a:lnTo>
                  <a:pt x="806" y="155"/>
                </a:lnTo>
                <a:lnTo>
                  <a:pt x="806" y="155"/>
                </a:lnTo>
                <a:lnTo>
                  <a:pt x="806" y="155"/>
                </a:lnTo>
                <a:cubicBezTo>
                  <a:pt x="775" y="186"/>
                  <a:pt x="775" y="186"/>
                  <a:pt x="775" y="186"/>
                </a:cubicBezTo>
                <a:cubicBezTo>
                  <a:pt x="744" y="186"/>
                  <a:pt x="744" y="155"/>
                  <a:pt x="713" y="155"/>
                </a:cubicBezTo>
                <a:lnTo>
                  <a:pt x="713" y="155"/>
                </a:lnTo>
                <a:lnTo>
                  <a:pt x="713" y="155"/>
                </a:lnTo>
                <a:cubicBezTo>
                  <a:pt x="713" y="124"/>
                  <a:pt x="651" y="62"/>
                  <a:pt x="651" y="31"/>
                </a:cubicBezTo>
                <a:lnTo>
                  <a:pt x="620" y="0"/>
                </a:lnTo>
                <a:lnTo>
                  <a:pt x="589" y="0"/>
                </a:lnTo>
                <a:lnTo>
                  <a:pt x="558" y="0"/>
                </a:lnTo>
                <a:lnTo>
                  <a:pt x="558" y="31"/>
                </a:lnTo>
                <a:cubicBezTo>
                  <a:pt x="558" y="31"/>
                  <a:pt x="558" y="31"/>
                  <a:pt x="558" y="62"/>
                </a:cubicBezTo>
                <a:lnTo>
                  <a:pt x="589" y="62"/>
                </a:lnTo>
                <a:cubicBezTo>
                  <a:pt x="589" y="93"/>
                  <a:pt x="589" y="93"/>
                  <a:pt x="589" y="93"/>
                </a:cubicBezTo>
                <a:cubicBezTo>
                  <a:pt x="558" y="124"/>
                  <a:pt x="558" y="124"/>
                  <a:pt x="528" y="124"/>
                </a:cubicBezTo>
                <a:lnTo>
                  <a:pt x="528" y="124"/>
                </a:lnTo>
                <a:cubicBezTo>
                  <a:pt x="528" y="124"/>
                  <a:pt x="496" y="124"/>
                  <a:pt x="496" y="93"/>
                </a:cubicBezTo>
                <a:lnTo>
                  <a:pt x="496" y="62"/>
                </a:lnTo>
                <a:lnTo>
                  <a:pt x="496" y="62"/>
                </a:lnTo>
                <a:cubicBezTo>
                  <a:pt x="496" y="62"/>
                  <a:pt x="496" y="62"/>
                  <a:pt x="465" y="62"/>
                </a:cubicBezTo>
                <a:lnTo>
                  <a:pt x="465" y="62"/>
                </a:lnTo>
                <a:cubicBezTo>
                  <a:pt x="465" y="62"/>
                  <a:pt x="465" y="62"/>
                  <a:pt x="404" y="62"/>
                </a:cubicBezTo>
                <a:cubicBezTo>
                  <a:pt x="372" y="62"/>
                  <a:pt x="372" y="62"/>
                  <a:pt x="372" y="62"/>
                </a:cubicBezTo>
                <a:lnTo>
                  <a:pt x="372" y="62"/>
                </a:lnTo>
                <a:cubicBezTo>
                  <a:pt x="372" y="62"/>
                  <a:pt x="372" y="62"/>
                  <a:pt x="341" y="62"/>
                </a:cubicBezTo>
                <a:lnTo>
                  <a:pt x="341" y="62"/>
                </a:lnTo>
                <a:cubicBezTo>
                  <a:pt x="341" y="62"/>
                  <a:pt x="341" y="93"/>
                  <a:pt x="310" y="93"/>
                </a:cubicBezTo>
                <a:lnTo>
                  <a:pt x="310" y="93"/>
                </a:lnTo>
                <a:lnTo>
                  <a:pt x="310" y="62"/>
                </a:lnTo>
                <a:lnTo>
                  <a:pt x="310" y="31"/>
                </a:lnTo>
                <a:cubicBezTo>
                  <a:pt x="280" y="31"/>
                  <a:pt x="280" y="31"/>
                  <a:pt x="280" y="31"/>
                </a:cubicBezTo>
                <a:lnTo>
                  <a:pt x="280" y="31"/>
                </a:lnTo>
                <a:cubicBezTo>
                  <a:pt x="248" y="31"/>
                  <a:pt x="248" y="31"/>
                  <a:pt x="248" y="31"/>
                </a:cubicBezTo>
                <a:cubicBezTo>
                  <a:pt x="217" y="31"/>
                  <a:pt x="217" y="31"/>
                  <a:pt x="217" y="62"/>
                </a:cubicBezTo>
                <a:lnTo>
                  <a:pt x="186" y="62"/>
                </a:lnTo>
                <a:cubicBezTo>
                  <a:pt x="156" y="62"/>
                  <a:pt x="156" y="62"/>
                  <a:pt x="156" y="62"/>
                </a:cubicBezTo>
                <a:cubicBezTo>
                  <a:pt x="156" y="31"/>
                  <a:pt x="156" y="31"/>
                  <a:pt x="156" y="31"/>
                </a:cubicBezTo>
                <a:lnTo>
                  <a:pt x="156" y="31"/>
                </a:lnTo>
                <a:lnTo>
                  <a:pt x="156" y="0"/>
                </a:lnTo>
                <a:cubicBezTo>
                  <a:pt x="124" y="0"/>
                  <a:pt x="124" y="0"/>
                  <a:pt x="124" y="0"/>
                </a:cubicBezTo>
                <a:lnTo>
                  <a:pt x="93" y="0"/>
                </a:lnTo>
                <a:lnTo>
                  <a:pt x="93" y="0"/>
                </a:lnTo>
                <a:lnTo>
                  <a:pt x="93" y="0"/>
                </a:lnTo>
                <a:cubicBezTo>
                  <a:pt x="62" y="31"/>
                  <a:pt x="62" y="31"/>
                  <a:pt x="62" y="31"/>
                </a:cubicBezTo>
                <a:cubicBezTo>
                  <a:pt x="62" y="31"/>
                  <a:pt x="62" y="31"/>
                  <a:pt x="32" y="31"/>
                </a:cubicBezTo>
                <a:cubicBezTo>
                  <a:pt x="32" y="31"/>
                  <a:pt x="32" y="31"/>
                  <a:pt x="0" y="31"/>
                </a:cubicBezTo>
                <a:lnTo>
                  <a:pt x="0" y="62"/>
                </a:lnTo>
                <a:lnTo>
                  <a:pt x="32" y="62"/>
                </a:lnTo>
                <a:cubicBezTo>
                  <a:pt x="32" y="93"/>
                  <a:pt x="32" y="124"/>
                  <a:pt x="0" y="124"/>
                </a:cubicBezTo>
                <a:lnTo>
                  <a:pt x="0" y="124"/>
                </a:lnTo>
                <a:lnTo>
                  <a:pt x="0" y="124"/>
                </a:lnTo>
                <a:lnTo>
                  <a:pt x="32" y="124"/>
                </a:lnTo>
                <a:lnTo>
                  <a:pt x="32" y="124"/>
                </a:lnTo>
                <a:lnTo>
                  <a:pt x="62" y="124"/>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83" name="Freeform 201"/>
          <p:cNvSpPr>
            <a:spLocks noChangeArrowheads="1"/>
          </p:cNvSpPr>
          <p:nvPr/>
        </p:nvSpPr>
        <p:spPr bwMode="auto">
          <a:xfrm>
            <a:off x="3407208" y="1818652"/>
            <a:ext cx="76643" cy="59558"/>
          </a:xfrm>
          <a:custGeom>
            <a:avLst/>
            <a:gdLst>
              <a:gd name="T0" fmla="*/ 155 w 187"/>
              <a:gd name="T1" fmla="*/ 62 h 125"/>
              <a:gd name="T2" fmla="*/ 155 w 187"/>
              <a:gd name="T3" fmla="*/ 62 h 125"/>
              <a:gd name="T4" fmla="*/ 124 w 187"/>
              <a:gd name="T5" fmla="*/ 62 h 125"/>
              <a:gd name="T6" fmla="*/ 93 w 187"/>
              <a:gd name="T7" fmla="*/ 31 h 125"/>
              <a:gd name="T8" fmla="*/ 93 w 187"/>
              <a:gd name="T9" fmla="*/ 0 h 125"/>
              <a:gd name="T10" fmla="*/ 93 w 187"/>
              <a:gd name="T11" fmla="*/ 0 h 125"/>
              <a:gd name="T12" fmla="*/ 62 w 187"/>
              <a:gd name="T13" fmla="*/ 0 h 125"/>
              <a:gd name="T14" fmla="*/ 62 w 187"/>
              <a:gd name="T15" fmla="*/ 0 h 125"/>
              <a:gd name="T16" fmla="*/ 0 w 187"/>
              <a:gd name="T17" fmla="*/ 62 h 125"/>
              <a:gd name="T18" fmla="*/ 31 w 187"/>
              <a:gd name="T19" fmla="*/ 62 h 125"/>
              <a:gd name="T20" fmla="*/ 62 w 187"/>
              <a:gd name="T21" fmla="*/ 93 h 125"/>
              <a:gd name="T22" fmla="*/ 93 w 187"/>
              <a:gd name="T23" fmla="*/ 124 h 125"/>
              <a:gd name="T24" fmla="*/ 93 w 187"/>
              <a:gd name="T25" fmla="*/ 124 h 125"/>
              <a:gd name="T26" fmla="*/ 93 w 187"/>
              <a:gd name="T27" fmla="*/ 62 h 125"/>
              <a:gd name="T28" fmla="*/ 155 w 187"/>
              <a:gd name="T29" fmla="*/ 93 h 125"/>
              <a:gd name="T30" fmla="*/ 186 w 187"/>
              <a:gd name="T31" fmla="*/ 93 h 125"/>
              <a:gd name="T32" fmla="*/ 186 w 187"/>
              <a:gd name="T33" fmla="*/ 93 h 125"/>
              <a:gd name="T34" fmla="*/ 186 w 187"/>
              <a:gd name="T35" fmla="*/ 93 h 125"/>
              <a:gd name="T36" fmla="*/ 155 w 187"/>
              <a:gd name="T37"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 h="125">
                <a:moveTo>
                  <a:pt x="155" y="62"/>
                </a:moveTo>
                <a:lnTo>
                  <a:pt x="155" y="62"/>
                </a:lnTo>
                <a:cubicBezTo>
                  <a:pt x="155" y="62"/>
                  <a:pt x="155" y="62"/>
                  <a:pt x="124" y="62"/>
                </a:cubicBezTo>
                <a:cubicBezTo>
                  <a:pt x="124" y="62"/>
                  <a:pt x="93" y="62"/>
                  <a:pt x="93" y="31"/>
                </a:cubicBezTo>
                <a:lnTo>
                  <a:pt x="93" y="0"/>
                </a:lnTo>
                <a:lnTo>
                  <a:pt x="93" y="0"/>
                </a:lnTo>
                <a:cubicBezTo>
                  <a:pt x="62" y="0"/>
                  <a:pt x="62" y="0"/>
                  <a:pt x="62" y="0"/>
                </a:cubicBezTo>
                <a:lnTo>
                  <a:pt x="62" y="0"/>
                </a:lnTo>
                <a:cubicBezTo>
                  <a:pt x="62" y="31"/>
                  <a:pt x="31" y="62"/>
                  <a:pt x="0" y="62"/>
                </a:cubicBezTo>
                <a:cubicBezTo>
                  <a:pt x="31" y="62"/>
                  <a:pt x="31" y="62"/>
                  <a:pt x="31" y="62"/>
                </a:cubicBezTo>
                <a:cubicBezTo>
                  <a:pt x="31" y="62"/>
                  <a:pt x="31" y="62"/>
                  <a:pt x="62" y="93"/>
                </a:cubicBezTo>
                <a:cubicBezTo>
                  <a:pt x="62" y="93"/>
                  <a:pt x="93" y="93"/>
                  <a:pt x="93" y="124"/>
                </a:cubicBezTo>
                <a:lnTo>
                  <a:pt x="93" y="124"/>
                </a:lnTo>
                <a:cubicBezTo>
                  <a:pt x="93" y="62"/>
                  <a:pt x="93" y="62"/>
                  <a:pt x="93" y="62"/>
                </a:cubicBezTo>
                <a:cubicBezTo>
                  <a:pt x="155" y="93"/>
                  <a:pt x="155" y="93"/>
                  <a:pt x="155" y="93"/>
                </a:cubicBezTo>
                <a:cubicBezTo>
                  <a:pt x="155" y="93"/>
                  <a:pt x="155" y="93"/>
                  <a:pt x="186" y="93"/>
                </a:cubicBezTo>
                <a:lnTo>
                  <a:pt x="186" y="93"/>
                </a:lnTo>
                <a:lnTo>
                  <a:pt x="186" y="93"/>
                </a:lnTo>
                <a:cubicBezTo>
                  <a:pt x="186" y="93"/>
                  <a:pt x="186" y="93"/>
                  <a:pt x="155" y="62"/>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84" name="Freeform 202"/>
          <p:cNvSpPr>
            <a:spLocks noChangeArrowheads="1"/>
          </p:cNvSpPr>
          <p:nvPr/>
        </p:nvSpPr>
        <p:spPr bwMode="auto">
          <a:xfrm>
            <a:off x="3766698" y="1759094"/>
            <a:ext cx="102189" cy="14889"/>
          </a:xfrm>
          <a:custGeom>
            <a:avLst/>
            <a:gdLst>
              <a:gd name="T0" fmla="*/ 186 w 249"/>
              <a:gd name="T1" fmla="*/ 0 h 32"/>
              <a:gd name="T2" fmla="*/ 186 w 249"/>
              <a:gd name="T3" fmla="*/ 0 h 32"/>
              <a:gd name="T4" fmla="*/ 155 w 249"/>
              <a:gd name="T5" fmla="*/ 0 h 32"/>
              <a:gd name="T6" fmla="*/ 155 w 249"/>
              <a:gd name="T7" fmla="*/ 0 h 32"/>
              <a:gd name="T8" fmla="*/ 124 w 249"/>
              <a:gd name="T9" fmla="*/ 0 h 32"/>
              <a:gd name="T10" fmla="*/ 93 w 249"/>
              <a:gd name="T11" fmla="*/ 0 h 32"/>
              <a:gd name="T12" fmla="*/ 62 w 249"/>
              <a:gd name="T13" fmla="*/ 0 h 32"/>
              <a:gd name="T14" fmla="*/ 62 w 249"/>
              <a:gd name="T15" fmla="*/ 0 h 32"/>
              <a:gd name="T16" fmla="*/ 62 w 249"/>
              <a:gd name="T17" fmla="*/ 0 h 32"/>
              <a:gd name="T18" fmla="*/ 0 w 249"/>
              <a:gd name="T19" fmla="*/ 31 h 32"/>
              <a:gd name="T20" fmla="*/ 31 w 249"/>
              <a:gd name="T21" fmla="*/ 31 h 32"/>
              <a:gd name="T22" fmla="*/ 31 w 249"/>
              <a:gd name="T23" fmla="*/ 31 h 32"/>
              <a:gd name="T24" fmla="*/ 62 w 249"/>
              <a:gd name="T25" fmla="*/ 0 h 32"/>
              <a:gd name="T26" fmla="*/ 93 w 249"/>
              <a:gd name="T27" fmla="*/ 0 h 32"/>
              <a:gd name="T28" fmla="*/ 93 w 249"/>
              <a:gd name="T29" fmla="*/ 0 h 32"/>
              <a:gd name="T30" fmla="*/ 124 w 249"/>
              <a:gd name="T31" fmla="*/ 31 h 32"/>
              <a:gd name="T32" fmla="*/ 186 w 249"/>
              <a:gd name="T33" fmla="*/ 31 h 32"/>
              <a:gd name="T34" fmla="*/ 186 w 249"/>
              <a:gd name="T35" fmla="*/ 31 h 32"/>
              <a:gd name="T36" fmla="*/ 186 w 249"/>
              <a:gd name="T37" fmla="*/ 31 h 32"/>
              <a:gd name="T38" fmla="*/ 217 w 249"/>
              <a:gd name="T39" fmla="*/ 31 h 32"/>
              <a:gd name="T40" fmla="*/ 217 w 249"/>
              <a:gd name="T41" fmla="*/ 31 h 32"/>
              <a:gd name="T42" fmla="*/ 248 w 249"/>
              <a:gd name="T43" fmla="*/ 31 h 32"/>
              <a:gd name="T44" fmla="*/ 248 w 249"/>
              <a:gd name="T45" fmla="*/ 31 h 32"/>
              <a:gd name="T46" fmla="*/ 248 w 249"/>
              <a:gd name="T47" fmla="*/ 0 h 32"/>
              <a:gd name="T48" fmla="*/ 217 w 249"/>
              <a:gd name="T49" fmla="*/ 0 h 32"/>
              <a:gd name="T50" fmla="*/ 186 w 249"/>
              <a:gd name="T5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9" h="32">
                <a:moveTo>
                  <a:pt x="186" y="0"/>
                </a:moveTo>
                <a:lnTo>
                  <a:pt x="186" y="0"/>
                </a:lnTo>
                <a:cubicBezTo>
                  <a:pt x="186" y="0"/>
                  <a:pt x="186" y="0"/>
                  <a:pt x="155" y="0"/>
                </a:cubicBezTo>
                <a:lnTo>
                  <a:pt x="155" y="0"/>
                </a:lnTo>
                <a:cubicBezTo>
                  <a:pt x="124" y="0"/>
                  <a:pt x="124" y="0"/>
                  <a:pt x="124" y="0"/>
                </a:cubicBezTo>
                <a:cubicBezTo>
                  <a:pt x="93" y="0"/>
                  <a:pt x="93" y="0"/>
                  <a:pt x="93" y="0"/>
                </a:cubicBezTo>
                <a:lnTo>
                  <a:pt x="62" y="0"/>
                </a:lnTo>
                <a:lnTo>
                  <a:pt x="62" y="0"/>
                </a:lnTo>
                <a:lnTo>
                  <a:pt x="62" y="0"/>
                </a:lnTo>
                <a:cubicBezTo>
                  <a:pt x="31" y="0"/>
                  <a:pt x="31" y="31"/>
                  <a:pt x="0" y="31"/>
                </a:cubicBezTo>
                <a:cubicBezTo>
                  <a:pt x="0" y="31"/>
                  <a:pt x="0" y="31"/>
                  <a:pt x="31" y="31"/>
                </a:cubicBezTo>
                <a:lnTo>
                  <a:pt x="31" y="31"/>
                </a:lnTo>
                <a:cubicBezTo>
                  <a:pt x="31" y="31"/>
                  <a:pt x="62" y="31"/>
                  <a:pt x="62" y="0"/>
                </a:cubicBezTo>
                <a:cubicBezTo>
                  <a:pt x="93" y="0"/>
                  <a:pt x="93" y="0"/>
                  <a:pt x="93" y="0"/>
                </a:cubicBezTo>
                <a:lnTo>
                  <a:pt x="93" y="0"/>
                </a:lnTo>
                <a:cubicBezTo>
                  <a:pt x="93" y="31"/>
                  <a:pt x="124" y="31"/>
                  <a:pt x="124" y="31"/>
                </a:cubicBezTo>
                <a:cubicBezTo>
                  <a:pt x="155" y="31"/>
                  <a:pt x="155" y="31"/>
                  <a:pt x="186" y="31"/>
                </a:cubicBezTo>
                <a:lnTo>
                  <a:pt x="186" y="31"/>
                </a:lnTo>
                <a:lnTo>
                  <a:pt x="186" y="31"/>
                </a:lnTo>
                <a:cubicBezTo>
                  <a:pt x="186" y="31"/>
                  <a:pt x="186" y="31"/>
                  <a:pt x="217" y="31"/>
                </a:cubicBezTo>
                <a:lnTo>
                  <a:pt x="217" y="31"/>
                </a:lnTo>
                <a:cubicBezTo>
                  <a:pt x="248" y="31"/>
                  <a:pt x="248" y="31"/>
                  <a:pt x="248" y="31"/>
                </a:cubicBezTo>
                <a:lnTo>
                  <a:pt x="248" y="31"/>
                </a:lnTo>
                <a:cubicBezTo>
                  <a:pt x="248" y="0"/>
                  <a:pt x="248" y="0"/>
                  <a:pt x="248" y="0"/>
                </a:cubicBezTo>
                <a:lnTo>
                  <a:pt x="217" y="0"/>
                </a:lnTo>
                <a:lnTo>
                  <a:pt x="186"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85" name="Freeform 203"/>
          <p:cNvSpPr>
            <a:spLocks noChangeArrowheads="1"/>
          </p:cNvSpPr>
          <p:nvPr/>
        </p:nvSpPr>
        <p:spPr bwMode="auto">
          <a:xfrm>
            <a:off x="3741150" y="1773982"/>
            <a:ext cx="12773" cy="2127"/>
          </a:xfrm>
          <a:custGeom>
            <a:avLst/>
            <a:gdLst>
              <a:gd name="T0" fmla="*/ 0 w 32"/>
              <a:gd name="T1" fmla="*/ 0 h 1"/>
              <a:gd name="T2" fmla="*/ 0 w 32"/>
              <a:gd name="T3" fmla="*/ 0 h 1"/>
              <a:gd name="T4" fmla="*/ 31 w 32"/>
              <a:gd name="T5" fmla="*/ 0 h 1"/>
              <a:gd name="T6" fmla="*/ 31 w 32"/>
              <a:gd name="T7" fmla="*/ 0 h 1"/>
              <a:gd name="T8" fmla="*/ 31 w 32"/>
              <a:gd name="T9" fmla="*/ 0 h 1"/>
              <a:gd name="T10" fmla="*/ 0 w 32"/>
              <a:gd name="T11" fmla="*/ 0 h 1"/>
            </a:gdLst>
            <a:ahLst/>
            <a:cxnLst>
              <a:cxn ang="0">
                <a:pos x="T0" y="T1"/>
              </a:cxn>
              <a:cxn ang="0">
                <a:pos x="T2" y="T3"/>
              </a:cxn>
              <a:cxn ang="0">
                <a:pos x="T4" y="T5"/>
              </a:cxn>
              <a:cxn ang="0">
                <a:pos x="T6" y="T7"/>
              </a:cxn>
              <a:cxn ang="0">
                <a:pos x="T8" y="T9"/>
              </a:cxn>
              <a:cxn ang="0">
                <a:pos x="T10" y="T11"/>
              </a:cxn>
            </a:cxnLst>
            <a:rect l="0" t="0" r="r" b="b"/>
            <a:pathLst>
              <a:path w="32" h="1">
                <a:moveTo>
                  <a:pt x="0" y="0"/>
                </a:moveTo>
                <a:lnTo>
                  <a:pt x="0" y="0"/>
                </a:lnTo>
                <a:lnTo>
                  <a:pt x="31" y="0"/>
                </a:lnTo>
                <a:lnTo>
                  <a:pt x="31" y="0"/>
                </a:lnTo>
                <a:lnTo>
                  <a:pt x="31" y="0"/>
                </a:lnTo>
                <a:cubicBezTo>
                  <a:pt x="31" y="0"/>
                  <a:pt x="31" y="0"/>
                  <a:pt x="0" y="0"/>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86" name="Freeform 204"/>
          <p:cNvSpPr>
            <a:spLocks noChangeArrowheads="1"/>
          </p:cNvSpPr>
          <p:nvPr/>
        </p:nvSpPr>
        <p:spPr bwMode="auto">
          <a:xfrm>
            <a:off x="3598815" y="1729315"/>
            <a:ext cx="76643" cy="44667"/>
          </a:xfrm>
          <a:custGeom>
            <a:avLst/>
            <a:gdLst>
              <a:gd name="T0" fmla="*/ 155 w 187"/>
              <a:gd name="T1" fmla="*/ 31 h 94"/>
              <a:gd name="T2" fmla="*/ 155 w 187"/>
              <a:gd name="T3" fmla="*/ 31 h 94"/>
              <a:gd name="T4" fmla="*/ 124 w 187"/>
              <a:gd name="T5" fmla="*/ 31 h 94"/>
              <a:gd name="T6" fmla="*/ 124 w 187"/>
              <a:gd name="T7" fmla="*/ 31 h 94"/>
              <a:gd name="T8" fmla="*/ 93 w 187"/>
              <a:gd name="T9" fmla="*/ 31 h 94"/>
              <a:gd name="T10" fmla="*/ 62 w 187"/>
              <a:gd name="T11" fmla="*/ 31 h 94"/>
              <a:gd name="T12" fmla="*/ 31 w 187"/>
              <a:gd name="T13" fmla="*/ 31 h 94"/>
              <a:gd name="T14" fmla="*/ 0 w 187"/>
              <a:gd name="T15" fmla="*/ 0 h 94"/>
              <a:gd name="T16" fmla="*/ 31 w 187"/>
              <a:gd name="T17" fmla="*/ 62 h 94"/>
              <a:gd name="T18" fmla="*/ 62 w 187"/>
              <a:gd name="T19" fmla="*/ 93 h 94"/>
              <a:gd name="T20" fmla="*/ 62 w 187"/>
              <a:gd name="T21" fmla="*/ 93 h 94"/>
              <a:gd name="T22" fmla="*/ 62 w 187"/>
              <a:gd name="T23" fmla="*/ 93 h 94"/>
              <a:gd name="T24" fmla="*/ 62 w 187"/>
              <a:gd name="T25" fmla="*/ 93 h 94"/>
              <a:gd name="T26" fmla="*/ 93 w 187"/>
              <a:gd name="T27" fmla="*/ 93 h 94"/>
              <a:gd name="T28" fmla="*/ 93 w 187"/>
              <a:gd name="T29" fmla="*/ 93 h 94"/>
              <a:gd name="T30" fmla="*/ 124 w 187"/>
              <a:gd name="T31" fmla="*/ 93 h 94"/>
              <a:gd name="T32" fmla="*/ 186 w 187"/>
              <a:gd name="T33" fmla="*/ 93 h 94"/>
              <a:gd name="T34" fmla="*/ 186 w 187"/>
              <a:gd name="T35" fmla="*/ 93 h 94"/>
              <a:gd name="T36" fmla="*/ 155 w 187"/>
              <a:gd name="T37"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 h="94">
                <a:moveTo>
                  <a:pt x="155" y="31"/>
                </a:moveTo>
                <a:lnTo>
                  <a:pt x="155" y="31"/>
                </a:lnTo>
                <a:lnTo>
                  <a:pt x="124" y="31"/>
                </a:lnTo>
                <a:lnTo>
                  <a:pt x="124" y="31"/>
                </a:lnTo>
                <a:cubicBezTo>
                  <a:pt x="124" y="31"/>
                  <a:pt x="124" y="31"/>
                  <a:pt x="93" y="31"/>
                </a:cubicBezTo>
                <a:lnTo>
                  <a:pt x="62" y="31"/>
                </a:lnTo>
                <a:lnTo>
                  <a:pt x="31" y="31"/>
                </a:lnTo>
                <a:cubicBezTo>
                  <a:pt x="31" y="0"/>
                  <a:pt x="31" y="0"/>
                  <a:pt x="0" y="0"/>
                </a:cubicBezTo>
                <a:cubicBezTo>
                  <a:pt x="31" y="31"/>
                  <a:pt x="31" y="62"/>
                  <a:pt x="31" y="62"/>
                </a:cubicBezTo>
                <a:cubicBezTo>
                  <a:pt x="31" y="62"/>
                  <a:pt x="31" y="93"/>
                  <a:pt x="62" y="93"/>
                </a:cubicBezTo>
                <a:lnTo>
                  <a:pt x="62" y="93"/>
                </a:lnTo>
                <a:lnTo>
                  <a:pt x="62" y="93"/>
                </a:lnTo>
                <a:lnTo>
                  <a:pt x="62" y="93"/>
                </a:lnTo>
                <a:cubicBezTo>
                  <a:pt x="93" y="93"/>
                  <a:pt x="93" y="93"/>
                  <a:pt x="93" y="93"/>
                </a:cubicBezTo>
                <a:lnTo>
                  <a:pt x="93" y="93"/>
                </a:lnTo>
                <a:lnTo>
                  <a:pt x="124" y="93"/>
                </a:lnTo>
                <a:cubicBezTo>
                  <a:pt x="124" y="93"/>
                  <a:pt x="155" y="93"/>
                  <a:pt x="186" y="93"/>
                </a:cubicBezTo>
                <a:lnTo>
                  <a:pt x="186" y="93"/>
                </a:lnTo>
                <a:cubicBezTo>
                  <a:pt x="155" y="62"/>
                  <a:pt x="155" y="62"/>
                  <a:pt x="155" y="31"/>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87" name="Freeform 205"/>
          <p:cNvSpPr>
            <a:spLocks noChangeArrowheads="1"/>
          </p:cNvSpPr>
          <p:nvPr/>
        </p:nvSpPr>
        <p:spPr bwMode="auto">
          <a:xfrm>
            <a:off x="3753923" y="1759094"/>
            <a:ext cx="1826" cy="14889"/>
          </a:xfrm>
          <a:custGeom>
            <a:avLst/>
            <a:gdLst>
              <a:gd name="T0" fmla="*/ 0 w 1"/>
              <a:gd name="T1" fmla="*/ 0 h 32"/>
              <a:gd name="T2" fmla="*/ 0 w 1"/>
              <a:gd name="T3" fmla="*/ 0 h 32"/>
              <a:gd name="T4" fmla="*/ 0 w 1"/>
              <a:gd name="T5" fmla="*/ 31 h 32"/>
              <a:gd name="T6" fmla="*/ 0 w 1"/>
              <a:gd name="T7" fmla="*/ 0 h 32"/>
            </a:gdLst>
            <a:ahLst/>
            <a:cxnLst>
              <a:cxn ang="0">
                <a:pos x="T0" y="T1"/>
              </a:cxn>
              <a:cxn ang="0">
                <a:pos x="T2" y="T3"/>
              </a:cxn>
              <a:cxn ang="0">
                <a:pos x="T4" y="T5"/>
              </a:cxn>
              <a:cxn ang="0">
                <a:pos x="T6" y="T7"/>
              </a:cxn>
            </a:cxnLst>
            <a:rect l="0" t="0" r="r" b="b"/>
            <a:pathLst>
              <a:path w="1" h="32">
                <a:moveTo>
                  <a:pt x="0" y="0"/>
                </a:moveTo>
                <a:lnTo>
                  <a:pt x="0" y="0"/>
                </a:lnTo>
                <a:lnTo>
                  <a:pt x="0" y="31"/>
                </a:lnTo>
                <a:cubicBezTo>
                  <a:pt x="0" y="31"/>
                  <a:pt x="0" y="31"/>
                  <a:pt x="0" y="0"/>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88" name="Freeform 206"/>
          <p:cNvSpPr>
            <a:spLocks noChangeArrowheads="1"/>
          </p:cNvSpPr>
          <p:nvPr/>
        </p:nvSpPr>
        <p:spPr bwMode="auto">
          <a:xfrm>
            <a:off x="3690056" y="1759094"/>
            <a:ext cx="38321" cy="14889"/>
          </a:xfrm>
          <a:custGeom>
            <a:avLst/>
            <a:gdLst>
              <a:gd name="T0" fmla="*/ 62 w 94"/>
              <a:gd name="T1" fmla="*/ 31 h 32"/>
              <a:gd name="T2" fmla="*/ 62 w 94"/>
              <a:gd name="T3" fmla="*/ 31 h 32"/>
              <a:gd name="T4" fmla="*/ 62 w 94"/>
              <a:gd name="T5" fmla="*/ 0 h 32"/>
              <a:gd name="T6" fmla="*/ 62 w 94"/>
              <a:gd name="T7" fmla="*/ 31 h 32"/>
              <a:gd name="T8" fmla="*/ 31 w 94"/>
              <a:gd name="T9" fmla="*/ 0 h 32"/>
              <a:gd name="T10" fmla="*/ 31 w 94"/>
              <a:gd name="T11" fmla="*/ 0 h 32"/>
              <a:gd name="T12" fmla="*/ 31 w 94"/>
              <a:gd name="T13" fmla="*/ 0 h 32"/>
              <a:gd name="T14" fmla="*/ 31 w 94"/>
              <a:gd name="T15" fmla="*/ 0 h 32"/>
              <a:gd name="T16" fmla="*/ 0 w 94"/>
              <a:gd name="T17" fmla="*/ 31 h 32"/>
              <a:gd name="T18" fmla="*/ 0 w 94"/>
              <a:gd name="T19" fmla="*/ 31 h 32"/>
              <a:gd name="T20" fmla="*/ 62 w 94"/>
              <a:gd name="T21" fmla="*/ 31 h 32"/>
              <a:gd name="T22" fmla="*/ 62 w 94"/>
              <a:gd name="T23" fmla="*/ 31 h 32"/>
              <a:gd name="T24" fmla="*/ 93 w 94"/>
              <a:gd name="T25" fmla="*/ 31 h 32"/>
              <a:gd name="T26" fmla="*/ 93 w 94"/>
              <a:gd name="T27" fmla="*/ 31 h 32"/>
              <a:gd name="T28" fmla="*/ 93 w 94"/>
              <a:gd name="T29" fmla="*/ 31 h 32"/>
              <a:gd name="T30" fmla="*/ 62 w 94"/>
              <a:gd name="T31"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 h="32">
                <a:moveTo>
                  <a:pt x="62" y="31"/>
                </a:moveTo>
                <a:lnTo>
                  <a:pt x="62" y="31"/>
                </a:lnTo>
                <a:lnTo>
                  <a:pt x="62" y="0"/>
                </a:lnTo>
                <a:cubicBezTo>
                  <a:pt x="62" y="31"/>
                  <a:pt x="62" y="31"/>
                  <a:pt x="62" y="31"/>
                </a:cubicBezTo>
                <a:cubicBezTo>
                  <a:pt x="31" y="31"/>
                  <a:pt x="31" y="31"/>
                  <a:pt x="31" y="0"/>
                </a:cubicBezTo>
                <a:lnTo>
                  <a:pt x="31" y="0"/>
                </a:lnTo>
                <a:lnTo>
                  <a:pt x="31" y="0"/>
                </a:lnTo>
                <a:lnTo>
                  <a:pt x="31" y="0"/>
                </a:lnTo>
                <a:cubicBezTo>
                  <a:pt x="0" y="31"/>
                  <a:pt x="0" y="31"/>
                  <a:pt x="0" y="31"/>
                </a:cubicBezTo>
                <a:lnTo>
                  <a:pt x="0" y="31"/>
                </a:lnTo>
                <a:cubicBezTo>
                  <a:pt x="31" y="31"/>
                  <a:pt x="62" y="31"/>
                  <a:pt x="62" y="31"/>
                </a:cubicBezTo>
                <a:lnTo>
                  <a:pt x="62" y="31"/>
                </a:lnTo>
                <a:cubicBezTo>
                  <a:pt x="93" y="31"/>
                  <a:pt x="93" y="31"/>
                  <a:pt x="93" y="31"/>
                </a:cubicBezTo>
                <a:lnTo>
                  <a:pt x="93" y="31"/>
                </a:lnTo>
                <a:lnTo>
                  <a:pt x="93" y="31"/>
                </a:lnTo>
                <a:cubicBezTo>
                  <a:pt x="93" y="31"/>
                  <a:pt x="93" y="31"/>
                  <a:pt x="62" y="31"/>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89" name="Freeform 207"/>
          <p:cNvSpPr>
            <a:spLocks noChangeArrowheads="1"/>
          </p:cNvSpPr>
          <p:nvPr/>
        </p:nvSpPr>
        <p:spPr bwMode="auto">
          <a:xfrm>
            <a:off x="3881661" y="1818652"/>
            <a:ext cx="25547" cy="14889"/>
          </a:xfrm>
          <a:custGeom>
            <a:avLst/>
            <a:gdLst>
              <a:gd name="T0" fmla="*/ 31 w 62"/>
              <a:gd name="T1" fmla="*/ 31 h 32"/>
              <a:gd name="T2" fmla="*/ 31 w 62"/>
              <a:gd name="T3" fmla="*/ 31 h 32"/>
              <a:gd name="T4" fmla="*/ 31 w 62"/>
              <a:gd name="T5" fmla="*/ 31 h 32"/>
              <a:gd name="T6" fmla="*/ 31 w 62"/>
              <a:gd name="T7" fmla="*/ 31 h 32"/>
              <a:gd name="T8" fmla="*/ 61 w 62"/>
              <a:gd name="T9" fmla="*/ 0 h 32"/>
              <a:gd name="T10" fmla="*/ 0 w 62"/>
              <a:gd name="T11" fmla="*/ 0 h 32"/>
              <a:gd name="T12" fmla="*/ 31 w 62"/>
              <a:gd name="T13" fmla="*/ 31 h 32"/>
            </a:gdLst>
            <a:ahLst/>
            <a:cxnLst>
              <a:cxn ang="0">
                <a:pos x="T0" y="T1"/>
              </a:cxn>
              <a:cxn ang="0">
                <a:pos x="T2" y="T3"/>
              </a:cxn>
              <a:cxn ang="0">
                <a:pos x="T4" y="T5"/>
              </a:cxn>
              <a:cxn ang="0">
                <a:pos x="T6" y="T7"/>
              </a:cxn>
              <a:cxn ang="0">
                <a:pos x="T8" y="T9"/>
              </a:cxn>
              <a:cxn ang="0">
                <a:pos x="T10" y="T11"/>
              </a:cxn>
              <a:cxn ang="0">
                <a:pos x="T12" y="T13"/>
              </a:cxn>
            </a:cxnLst>
            <a:rect l="0" t="0" r="r" b="b"/>
            <a:pathLst>
              <a:path w="62" h="32">
                <a:moveTo>
                  <a:pt x="31" y="31"/>
                </a:moveTo>
                <a:lnTo>
                  <a:pt x="31" y="31"/>
                </a:lnTo>
                <a:lnTo>
                  <a:pt x="31" y="31"/>
                </a:lnTo>
                <a:lnTo>
                  <a:pt x="31" y="31"/>
                </a:lnTo>
                <a:cubicBezTo>
                  <a:pt x="31" y="31"/>
                  <a:pt x="31" y="0"/>
                  <a:pt x="61" y="0"/>
                </a:cubicBezTo>
                <a:cubicBezTo>
                  <a:pt x="31" y="0"/>
                  <a:pt x="31" y="0"/>
                  <a:pt x="0" y="0"/>
                </a:cubicBezTo>
                <a:lnTo>
                  <a:pt x="31" y="31"/>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90" name="Freeform 208"/>
          <p:cNvSpPr>
            <a:spLocks noChangeArrowheads="1"/>
          </p:cNvSpPr>
          <p:nvPr/>
        </p:nvSpPr>
        <p:spPr bwMode="auto">
          <a:xfrm>
            <a:off x="3560493" y="1595310"/>
            <a:ext cx="155110" cy="59558"/>
          </a:xfrm>
          <a:custGeom>
            <a:avLst/>
            <a:gdLst>
              <a:gd name="T0" fmla="*/ 0 w 373"/>
              <a:gd name="T1" fmla="*/ 62 h 125"/>
              <a:gd name="T2" fmla="*/ 0 w 373"/>
              <a:gd name="T3" fmla="*/ 62 h 125"/>
              <a:gd name="T4" fmla="*/ 31 w 373"/>
              <a:gd name="T5" fmla="*/ 62 h 125"/>
              <a:gd name="T6" fmla="*/ 62 w 373"/>
              <a:gd name="T7" fmla="*/ 62 h 125"/>
              <a:gd name="T8" fmla="*/ 62 w 373"/>
              <a:gd name="T9" fmla="*/ 62 h 125"/>
              <a:gd name="T10" fmla="*/ 93 w 373"/>
              <a:gd name="T11" fmla="*/ 62 h 125"/>
              <a:gd name="T12" fmla="*/ 124 w 373"/>
              <a:gd name="T13" fmla="*/ 62 h 125"/>
              <a:gd name="T14" fmla="*/ 186 w 373"/>
              <a:gd name="T15" fmla="*/ 62 h 125"/>
              <a:gd name="T16" fmla="*/ 186 w 373"/>
              <a:gd name="T17" fmla="*/ 93 h 125"/>
              <a:gd name="T18" fmla="*/ 248 w 373"/>
              <a:gd name="T19" fmla="*/ 124 h 125"/>
              <a:gd name="T20" fmla="*/ 279 w 373"/>
              <a:gd name="T21" fmla="*/ 124 h 125"/>
              <a:gd name="T22" fmla="*/ 279 w 373"/>
              <a:gd name="T23" fmla="*/ 124 h 125"/>
              <a:gd name="T24" fmla="*/ 310 w 373"/>
              <a:gd name="T25" fmla="*/ 124 h 125"/>
              <a:gd name="T26" fmla="*/ 341 w 373"/>
              <a:gd name="T27" fmla="*/ 124 h 125"/>
              <a:gd name="T28" fmla="*/ 372 w 373"/>
              <a:gd name="T29" fmla="*/ 93 h 125"/>
              <a:gd name="T30" fmla="*/ 372 w 373"/>
              <a:gd name="T31" fmla="*/ 93 h 125"/>
              <a:gd name="T32" fmla="*/ 372 w 373"/>
              <a:gd name="T33" fmla="*/ 93 h 125"/>
              <a:gd name="T34" fmla="*/ 372 w 373"/>
              <a:gd name="T35" fmla="*/ 93 h 125"/>
              <a:gd name="T36" fmla="*/ 341 w 373"/>
              <a:gd name="T37" fmla="*/ 93 h 125"/>
              <a:gd name="T38" fmla="*/ 310 w 373"/>
              <a:gd name="T39" fmla="*/ 62 h 125"/>
              <a:gd name="T40" fmla="*/ 310 w 373"/>
              <a:gd name="T41" fmla="*/ 62 h 125"/>
              <a:gd name="T42" fmla="*/ 279 w 373"/>
              <a:gd name="T43" fmla="*/ 62 h 125"/>
              <a:gd name="T44" fmla="*/ 279 w 373"/>
              <a:gd name="T45" fmla="*/ 62 h 125"/>
              <a:gd name="T46" fmla="*/ 248 w 373"/>
              <a:gd name="T47" fmla="*/ 31 h 125"/>
              <a:gd name="T48" fmla="*/ 248 w 373"/>
              <a:gd name="T49" fmla="*/ 31 h 125"/>
              <a:gd name="T50" fmla="*/ 217 w 373"/>
              <a:gd name="T51" fmla="*/ 31 h 125"/>
              <a:gd name="T52" fmla="*/ 186 w 373"/>
              <a:gd name="T53" fmla="*/ 31 h 125"/>
              <a:gd name="T54" fmla="*/ 155 w 373"/>
              <a:gd name="T55" fmla="*/ 31 h 125"/>
              <a:gd name="T56" fmla="*/ 124 w 373"/>
              <a:gd name="T57" fmla="*/ 0 h 125"/>
              <a:gd name="T58" fmla="*/ 93 w 373"/>
              <a:gd name="T59" fmla="*/ 0 h 125"/>
              <a:gd name="T60" fmla="*/ 93 w 373"/>
              <a:gd name="T61" fmla="*/ 0 h 125"/>
              <a:gd name="T62" fmla="*/ 62 w 373"/>
              <a:gd name="T63" fmla="*/ 0 h 125"/>
              <a:gd name="T64" fmla="*/ 31 w 373"/>
              <a:gd name="T65" fmla="*/ 0 h 125"/>
              <a:gd name="T66" fmla="*/ 0 w 373"/>
              <a:gd name="T67" fmla="*/ 0 h 125"/>
              <a:gd name="T68" fmla="*/ 0 w 373"/>
              <a:gd name="T69" fmla="*/ 0 h 125"/>
              <a:gd name="T70" fmla="*/ 0 w 373"/>
              <a:gd name="T71" fmla="*/ 31 h 125"/>
              <a:gd name="T72" fmla="*/ 0 w 373"/>
              <a:gd name="T73"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3" h="125">
                <a:moveTo>
                  <a:pt x="0" y="62"/>
                </a:moveTo>
                <a:lnTo>
                  <a:pt x="0" y="62"/>
                </a:lnTo>
                <a:cubicBezTo>
                  <a:pt x="0" y="62"/>
                  <a:pt x="0" y="62"/>
                  <a:pt x="31" y="62"/>
                </a:cubicBezTo>
                <a:cubicBezTo>
                  <a:pt x="31" y="62"/>
                  <a:pt x="31" y="62"/>
                  <a:pt x="62" y="62"/>
                </a:cubicBezTo>
                <a:lnTo>
                  <a:pt x="62" y="62"/>
                </a:lnTo>
                <a:lnTo>
                  <a:pt x="93" y="62"/>
                </a:lnTo>
                <a:cubicBezTo>
                  <a:pt x="93" y="62"/>
                  <a:pt x="93" y="62"/>
                  <a:pt x="124" y="62"/>
                </a:cubicBezTo>
                <a:cubicBezTo>
                  <a:pt x="155" y="62"/>
                  <a:pt x="155" y="62"/>
                  <a:pt x="186" y="62"/>
                </a:cubicBezTo>
                <a:lnTo>
                  <a:pt x="186" y="93"/>
                </a:lnTo>
                <a:cubicBezTo>
                  <a:pt x="248" y="124"/>
                  <a:pt x="248" y="124"/>
                  <a:pt x="248" y="124"/>
                </a:cubicBezTo>
                <a:cubicBezTo>
                  <a:pt x="248" y="124"/>
                  <a:pt x="248" y="124"/>
                  <a:pt x="279" y="124"/>
                </a:cubicBezTo>
                <a:lnTo>
                  <a:pt x="279" y="124"/>
                </a:lnTo>
                <a:lnTo>
                  <a:pt x="310" y="124"/>
                </a:lnTo>
                <a:cubicBezTo>
                  <a:pt x="341" y="124"/>
                  <a:pt x="341" y="124"/>
                  <a:pt x="341" y="124"/>
                </a:cubicBezTo>
                <a:cubicBezTo>
                  <a:pt x="372" y="124"/>
                  <a:pt x="372" y="93"/>
                  <a:pt x="372" y="93"/>
                </a:cubicBezTo>
                <a:lnTo>
                  <a:pt x="372" y="93"/>
                </a:lnTo>
                <a:lnTo>
                  <a:pt x="372" y="93"/>
                </a:lnTo>
                <a:lnTo>
                  <a:pt x="372" y="93"/>
                </a:lnTo>
                <a:cubicBezTo>
                  <a:pt x="341" y="93"/>
                  <a:pt x="341" y="93"/>
                  <a:pt x="341" y="93"/>
                </a:cubicBezTo>
                <a:cubicBezTo>
                  <a:pt x="310" y="93"/>
                  <a:pt x="310" y="62"/>
                  <a:pt x="310" y="62"/>
                </a:cubicBezTo>
                <a:lnTo>
                  <a:pt x="310" y="62"/>
                </a:lnTo>
                <a:cubicBezTo>
                  <a:pt x="310" y="62"/>
                  <a:pt x="310" y="62"/>
                  <a:pt x="279" y="62"/>
                </a:cubicBezTo>
                <a:lnTo>
                  <a:pt x="279" y="62"/>
                </a:lnTo>
                <a:cubicBezTo>
                  <a:pt x="248" y="31"/>
                  <a:pt x="248" y="31"/>
                  <a:pt x="248" y="31"/>
                </a:cubicBezTo>
                <a:lnTo>
                  <a:pt x="248" y="31"/>
                </a:lnTo>
                <a:cubicBezTo>
                  <a:pt x="217" y="31"/>
                  <a:pt x="217" y="31"/>
                  <a:pt x="217" y="31"/>
                </a:cubicBezTo>
                <a:cubicBezTo>
                  <a:pt x="186" y="31"/>
                  <a:pt x="186" y="31"/>
                  <a:pt x="186" y="31"/>
                </a:cubicBezTo>
                <a:lnTo>
                  <a:pt x="155" y="31"/>
                </a:lnTo>
                <a:cubicBezTo>
                  <a:pt x="124" y="31"/>
                  <a:pt x="124" y="0"/>
                  <a:pt x="124" y="0"/>
                </a:cubicBezTo>
                <a:cubicBezTo>
                  <a:pt x="124" y="0"/>
                  <a:pt x="124" y="0"/>
                  <a:pt x="93" y="0"/>
                </a:cubicBezTo>
                <a:lnTo>
                  <a:pt x="93" y="0"/>
                </a:lnTo>
                <a:cubicBezTo>
                  <a:pt x="62" y="0"/>
                  <a:pt x="62" y="0"/>
                  <a:pt x="62" y="0"/>
                </a:cubicBezTo>
                <a:lnTo>
                  <a:pt x="31" y="0"/>
                </a:lnTo>
                <a:lnTo>
                  <a:pt x="0" y="0"/>
                </a:lnTo>
                <a:lnTo>
                  <a:pt x="0" y="0"/>
                </a:lnTo>
                <a:lnTo>
                  <a:pt x="0" y="31"/>
                </a:lnTo>
                <a:lnTo>
                  <a:pt x="0" y="62"/>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91" name="Freeform 209"/>
          <p:cNvSpPr>
            <a:spLocks noChangeArrowheads="1"/>
          </p:cNvSpPr>
          <p:nvPr/>
        </p:nvSpPr>
        <p:spPr bwMode="auto">
          <a:xfrm>
            <a:off x="3598815" y="1654867"/>
            <a:ext cx="51096" cy="14890"/>
          </a:xfrm>
          <a:custGeom>
            <a:avLst/>
            <a:gdLst>
              <a:gd name="T0" fmla="*/ 62 w 125"/>
              <a:gd name="T1" fmla="*/ 0 h 32"/>
              <a:gd name="T2" fmla="*/ 62 w 125"/>
              <a:gd name="T3" fmla="*/ 0 h 32"/>
              <a:gd name="T4" fmla="*/ 62 w 125"/>
              <a:gd name="T5" fmla="*/ 0 h 32"/>
              <a:gd name="T6" fmla="*/ 0 w 125"/>
              <a:gd name="T7" fmla="*/ 0 h 32"/>
              <a:gd name="T8" fmla="*/ 0 w 125"/>
              <a:gd name="T9" fmla="*/ 0 h 32"/>
              <a:gd name="T10" fmla="*/ 0 w 125"/>
              <a:gd name="T11" fmla="*/ 31 h 32"/>
              <a:gd name="T12" fmla="*/ 31 w 125"/>
              <a:gd name="T13" fmla="*/ 31 h 32"/>
              <a:gd name="T14" fmla="*/ 62 w 125"/>
              <a:gd name="T15" fmla="*/ 31 h 32"/>
              <a:gd name="T16" fmla="*/ 93 w 125"/>
              <a:gd name="T17" fmla="*/ 31 h 32"/>
              <a:gd name="T18" fmla="*/ 124 w 125"/>
              <a:gd name="T19" fmla="*/ 31 h 32"/>
              <a:gd name="T20" fmla="*/ 93 w 125"/>
              <a:gd name="T21" fmla="*/ 0 h 32"/>
              <a:gd name="T22" fmla="*/ 62 w 125"/>
              <a:gd name="T2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5" h="32">
                <a:moveTo>
                  <a:pt x="62" y="0"/>
                </a:moveTo>
                <a:lnTo>
                  <a:pt x="62" y="0"/>
                </a:lnTo>
                <a:lnTo>
                  <a:pt x="62" y="0"/>
                </a:lnTo>
                <a:cubicBezTo>
                  <a:pt x="62" y="0"/>
                  <a:pt x="31" y="0"/>
                  <a:pt x="0" y="0"/>
                </a:cubicBezTo>
                <a:lnTo>
                  <a:pt x="0" y="0"/>
                </a:lnTo>
                <a:lnTo>
                  <a:pt x="0" y="31"/>
                </a:lnTo>
                <a:lnTo>
                  <a:pt x="31" y="31"/>
                </a:lnTo>
                <a:lnTo>
                  <a:pt x="62" y="31"/>
                </a:lnTo>
                <a:lnTo>
                  <a:pt x="93" y="31"/>
                </a:lnTo>
                <a:cubicBezTo>
                  <a:pt x="93" y="31"/>
                  <a:pt x="93" y="31"/>
                  <a:pt x="124" y="31"/>
                </a:cubicBezTo>
                <a:cubicBezTo>
                  <a:pt x="93" y="0"/>
                  <a:pt x="93" y="0"/>
                  <a:pt x="93" y="0"/>
                </a:cubicBezTo>
                <a:cubicBezTo>
                  <a:pt x="93" y="0"/>
                  <a:pt x="93" y="0"/>
                  <a:pt x="62" y="0"/>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92" name="Freeform 210"/>
          <p:cNvSpPr>
            <a:spLocks noChangeArrowheads="1"/>
          </p:cNvSpPr>
          <p:nvPr/>
        </p:nvSpPr>
        <p:spPr bwMode="auto">
          <a:xfrm>
            <a:off x="3932755" y="2088787"/>
            <a:ext cx="38323" cy="2127"/>
          </a:xfrm>
          <a:custGeom>
            <a:avLst/>
            <a:gdLst>
              <a:gd name="T0" fmla="*/ 31 w 94"/>
              <a:gd name="T1" fmla="*/ 0 h 1"/>
              <a:gd name="T2" fmla="*/ 31 w 94"/>
              <a:gd name="T3" fmla="*/ 0 h 1"/>
              <a:gd name="T4" fmla="*/ 0 w 94"/>
              <a:gd name="T5" fmla="*/ 0 h 1"/>
              <a:gd name="T6" fmla="*/ 31 w 94"/>
              <a:gd name="T7" fmla="*/ 0 h 1"/>
              <a:gd name="T8" fmla="*/ 31 w 94"/>
              <a:gd name="T9" fmla="*/ 0 h 1"/>
              <a:gd name="T10" fmla="*/ 62 w 94"/>
              <a:gd name="T11" fmla="*/ 0 h 1"/>
              <a:gd name="T12" fmla="*/ 93 w 94"/>
              <a:gd name="T13" fmla="*/ 0 h 1"/>
              <a:gd name="T14" fmla="*/ 93 w 94"/>
              <a:gd name="T15" fmla="*/ 0 h 1"/>
              <a:gd name="T16" fmla="*/ 93 w 94"/>
              <a:gd name="T17" fmla="*/ 0 h 1"/>
              <a:gd name="T18" fmla="*/ 93 w 94"/>
              <a:gd name="T19" fmla="*/ 0 h 1"/>
              <a:gd name="T20" fmla="*/ 31 w 94"/>
              <a:gd name="T2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1">
                <a:moveTo>
                  <a:pt x="31" y="0"/>
                </a:moveTo>
                <a:lnTo>
                  <a:pt x="31" y="0"/>
                </a:lnTo>
                <a:lnTo>
                  <a:pt x="0" y="0"/>
                </a:lnTo>
                <a:lnTo>
                  <a:pt x="31" y="0"/>
                </a:lnTo>
                <a:lnTo>
                  <a:pt x="31" y="0"/>
                </a:lnTo>
                <a:lnTo>
                  <a:pt x="62" y="0"/>
                </a:lnTo>
                <a:lnTo>
                  <a:pt x="93" y="0"/>
                </a:lnTo>
                <a:lnTo>
                  <a:pt x="93" y="0"/>
                </a:lnTo>
                <a:lnTo>
                  <a:pt x="93" y="0"/>
                </a:lnTo>
                <a:lnTo>
                  <a:pt x="93" y="0"/>
                </a:lnTo>
                <a:lnTo>
                  <a:pt x="31"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93" name="Freeform 211"/>
          <p:cNvSpPr>
            <a:spLocks noChangeArrowheads="1"/>
          </p:cNvSpPr>
          <p:nvPr/>
        </p:nvSpPr>
        <p:spPr bwMode="auto">
          <a:xfrm>
            <a:off x="3830566" y="3822342"/>
            <a:ext cx="25547" cy="14889"/>
          </a:xfrm>
          <a:custGeom>
            <a:avLst/>
            <a:gdLst>
              <a:gd name="T0" fmla="*/ 31 w 63"/>
              <a:gd name="T1" fmla="*/ 30 h 31"/>
              <a:gd name="T2" fmla="*/ 31 w 63"/>
              <a:gd name="T3" fmla="*/ 30 h 31"/>
              <a:gd name="T4" fmla="*/ 31 w 63"/>
              <a:gd name="T5" fmla="*/ 30 h 31"/>
              <a:gd name="T6" fmla="*/ 31 w 63"/>
              <a:gd name="T7" fmla="*/ 30 h 31"/>
              <a:gd name="T8" fmla="*/ 62 w 63"/>
              <a:gd name="T9" fmla="*/ 30 h 31"/>
              <a:gd name="T10" fmla="*/ 62 w 63"/>
              <a:gd name="T11" fmla="*/ 30 h 31"/>
              <a:gd name="T12" fmla="*/ 62 w 63"/>
              <a:gd name="T13" fmla="*/ 30 h 31"/>
              <a:gd name="T14" fmla="*/ 62 w 63"/>
              <a:gd name="T15" fmla="*/ 30 h 31"/>
              <a:gd name="T16" fmla="*/ 62 w 63"/>
              <a:gd name="T17" fmla="*/ 30 h 31"/>
              <a:gd name="T18" fmla="*/ 31 w 63"/>
              <a:gd name="T19" fmla="*/ 0 h 31"/>
              <a:gd name="T20" fmla="*/ 31 w 63"/>
              <a:gd name="T21" fmla="*/ 0 h 31"/>
              <a:gd name="T22" fmla="*/ 31 w 63"/>
              <a:gd name="T23" fmla="*/ 0 h 31"/>
              <a:gd name="T24" fmla="*/ 0 w 63"/>
              <a:gd name="T25" fmla="*/ 0 h 31"/>
              <a:gd name="T26" fmla="*/ 0 w 63"/>
              <a:gd name="T27" fmla="*/ 0 h 31"/>
              <a:gd name="T28" fmla="*/ 0 w 63"/>
              <a:gd name="T29" fmla="*/ 0 h 31"/>
              <a:gd name="T30" fmla="*/ 0 w 63"/>
              <a:gd name="T31" fmla="*/ 30 h 31"/>
              <a:gd name="T32" fmla="*/ 31 w 63"/>
              <a:gd name="T33"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31">
                <a:moveTo>
                  <a:pt x="31" y="30"/>
                </a:moveTo>
                <a:lnTo>
                  <a:pt x="31" y="30"/>
                </a:lnTo>
                <a:lnTo>
                  <a:pt x="31" y="30"/>
                </a:lnTo>
                <a:lnTo>
                  <a:pt x="31" y="30"/>
                </a:lnTo>
                <a:cubicBezTo>
                  <a:pt x="62" y="30"/>
                  <a:pt x="62" y="30"/>
                  <a:pt x="62" y="30"/>
                </a:cubicBezTo>
                <a:lnTo>
                  <a:pt x="62" y="30"/>
                </a:lnTo>
                <a:lnTo>
                  <a:pt x="62" y="30"/>
                </a:lnTo>
                <a:lnTo>
                  <a:pt x="62" y="30"/>
                </a:lnTo>
                <a:lnTo>
                  <a:pt x="62" y="30"/>
                </a:lnTo>
                <a:cubicBezTo>
                  <a:pt x="62" y="30"/>
                  <a:pt x="62" y="30"/>
                  <a:pt x="31" y="0"/>
                </a:cubicBezTo>
                <a:lnTo>
                  <a:pt x="31" y="0"/>
                </a:lnTo>
                <a:lnTo>
                  <a:pt x="31" y="0"/>
                </a:lnTo>
                <a:lnTo>
                  <a:pt x="0" y="0"/>
                </a:lnTo>
                <a:lnTo>
                  <a:pt x="0" y="0"/>
                </a:lnTo>
                <a:lnTo>
                  <a:pt x="0" y="0"/>
                </a:lnTo>
                <a:cubicBezTo>
                  <a:pt x="0" y="0"/>
                  <a:pt x="0" y="0"/>
                  <a:pt x="0" y="30"/>
                </a:cubicBezTo>
                <a:lnTo>
                  <a:pt x="31" y="3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94" name="Freeform 212"/>
          <p:cNvSpPr>
            <a:spLocks noChangeArrowheads="1"/>
          </p:cNvSpPr>
          <p:nvPr/>
        </p:nvSpPr>
        <p:spPr bwMode="auto">
          <a:xfrm>
            <a:off x="3753923" y="3762785"/>
            <a:ext cx="51096" cy="59558"/>
          </a:xfrm>
          <a:custGeom>
            <a:avLst/>
            <a:gdLst>
              <a:gd name="T0" fmla="*/ 93 w 125"/>
              <a:gd name="T1" fmla="*/ 30 h 125"/>
              <a:gd name="T2" fmla="*/ 93 w 125"/>
              <a:gd name="T3" fmla="*/ 30 h 125"/>
              <a:gd name="T4" fmla="*/ 62 w 125"/>
              <a:gd name="T5" fmla="*/ 30 h 125"/>
              <a:gd name="T6" fmla="*/ 62 w 125"/>
              <a:gd name="T7" fmla="*/ 0 h 125"/>
              <a:gd name="T8" fmla="*/ 31 w 125"/>
              <a:gd name="T9" fmla="*/ 0 h 125"/>
              <a:gd name="T10" fmla="*/ 31 w 125"/>
              <a:gd name="T11" fmla="*/ 0 h 125"/>
              <a:gd name="T12" fmla="*/ 0 w 125"/>
              <a:gd name="T13" fmla="*/ 0 h 125"/>
              <a:gd name="T14" fmla="*/ 0 w 125"/>
              <a:gd name="T15" fmla="*/ 0 h 125"/>
              <a:gd name="T16" fmla="*/ 31 w 125"/>
              <a:gd name="T17" fmla="*/ 30 h 125"/>
              <a:gd name="T18" fmla="*/ 93 w 125"/>
              <a:gd name="T19" fmla="*/ 61 h 125"/>
              <a:gd name="T20" fmla="*/ 93 w 125"/>
              <a:gd name="T21" fmla="*/ 61 h 125"/>
              <a:gd name="T22" fmla="*/ 93 w 125"/>
              <a:gd name="T23" fmla="*/ 61 h 125"/>
              <a:gd name="T24" fmla="*/ 124 w 125"/>
              <a:gd name="T25" fmla="*/ 92 h 125"/>
              <a:gd name="T26" fmla="*/ 124 w 125"/>
              <a:gd name="T27" fmla="*/ 124 h 125"/>
              <a:gd name="T28" fmla="*/ 124 w 125"/>
              <a:gd name="T29" fmla="*/ 124 h 125"/>
              <a:gd name="T30" fmla="*/ 124 w 125"/>
              <a:gd name="T31" fmla="*/ 92 h 125"/>
              <a:gd name="T32" fmla="*/ 124 w 125"/>
              <a:gd name="T33" fmla="*/ 92 h 125"/>
              <a:gd name="T34" fmla="*/ 124 w 125"/>
              <a:gd name="T35" fmla="*/ 61 h 125"/>
              <a:gd name="T36" fmla="*/ 124 w 125"/>
              <a:gd name="T37" fmla="*/ 61 h 125"/>
              <a:gd name="T38" fmla="*/ 124 w 125"/>
              <a:gd name="T39" fmla="*/ 61 h 125"/>
              <a:gd name="T40" fmla="*/ 124 w 125"/>
              <a:gd name="T41" fmla="*/ 61 h 125"/>
              <a:gd name="T42" fmla="*/ 93 w 125"/>
              <a:gd name="T43" fmla="*/ 3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5" h="125">
                <a:moveTo>
                  <a:pt x="93" y="30"/>
                </a:moveTo>
                <a:lnTo>
                  <a:pt x="93" y="30"/>
                </a:lnTo>
                <a:cubicBezTo>
                  <a:pt x="93" y="30"/>
                  <a:pt x="93" y="30"/>
                  <a:pt x="62" y="30"/>
                </a:cubicBezTo>
                <a:lnTo>
                  <a:pt x="62" y="0"/>
                </a:lnTo>
                <a:lnTo>
                  <a:pt x="31" y="0"/>
                </a:lnTo>
                <a:lnTo>
                  <a:pt x="31" y="0"/>
                </a:lnTo>
                <a:cubicBezTo>
                  <a:pt x="31" y="0"/>
                  <a:pt x="31" y="0"/>
                  <a:pt x="0" y="0"/>
                </a:cubicBezTo>
                <a:lnTo>
                  <a:pt x="0" y="0"/>
                </a:lnTo>
                <a:lnTo>
                  <a:pt x="31" y="30"/>
                </a:lnTo>
                <a:cubicBezTo>
                  <a:pt x="31" y="30"/>
                  <a:pt x="62" y="61"/>
                  <a:pt x="93" y="61"/>
                </a:cubicBezTo>
                <a:lnTo>
                  <a:pt x="93" y="61"/>
                </a:lnTo>
                <a:lnTo>
                  <a:pt x="93" y="61"/>
                </a:lnTo>
                <a:lnTo>
                  <a:pt x="124" y="92"/>
                </a:lnTo>
                <a:cubicBezTo>
                  <a:pt x="124" y="124"/>
                  <a:pt x="124" y="124"/>
                  <a:pt x="124" y="124"/>
                </a:cubicBezTo>
                <a:lnTo>
                  <a:pt x="124" y="124"/>
                </a:lnTo>
                <a:cubicBezTo>
                  <a:pt x="124" y="92"/>
                  <a:pt x="124" y="92"/>
                  <a:pt x="124" y="92"/>
                </a:cubicBezTo>
                <a:lnTo>
                  <a:pt x="124" y="92"/>
                </a:lnTo>
                <a:cubicBezTo>
                  <a:pt x="124" y="92"/>
                  <a:pt x="124" y="92"/>
                  <a:pt x="124" y="61"/>
                </a:cubicBezTo>
                <a:lnTo>
                  <a:pt x="124" y="61"/>
                </a:lnTo>
                <a:lnTo>
                  <a:pt x="124" y="61"/>
                </a:lnTo>
                <a:lnTo>
                  <a:pt x="124" y="61"/>
                </a:lnTo>
                <a:lnTo>
                  <a:pt x="93" y="3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95" name="Freeform 213"/>
          <p:cNvSpPr>
            <a:spLocks noChangeArrowheads="1"/>
          </p:cNvSpPr>
          <p:nvPr/>
        </p:nvSpPr>
        <p:spPr bwMode="auto">
          <a:xfrm>
            <a:off x="2868889" y="2597155"/>
            <a:ext cx="1295619" cy="704057"/>
          </a:xfrm>
          <a:custGeom>
            <a:avLst/>
            <a:gdLst>
              <a:gd name="T0" fmla="*/ 3099 w 3132"/>
              <a:gd name="T1" fmla="*/ 154 h 1458"/>
              <a:gd name="T2" fmla="*/ 3099 w 3132"/>
              <a:gd name="T3" fmla="*/ 93 h 1458"/>
              <a:gd name="T4" fmla="*/ 3038 w 3132"/>
              <a:gd name="T5" fmla="*/ 93 h 1458"/>
              <a:gd name="T6" fmla="*/ 3007 w 3132"/>
              <a:gd name="T7" fmla="*/ 154 h 1458"/>
              <a:gd name="T8" fmla="*/ 2914 w 3132"/>
              <a:gd name="T9" fmla="*/ 217 h 1458"/>
              <a:gd name="T10" fmla="*/ 2666 w 3132"/>
              <a:gd name="T11" fmla="*/ 278 h 1458"/>
              <a:gd name="T12" fmla="*/ 2510 w 3132"/>
              <a:gd name="T13" fmla="*/ 371 h 1458"/>
              <a:gd name="T14" fmla="*/ 2294 w 3132"/>
              <a:gd name="T15" fmla="*/ 465 h 1458"/>
              <a:gd name="T16" fmla="*/ 2232 w 3132"/>
              <a:gd name="T17" fmla="*/ 341 h 1458"/>
              <a:gd name="T18" fmla="*/ 2201 w 3132"/>
              <a:gd name="T19" fmla="*/ 186 h 1458"/>
              <a:gd name="T20" fmla="*/ 2139 w 3132"/>
              <a:gd name="T21" fmla="*/ 248 h 1458"/>
              <a:gd name="T22" fmla="*/ 2046 w 3132"/>
              <a:gd name="T23" fmla="*/ 371 h 1458"/>
              <a:gd name="T24" fmla="*/ 2077 w 3132"/>
              <a:gd name="T25" fmla="*/ 154 h 1458"/>
              <a:gd name="T26" fmla="*/ 1891 w 3132"/>
              <a:gd name="T27" fmla="*/ 186 h 1458"/>
              <a:gd name="T28" fmla="*/ 1798 w 3132"/>
              <a:gd name="T29" fmla="*/ 93 h 1458"/>
              <a:gd name="T30" fmla="*/ 1829 w 3132"/>
              <a:gd name="T31" fmla="*/ 62 h 1458"/>
              <a:gd name="T32" fmla="*/ 1705 w 3132"/>
              <a:gd name="T33" fmla="*/ 30 h 1458"/>
              <a:gd name="T34" fmla="*/ 1612 w 3132"/>
              <a:gd name="T35" fmla="*/ 0 h 1458"/>
              <a:gd name="T36" fmla="*/ 124 w 3132"/>
              <a:gd name="T37" fmla="*/ 0 h 1458"/>
              <a:gd name="T38" fmla="*/ 93 w 3132"/>
              <a:gd name="T39" fmla="*/ 93 h 1458"/>
              <a:gd name="T40" fmla="*/ 32 w 3132"/>
              <a:gd name="T41" fmla="*/ 30 h 1458"/>
              <a:gd name="T42" fmla="*/ 32 w 3132"/>
              <a:gd name="T43" fmla="*/ 93 h 1458"/>
              <a:gd name="T44" fmla="*/ 32 w 3132"/>
              <a:gd name="T45" fmla="*/ 248 h 1458"/>
              <a:gd name="T46" fmla="*/ 0 w 3132"/>
              <a:gd name="T47" fmla="*/ 402 h 1458"/>
              <a:gd name="T48" fmla="*/ 32 w 3132"/>
              <a:gd name="T49" fmla="*/ 558 h 1458"/>
              <a:gd name="T50" fmla="*/ 93 w 3132"/>
              <a:gd name="T51" fmla="*/ 650 h 1458"/>
              <a:gd name="T52" fmla="*/ 186 w 3132"/>
              <a:gd name="T53" fmla="*/ 650 h 1458"/>
              <a:gd name="T54" fmla="*/ 217 w 3132"/>
              <a:gd name="T55" fmla="*/ 867 h 1458"/>
              <a:gd name="T56" fmla="*/ 310 w 3132"/>
              <a:gd name="T57" fmla="*/ 898 h 1458"/>
              <a:gd name="T58" fmla="*/ 465 w 3132"/>
              <a:gd name="T59" fmla="*/ 991 h 1458"/>
              <a:gd name="T60" fmla="*/ 496 w 3132"/>
              <a:gd name="T61" fmla="*/ 961 h 1458"/>
              <a:gd name="T62" fmla="*/ 589 w 3132"/>
              <a:gd name="T63" fmla="*/ 991 h 1458"/>
              <a:gd name="T64" fmla="*/ 837 w 3132"/>
              <a:gd name="T65" fmla="*/ 1085 h 1458"/>
              <a:gd name="T66" fmla="*/ 930 w 3132"/>
              <a:gd name="T67" fmla="*/ 1022 h 1458"/>
              <a:gd name="T68" fmla="*/ 1116 w 3132"/>
              <a:gd name="T69" fmla="*/ 1178 h 1458"/>
              <a:gd name="T70" fmla="*/ 1147 w 3132"/>
              <a:gd name="T71" fmla="*/ 1209 h 1458"/>
              <a:gd name="T72" fmla="*/ 1271 w 3132"/>
              <a:gd name="T73" fmla="*/ 1178 h 1458"/>
              <a:gd name="T74" fmla="*/ 1395 w 3132"/>
              <a:gd name="T75" fmla="*/ 1363 h 1458"/>
              <a:gd name="T76" fmla="*/ 1426 w 3132"/>
              <a:gd name="T77" fmla="*/ 1394 h 1458"/>
              <a:gd name="T78" fmla="*/ 1519 w 3132"/>
              <a:gd name="T79" fmla="*/ 1270 h 1458"/>
              <a:gd name="T80" fmla="*/ 1705 w 3132"/>
              <a:gd name="T81" fmla="*/ 1178 h 1458"/>
              <a:gd name="T82" fmla="*/ 2015 w 3132"/>
              <a:gd name="T83" fmla="*/ 1146 h 1458"/>
              <a:gd name="T84" fmla="*/ 2108 w 3132"/>
              <a:gd name="T85" fmla="*/ 1146 h 1458"/>
              <a:gd name="T86" fmla="*/ 2170 w 3132"/>
              <a:gd name="T87" fmla="*/ 1178 h 1458"/>
              <a:gd name="T88" fmla="*/ 2294 w 3132"/>
              <a:gd name="T89" fmla="*/ 1209 h 1458"/>
              <a:gd name="T90" fmla="*/ 2325 w 3132"/>
              <a:gd name="T91" fmla="*/ 1333 h 1458"/>
              <a:gd name="T92" fmla="*/ 2418 w 3132"/>
              <a:gd name="T93" fmla="*/ 1457 h 1458"/>
              <a:gd name="T94" fmla="*/ 2356 w 3132"/>
              <a:gd name="T95" fmla="*/ 1178 h 1458"/>
              <a:gd name="T96" fmla="*/ 2510 w 3132"/>
              <a:gd name="T97" fmla="*/ 930 h 1458"/>
              <a:gd name="T98" fmla="*/ 2604 w 3132"/>
              <a:gd name="T99" fmla="*/ 837 h 1458"/>
              <a:gd name="T100" fmla="*/ 2604 w 3132"/>
              <a:gd name="T101" fmla="*/ 743 h 1458"/>
              <a:gd name="T102" fmla="*/ 2573 w 3132"/>
              <a:gd name="T103" fmla="*/ 619 h 1458"/>
              <a:gd name="T104" fmla="*/ 2666 w 3132"/>
              <a:gd name="T105" fmla="*/ 526 h 1458"/>
              <a:gd name="T106" fmla="*/ 2759 w 3132"/>
              <a:gd name="T107" fmla="*/ 526 h 1458"/>
              <a:gd name="T108" fmla="*/ 2759 w 3132"/>
              <a:gd name="T109" fmla="*/ 465 h 1458"/>
              <a:gd name="T110" fmla="*/ 2914 w 3132"/>
              <a:gd name="T111" fmla="*/ 434 h 1458"/>
              <a:gd name="T112" fmla="*/ 2975 w 3132"/>
              <a:gd name="T113" fmla="*/ 278 h 1458"/>
              <a:gd name="T114" fmla="*/ 3069 w 3132"/>
              <a:gd name="T115" fmla="*/ 217 h 1458"/>
              <a:gd name="T116" fmla="*/ 3131 w 3132"/>
              <a:gd name="T117" fmla="*/ 217 h 1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32" h="1458">
                <a:moveTo>
                  <a:pt x="3099" y="217"/>
                </a:moveTo>
                <a:lnTo>
                  <a:pt x="3099" y="217"/>
                </a:lnTo>
                <a:lnTo>
                  <a:pt x="3099" y="186"/>
                </a:lnTo>
                <a:cubicBezTo>
                  <a:pt x="3099" y="186"/>
                  <a:pt x="3099" y="186"/>
                  <a:pt x="3099" y="154"/>
                </a:cubicBezTo>
                <a:lnTo>
                  <a:pt x="3099" y="154"/>
                </a:lnTo>
                <a:lnTo>
                  <a:pt x="3099" y="124"/>
                </a:lnTo>
                <a:cubicBezTo>
                  <a:pt x="3099" y="124"/>
                  <a:pt x="3099" y="124"/>
                  <a:pt x="3099" y="93"/>
                </a:cubicBezTo>
                <a:lnTo>
                  <a:pt x="3099" y="93"/>
                </a:lnTo>
                <a:lnTo>
                  <a:pt x="3099" y="93"/>
                </a:lnTo>
                <a:lnTo>
                  <a:pt x="3099" y="93"/>
                </a:lnTo>
                <a:lnTo>
                  <a:pt x="3069" y="93"/>
                </a:lnTo>
                <a:lnTo>
                  <a:pt x="3069" y="93"/>
                </a:lnTo>
                <a:lnTo>
                  <a:pt x="3038" y="93"/>
                </a:lnTo>
                <a:lnTo>
                  <a:pt x="3038" y="93"/>
                </a:lnTo>
                <a:lnTo>
                  <a:pt x="3038" y="93"/>
                </a:lnTo>
                <a:lnTo>
                  <a:pt x="3038" y="93"/>
                </a:lnTo>
                <a:cubicBezTo>
                  <a:pt x="3038" y="93"/>
                  <a:pt x="3038" y="124"/>
                  <a:pt x="3007" y="124"/>
                </a:cubicBezTo>
                <a:lnTo>
                  <a:pt x="3007" y="124"/>
                </a:lnTo>
                <a:lnTo>
                  <a:pt x="3007" y="124"/>
                </a:lnTo>
                <a:cubicBezTo>
                  <a:pt x="3007" y="124"/>
                  <a:pt x="3007" y="124"/>
                  <a:pt x="3007" y="154"/>
                </a:cubicBezTo>
                <a:lnTo>
                  <a:pt x="3007" y="154"/>
                </a:lnTo>
                <a:lnTo>
                  <a:pt x="2975" y="217"/>
                </a:lnTo>
                <a:lnTo>
                  <a:pt x="2975" y="217"/>
                </a:lnTo>
                <a:cubicBezTo>
                  <a:pt x="2945" y="217"/>
                  <a:pt x="2945" y="217"/>
                  <a:pt x="2945" y="217"/>
                </a:cubicBezTo>
                <a:cubicBezTo>
                  <a:pt x="2945" y="217"/>
                  <a:pt x="2945" y="217"/>
                  <a:pt x="2914" y="217"/>
                </a:cubicBezTo>
                <a:cubicBezTo>
                  <a:pt x="2914" y="248"/>
                  <a:pt x="2914" y="248"/>
                  <a:pt x="2883" y="248"/>
                </a:cubicBezTo>
                <a:lnTo>
                  <a:pt x="2883" y="248"/>
                </a:lnTo>
                <a:cubicBezTo>
                  <a:pt x="2851" y="248"/>
                  <a:pt x="2821" y="248"/>
                  <a:pt x="2790" y="248"/>
                </a:cubicBezTo>
                <a:cubicBezTo>
                  <a:pt x="2759" y="248"/>
                  <a:pt x="2727" y="248"/>
                  <a:pt x="2727" y="248"/>
                </a:cubicBezTo>
                <a:cubicBezTo>
                  <a:pt x="2666" y="278"/>
                  <a:pt x="2666" y="278"/>
                  <a:pt x="2666" y="278"/>
                </a:cubicBezTo>
                <a:cubicBezTo>
                  <a:pt x="2666" y="310"/>
                  <a:pt x="2635" y="341"/>
                  <a:pt x="2635" y="341"/>
                </a:cubicBezTo>
                <a:cubicBezTo>
                  <a:pt x="2635" y="371"/>
                  <a:pt x="2635" y="371"/>
                  <a:pt x="2604" y="371"/>
                </a:cubicBezTo>
                <a:cubicBezTo>
                  <a:pt x="2573" y="371"/>
                  <a:pt x="2573" y="371"/>
                  <a:pt x="2573" y="371"/>
                </a:cubicBezTo>
                <a:cubicBezTo>
                  <a:pt x="2542" y="371"/>
                  <a:pt x="2542" y="371"/>
                  <a:pt x="2542" y="371"/>
                </a:cubicBezTo>
                <a:cubicBezTo>
                  <a:pt x="2542" y="371"/>
                  <a:pt x="2542" y="371"/>
                  <a:pt x="2510" y="371"/>
                </a:cubicBezTo>
                <a:cubicBezTo>
                  <a:pt x="2510" y="402"/>
                  <a:pt x="2510" y="402"/>
                  <a:pt x="2480" y="434"/>
                </a:cubicBezTo>
                <a:cubicBezTo>
                  <a:pt x="2449" y="434"/>
                  <a:pt x="2325" y="495"/>
                  <a:pt x="2325" y="495"/>
                </a:cubicBezTo>
                <a:lnTo>
                  <a:pt x="2325" y="495"/>
                </a:lnTo>
                <a:cubicBezTo>
                  <a:pt x="2294" y="495"/>
                  <a:pt x="2294" y="465"/>
                  <a:pt x="2294" y="465"/>
                </a:cubicBezTo>
                <a:lnTo>
                  <a:pt x="2294" y="465"/>
                </a:lnTo>
                <a:cubicBezTo>
                  <a:pt x="2263" y="465"/>
                  <a:pt x="2232" y="402"/>
                  <a:pt x="2232" y="402"/>
                </a:cubicBezTo>
                <a:cubicBezTo>
                  <a:pt x="2232" y="371"/>
                  <a:pt x="2232" y="371"/>
                  <a:pt x="2232" y="371"/>
                </a:cubicBezTo>
                <a:lnTo>
                  <a:pt x="2232" y="371"/>
                </a:lnTo>
                <a:lnTo>
                  <a:pt x="2263" y="341"/>
                </a:lnTo>
                <a:cubicBezTo>
                  <a:pt x="2263" y="341"/>
                  <a:pt x="2263" y="341"/>
                  <a:pt x="2232" y="341"/>
                </a:cubicBezTo>
                <a:lnTo>
                  <a:pt x="2232" y="341"/>
                </a:lnTo>
                <a:cubicBezTo>
                  <a:pt x="2201" y="310"/>
                  <a:pt x="2232" y="278"/>
                  <a:pt x="2232" y="278"/>
                </a:cubicBezTo>
                <a:cubicBezTo>
                  <a:pt x="2232" y="278"/>
                  <a:pt x="2232" y="278"/>
                  <a:pt x="2232" y="248"/>
                </a:cubicBezTo>
                <a:cubicBezTo>
                  <a:pt x="2232" y="248"/>
                  <a:pt x="2232" y="248"/>
                  <a:pt x="2232" y="217"/>
                </a:cubicBezTo>
                <a:cubicBezTo>
                  <a:pt x="2201" y="217"/>
                  <a:pt x="2201" y="217"/>
                  <a:pt x="2201" y="186"/>
                </a:cubicBezTo>
                <a:lnTo>
                  <a:pt x="2201" y="186"/>
                </a:lnTo>
                <a:cubicBezTo>
                  <a:pt x="2170" y="186"/>
                  <a:pt x="2170" y="217"/>
                  <a:pt x="2170" y="217"/>
                </a:cubicBezTo>
                <a:lnTo>
                  <a:pt x="2170" y="248"/>
                </a:lnTo>
                <a:cubicBezTo>
                  <a:pt x="2139" y="248"/>
                  <a:pt x="2139" y="248"/>
                  <a:pt x="2139" y="248"/>
                </a:cubicBezTo>
                <a:lnTo>
                  <a:pt x="2139" y="248"/>
                </a:lnTo>
                <a:lnTo>
                  <a:pt x="2139" y="278"/>
                </a:lnTo>
                <a:lnTo>
                  <a:pt x="2139" y="310"/>
                </a:lnTo>
                <a:cubicBezTo>
                  <a:pt x="2108" y="310"/>
                  <a:pt x="2108" y="310"/>
                  <a:pt x="2108" y="341"/>
                </a:cubicBezTo>
                <a:lnTo>
                  <a:pt x="2077" y="341"/>
                </a:lnTo>
                <a:cubicBezTo>
                  <a:pt x="2077" y="371"/>
                  <a:pt x="2046" y="371"/>
                  <a:pt x="2046" y="371"/>
                </a:cubicBezTo>
                <a:lnTo>
                  <a:pt x="2046" y="371"/>
                </a:lnTo>
                <a:cubicBezTo>
                  <a:pt x="2015" y="341"/>
                  <a:pt x="2015" y="341"/>
                  <a:pt x="2015" y="341"/>
                </a:cubicBezTo>
                <a:cubicBezTo>
                  <a:pt x="2015" y="217"/>
                  <a:pt x="2015" y="217"/>
                  <a:pt x="2015" y="217"/>
                </a:cubicBezTo>
                <a:cubicBezTo>
                  <a:pt x="2108" y="154"/>
                  <a:pt x="2108" y="154"/>
                  <a:pt x="2108" y="154"/>
                </a:cubicBezTo>
                <a:cubicBezTo>
                  <a:pt x="2077" y="154"/>
                  <a:pt x="2077" y="154"/>
                  <a:pt x="2077" y="154"/>
                </a:cubicBezTo>
                <a:cubicBezTo>
                  <a:pt x="2046" y="154"/>
                  <a:pt x="2046" y="154"/>
                  <a:pt x="2046" y="154"/>
                </a:cubicBezTo>
                <a:cubicBezTo>
                  <a:pt x="2015" y="124"/>
                  <a:pt x="2015" y="124"/>
                  <a:pt x="2015" y="124"/>
                </a:cubicBezTo>
                <a:lnTo>
                  <a:pt x="1984" y="124"/>
                </a:lnTo>
                <a:lnTo>
                  <a:pt x="1922" y="154"/>
                </a:lnTo>
                <a:cubicBezTo>
                  <a:pt x="1922" y="186"/>
                  <a:pt x="1891" y="186"/>
                  <a:pt x="1891" y="186"/>
                </a:cubicBezTo>
                <a:cubicBezTo>
                  <a:pt x="1891" y="186"/>
                  <a:pt x="1891" y="186"/>
                  <a:pt x="1860" y="186"/>
                </a:cubicBezTo>
                <a:cubicBezTo>
                  <a:pt x="1860" y="154"/>
                  <a:pt x="1860" y="154"/>
                  <a:pt x="1860" y="154"/>
                </a:cubicBezTo>
                <a:cubicBezTo>
                  <a:pt x="1829" y="154"/>
                  <a:pt x="1798" y="154"/>
                  <a:pt x="1798" y="154"/>
                </a:cubicBezTo>
                <a:cubicBezTo>
                  <a:pt x="1736" y="124"/>
                  <a:pt x="1736" y="124"/>
                  <a:pt x="1736" y="124"/>
                </a:cubicBezTo>
                <a:cubicBezTo>
                  <a:pt x="1798" y="93"/>
                  <a:pt x="1798" y="93"/>
                  <a:pt x="1798" y="93"/>
                </a:cubicBezTo>
                <a:cubicBezTo>
                  <a:pt x="1798" y="93"/>
                  <a:pt x="1829" y="62"/>
                  <a:pt x="1860" y="62"/>
                </a:cubicBezTo>
                <a:cubicBezTo>
                  <a:pt x="1860" y="62"/>
                  <a:pt x="1860" y="30"/>
                  <a:pt x="1829" y="30"/>
                </a:cubicBezTo>
                <a:lnTo>
                  <a:pt x="1829" y="62"/>
                </a:lnTo>
                <a:lnTo>
                  <a:pt x="1829" y="62"/>
                </a:lnTo>
                <a:lnTo>
                  <a:pt x="1829" y="62"/>
                </a:lnTo>
                <a:cubicBezTo>
                  <a:pt x="1798" y="62"/>
                  <a:pt x="1798" y="30"/>
                  <a:pt x="1798" y="30"/>
                </a:cubicBezTo>
                <a:cubicBezTo>
                  <a:pt x="1767" y="30"/>
                  <a:pt x="1736" y="0"/>
                  <a:pt x="1736" y="0"/>
                </a:cubicBezTo>
                <a:lnTo>
                  <a:pt x="1736" y="0"/>
                </a:lnTo>
                <a:cubicBezTo>
                  <a:pt x="1705" y="0"/>
                  <a:pt x="1705" y="30"/>
                  <a:pt x="1705" y="30"/>
                </a:cubicBezTo>
                <a:lnTo>
                  <a:pt x="1705" y="30"/>
                </a:lnTo>
                <a:cubicBezTo>
                  <a:pt x="1705" y="30"/>
                  <a:pt x="1705" y="30"/>
                  <a:pt x="1674" y="30"/>
                </a:cubicBezTo>
                <a:lnTo>
                  <a:pt x="1674" y="30"/>
                </a:lnTo>
                <a:cubicBezTo>
                  <a:pt x="1674" y="30"/>
                  <a:pt x="1643" y="0"/>
                  <a:pt x="1612" y="0"/>
                </a:cubicBezTo>
                <a:lnTo>
                  <a:pt x="1612" y="0"/>
                </a:lnTo>
                <a:lnTo>
                  <a:pt x="1612" y="0"/>
                </a:lnTo>
                <a:lnTo>
                  <a:pt x="1612" y="0"/>
                </a:lnTo>
                <a:lnTo>
                  <a:pt x="1612" y="0"/>
                </a:lnTo>
                <a:cubicBezTo>
                  <a:pt x="1612" y="0"/>
                  <a:pt x="1612" y="0"/>
                  <a:pt x="1581" y="0"/>
                </a:cubicBezTo>
                <a:cubicBezTo>
                  <a:pt x="124" y="0"/>
                  <a:pt x="124" y="0"/>
                  <a:pt x="124" y="0"/>
                </a:cubicBezTo>
                <a:lnTo>
                  <a:pt x="124" y="0"/>
                </a:lnTo>
                <a:cubicBezTo>
                  <a:pt x="124" y="0"/>
                  <a:pt x="124" y="0"/>
                  <a:pt x="124" y="30"/>
                </a:cubicBezTo>
                <a:lnTo>
                  <a:pt x="124" y="62"/>
                </a:lnTo>
                <a:lnTo>
                  <a:pt x="124" y="62"/>
                </a:lnTo>
                <a:cubicBezTo>
                  <a:pt x="124" y="93"/>
                  <a:pt x="124" y="93"/>
                  <a:pt x="93" y="93"/>
                </a:cubicBezTo>
                <a:lnTo>
                  <a:pt x="93" y="93"/>
                </a:lnTo>
                <a:lnTo>
                  <a:pt x="93" y="93"/>
                </a:lnTo>
                <a:lnTo>
                  <a:pt x="93" y="93"/>
                </a:lnTo>
                <a:cubicBezTo>
                  <a:pt x="62" y="93"/>
                  <a:pt x="62" y="93"/>
                  <a:pt x="62" y="62"/>
                </a:cubicBezTo>
                <a:lnTo>
                  <a:pt x="62" y="62"/>
                </a:lnTo>
                <a:cubicBezTo>
                  <a:pt x="32" y="62"/>
                  <a:pt x="32" y="30"/>
                  <a:pt x="32" y="30"/>
                </a:cubicBezTo>
                <a:lnTo>
                  <a:pt x="0" y="30"/>
                </a:lnTo>
                <a:lnTo>
                  <a:pt x="0" y="30"/>
                </a:lnTo>
                <a:cubicBezTo>
                  <a:pt x="32" y="30"/>
                  <a:pt x="32" y="62"/>
                  <a:pt x="32" y="62"/>
                </a:cubicBezTo>
                <a:lnTo>
                  <a:pt x="32" y="62"/>
                </a:lnTo>
                <a:cubicBezTo>
                  <a:pt x="32" y="62"/>
                  <a:pt x="32" y="62"/>
                  <a:pt x="32" y="93"/>
                </a:cubicBezTo>
                <a:lnTo>
                  <a:pt x="62" y="93"/>
                </a:lnTo>
                <a:cubicBezTo>
                  <a:pt x="62" y="124"/>
                  <a:pt x="32" y="124"/>
                  <a:pt x="32" y="124"/>
                </a:cubicBezTo>
                <a:lnTo>
                  <a:pt x="32" y="124"/>
                </a:lnTo>
                <a:cubicBezTo>
                  <a:pt x="32" y="154"/>
                  <a:pt x="32" y="186"/>
                  <a:pt x="32" y="248"/>
                </a:cubicBezTo>
                <a:lnTo>
                  <a:pt x="32" y="248"/>
                </a:lnTo>
                <a:cubicBezTo>
                  <a:pt x="32" y="278"/>
                  <a:pt x="32" y="310"/>
                  <a:pt x="32" y="310"/>
                </a:cubicBezTo>
                <a:cubicBezTo>
                  <a:pt x="0" y="341"/>
                  <a:pt x="0" y="341"/>
                  <a:pt x="0" y="371"/>
                </a:cubicBezTo>
                <a:lnTo>
                  <a:pt x="0" y="371"/>
                </a:lnTo>
                <a:lnTo>
                  <a:pt x="0" y="371"/>
                </a:lnTo>
                <a:lnTo>
                  <a:pt x="0" y="402"/>
                </a:lnTo>
                <a:cubicBezTo>
                  <a:pt x="32" y="434"/>
                  <a:pt x="32" y="465"/>
                  <a:pt x="32" y="465"/>
                </a:cubicBezTo>
                <a:cubicBezTo>
                  <a:pt x="32" y="465"/>
                  <a:pt x="32" y="495"/>
                  <a:pt x="0" y="495"/>
                </a:cubicBezTo>
                <a:lnTo>
                  <a:pt x="0" y="495"/>
                </a:lnTo>
                <a:cubicBezTo>
                  <a:pt x="32" y="495"/>
                  <a:pt x="32" y="526"/>
                  <a:pt x="32" y="526"/>
                </a:cubicBezTo>
                <a:cubicBezTo>
                  <a:pt x="32" y="526"/>
                  <a:pt x="32" y="526"/>
                  <a:pt x="32" y="558"/>
                </a:cubicBezTo>
                <a:cubicBezTo>
                  <a:pt x="62" y="558"/>
                  <a:pt x="62" y="558"/>
                  <a:pt x="62" y="589"/>
                </a:cubicBezTo>
                <a:cubicBezTo>
                  <a:pt x="62" y="589"/>
                  <a:pt x="32" y="589"/>
                  <a:pt x="62" y="589"/>
                </a:cubicBezTo>
                <a:lnTo>
                  <a:pt x="62" y="589"/>
                </a:lnTo>
                <a:cubicBezTo>
                  <a:pt x="62" y="619"/>
                  <a:pt x="62" y="619"/>
                  <a:pt x="62" y="619"/>
                </a:cubicBezTo>
                <a:cubicBezTo>
                  <a:pt x="93" y="650"/>
                  <a:pt x="93" y="650"/>
                  <a:pt x="93" y="650"/>
                </a:cubicBezTo>
                <a:lnTo>
                  <a:pt x="93" y="650"/>
                </a:lnTo>
                <a:cubicBezTo>
                  <a:pt x="124" y="650"/>
                  <a:pt x="124" y="650"/>
                  <a:pt x="124" y="650"/>
                </a:cubicBezTo>
                <a:lnTo>
                  <a:pt x="156" y="650"/>
                </a:lnTo>
                <a:lnTo>
                  <a:pt x="156" y="650"/>
                </a:lnTo>
                <a:lnTo>
                  <a:pt x="186" y="650"/>
                </a:lnTo>
                <a:cubicBezTo>
                  <a:pt x="186" y="682"/>
                  <a:pt x="186" y="682"/>
                  <a:pt x="156" y="713"/>
                </a:cubicBezTo>
                <a:cubicBezTo>
                  <a:pt x="156" y="713"/>
                  <a:pt x="156" y="713"/>
                  <a:pt x="156" y="743"/>
                </a:cubicBezTo>
                <a:cubicBezTo>
                  <a:pt x="156" y="743"/>
                  <a:pt x="156" y="743"/>
                  <a:pt x="156" y="774"/>
                </a:cubicBezTo>
                <a:lnTo>
                  <a:pt x="186" y="806"/>
                </a:lnTo>
                <a:cubicBezTo>
                  <a:pt x="217" y="837"/>
                  <a:pt x="217" y="837"/>
                  <a:pt x="217" y="867"/>
                </a:cubicBezTo>
                <a:lnTo>
                  <a:pt x="217" y="867"/>
                </a:lnTo>
                <a:cubicBezTo>
                  <a:pt x="248" y="867"/>
                  <a:pt x="248" y="867"/>
                  <a:pt x="280" y="867"/>
                </a:cubicBezTo>
                <a:lnTo>
                  <a:pt x="280" y="867"/>
                </a:lnTo>
                <a:lnTo>
                  <a:pt x="310" y="898"/>
                </a:lnTo>
                <a:lnTo>
                  <a:pt x="310" y="898"/>
                </a:lnTo>
                <a:cubicBezTo>
                  <a:pt x="341" y="898"/>
                  <a:pt x="341" y="898"/>
                  <a:pt x="372" y="930"/>
                </a:cubicBezTo>
                <a:cubicBezTo>
                  <a:pt x="372" y="930"/>
                  <a:pt x="372" y="961"/>
                  <a:pt x="404" y="961"/>
                </a:cubicBezTo>
                <a:cubicBezTo>
                  <a:pt x="404" y="961"/>
                  <a:pt x="404" y="961"/>
                  <a:pt x="404" y="991"/>
                </a:cubicBezTo>
                <a:lnTo>
                  <a:pt x="404" y="991"/>
                </a:lnTo>
                <a:cubicBezTo>
                  <a:pt x="434" y="991"/>
                  <a:pt x="434" y="991"/>
                  <a:pt x="465" y="991"/>
                </a:cubicBezTo>
                <a:lnTo>
                  <a:pt x="465" y="991"/>
                </a:lnTo>
                <a:cubicBezTo>
                  <a:pt x="465" y="991"/>
                  <a:pt x="496" y="991"/>
                  <a:pt x="496" y="961"/>
                </a:cubicBezTo>
                <a:lnTo>
                  <a:pt x="496" y="961"/>
                </a:lnTo>
                <a:lnTo>
                  <a:pt x="496" y="961"/>
                </a:lnTo>
                <a:lnTo>
                  <a:pt x="496" y="961"/>
                </a:lnTo>
                <a:cubicBezTo>
                  <a:pt x="528" y="961"/>
                  <a:pt x="528" y="991"/>
                  <a:pt x="528" y="991"/>
                </a:cubicBezTo>
                <a:lnTo>
                  <a:pt x="528" y="991"/>
                </a:lnTo>
                <a:cubicBezTo>
                  <a:pt x="558" y="991"/>
                  <a:pt x="558" y="991"/>
                  <a:pt x="558" y="991"/>
                </a:cubicBezTo>
                <a:lnTo>
                  <a:pt x="558" y="991"/>
                </a:lnTo>
                <a:cubicBezTo>
                  <a:pt x="558" y="991"/>
                  <a:pt x="558" y="991"/>
                  <a:pt x="589" y="991"/>
                </a:cubicBezTo>
                <a:cubicBezTo>
                  <a:pt x="589" y="1022"/>
                  <a:pt x="620" y="1022"/>
                  <a:pt x="652" y="1022"/>
                </a:cubicBezTo>
                <a:cubicBezTo>
                  <a:pt x="682" y="1054"/>
                  <a:pt x="713" y="1054"/>
                  <a:pt x="744" y="1054"/>
                </a:cubicBezTo>
                <a:cubicBezTo>
                  <a:pt x="744" y="1054"/>
                  <a:pt x="744" y="1085"/>
                  <a:pt x="776" y="1085"/>
                </a:cubicBezTo>
                <a:lnTo>
                  <a:pt x="776" y="1085"/>
                </a:lnTo>
                <a:cubicBezTo>
                  <a:pt x="806" y="1085"/>
                  <a:pt x="806" y="1085"/>
                  <a:pt x="837" y="1085"/>
                </a:cubicBezTo>
                <a:cubicBezTo>
                  <a:pt x="837" y="1085"/>
                  <a:pt x="837" y="1085"/>
                  <a:pt x="868" y="1085"/>
                </a:cubicBezTo>
                <a:cubicBezTo>
                  <a:pt x="837" y="1022"/>
                  <a:pt x="837" y="1022"/>
                  <a:pt x="837" y="1022"/>
                </a:cubicBezTo>
                <a:cubicBezTo>
                  <a:pt x="868" y="1022"/>
                  <a:pt x="868" y="1022"/>
                  <a:pt x="868" y="1022"/>
                </a:cubicBezTo>
                <a:lnTo>
                  <a:pt x="868" y="1022"/>
                </a:lnTo>
                <a:cubicBezTo>
                  <a:pt x="868" y="1022"/>
                  <a:pt x="900" y="1022"/>
                  <a:pt x="930" y="1022"/>
                </a:cubicBezTo>
                <a:lnTo>
                  <a:pt x="930" y="1022"/>
                </a:lnTo>
                <a:cubicBezTo>
                  <a:pt x="930" y="1022"/>
                  <a:pt x="930" y="1022"/>
                  <a:pt x="961" y="1022"/>
                </a:cubicBezTo>
                <a:cubicBezTo>
                  <a:pt x="961" y="1022"/>
                  <a:pt x="961" y="1022"/>
                  <a:pt x="992" y="1054"/>
                </a:cubicBezTo>
                <a:lnTo>
                  <a:pt x="1054" y="1085"/>
                </a:lnTo>
                <a:cubicBezTo>
                  <a:pt x="1054" y="1115"/>
                  <a:pt x="1085" y="1146"/>
                  <a:pt x="1116" y="1178"/>
                </a:cubicBezTo>
                <a:lnTo>
                  <a:pt x="1116" y="1178"/>
                </a:lnTo>
                <a:cubicBezTo>
                  <a:pt x="1116" y="1178"/>
                  <a:pt x="1116" y="1209"/>
                  <a:pt x="1147" y="1209"/>
                </a:cubicBezTo>
                <a:lnTo>
                  <a:pt x="1147" y="1209"/>
                </a:lnTo>
                <a:lnTo>
                  <a:pt x="1147" y="1209"/>
                </a:lnTo>
                <a:lnTo>
                  <a:pt x="1147" y="1209"/>
                </a:lnTo>
                <a:lnTo>
                  <a:pt x="1147" y="1209"/>
                </a:lnTo>
                <a:cubicBezTo>
                  <a:pt x="1178" y="1178"/>
                  <a:pt x="1178" y="1178"/>
                  <a:pt x="1209" y="1146"/>
                </a:cubicBezTo>
                <a:lnTo>
                  <a:pt x="1209" y="1146"/>
                </a:lnTo>
                <a:cubicBezTo>
                  <a:pt x="1240" y="1146"/>
                  <a:pt x="1240" y="1146"/>
                  <a:pt x="1240" y="1178"/>
                </a:cubicBezTo>
                <a:cubicBezTo>
                  <a:pt x="1271" y="1178"/>
                  <a:pt x="1271" y="1178"/>
                  <a:pt x="1271" y="1178"/>
                </a:cubicBezTo>
                <a:cubicBezTo>
                  <a:pt x="1302" y="1178"/>
                  <a:pt x="1333" y="1239"/>
                  <a:pt x="1333" y="1270"/>
                </a:cubicBezTo>
                <a:lnTo>
                  <a:pt x="1364" y="1302"/>
                </a:lnTo>
                <a:cubicBezTo>
                  <a:pt x="1395" y="1333"/>
                  <a:pt x="1395" y="1363"/>
                  <a:pt x="1395" y="1363"/>
                </a:cubicBezTo>
                <a:lnTo>
                  <a:pt x="1395" y="1363"/>
                </a:lnTo>
                <a:lnTo>
                  <a:pt x="1395" y="1363"/>
                </a:lnTo>
                <a:lnTo>
                  <a:pt x="1395" y="1363"/>
                </a:lnTo>
                <a:cubicBezTo>
                  <a:pt x="1395" y="1363"/>
                  <a:pt x="1395" y="1363"/>
                  <a:pt x="1395" y="1394"/>
                </a:cubicBezTo>
                <a:cubicBezTo>
                  <a:pt x="1426" y="1394"/>
                  <a:pt x="1426" y="1394"/>
                  <a:pt x="1426" y="1394"/>
                </a:cubicBezTo>
                <a:lnTo>
                  <a:pt x="1426" y="1394"/>
                </a:lnTo>
                <a:lnTo>
                  <a:pt x="1426" y="1394"/>
                </a:lnTo>
                <a:lnTo>
                  <a:pt x="1426" y="1394"/>
                </a:lnTo>
                <a:lnTo>
                  <a:pt x="1426" y="1394"/>
                </a:lnTo>
                <a:cubicBezTo>
                  <a:pt x="1457" y="1394"/>
                  <a:pt x="1457" y="1394"/>
                  <a:pt x="1457" y="1394"/>
                </a:cubicBezTo>
                <a:cubicBezTo>
                  <a:pt x="1457" y="1363"/>
                  <a:pt x="1457" y="1333"/>
                  <a:pt x="1488" y="1302"/>
                </a:cubicBezTo>
                <a:cubicBezTo>
                  <a:pt x="1488" y="1302"/>
                  <a:pt x="1488" y="1302"/>
                  <a:pt x="1519" y="1270"/>
                </a:cubicBezTo>
                <a:cubicBezTo>
                  <a:pt x="1550" y="1239"/>
                  <a:pt x="1581" y="1239"/>
                  <a:pt x="1581" y="1239"/>
                </a:cubicBezTo>
                <a:cubicBezTo>
                  <a:pt x="1612" y="1209"/>
                  <a:pt x="1643" y="1178"/>
                  <a:pt x="1674" y="1178"/>
                </a:cubicBezTo>
                <a:cubicBezTo>
                  <a:pt x="1674" y="1146"/>
                  <a:pt x="1674" y="1146"/>
                  <a:pt x="1674" y="1146"/>
                </a:cubicBezTo>
                <a:cubicBezTo>
                  <a:pt x="1705" y="1178"/>
                  <a:pt x="1705" y="1178"/>
                  <a:pt x="1705" y="1178"/>
                </a:cubicBezTo>
                <a:lnTo>
                  <a:pt x="1705" y="1178"/>
                </a:lnTo>
                <a:cubicBezTo>
                  <a:pt x="1891" y="1146"/>
                  <a:pt x="1891" y="1146"/>
                  <a:pt x="1891" y="1146"/>
                </a:cubicBezTo>
                <a:cubicBezTo>
                  <a:pt x="1891" y="1146"/>
                  <a:pt x="1953" y="1115"/>
                  <a:pt x="1984" y="1115"/>
                </a:cubicBezTo>
                <a:cubicBezTo>
                  <a:pt x="1984" y="1115"/>
                  <a:pt x="1984" y="1115"/>
                  <a:pt x="2015" y="1146"/>
                </a:cubicBezTo>
                <a:lnTo>
                  <a:pt x="2015" y="1146"/>
                </a:lnTo>
                <a:lnTo>
                  <a:pt x="2015" y="1146"/>
                </a:lnTo>
                <a:lnTo>
                  <a:pt x="2046" y="1146"/>
                </a:lnTo>
                <a:cubicBezTo>
                  <a:pt x="2046" y="1146"/>
                  <a:pt x="2046" y="1115"/>
                  <a:pt x="2077" y="1115"/>
                </a:cubicBezTo>
                <a:cubicBezTo>
                  <a:pt x="2077" y="1115"/>
                  <a:pt x="2077" y="1115"/>
                  <a:pt x="2077" y="1146"/>
                </a:cubicBezTo>
                <a:cubicBezTo>
                  <a:pt x="2108" y="1146"/>
                  <a:pt x="2108" y="1146"/>
                  <a:pt x="2108" y="1146"/>
                </a:cubicBezTo>
                <a:lnTo>
                  <a:pt x="2108" y="1146"/>
                </a:lnTo>
                <a:lnTo>
                  <a:pt x="2108" y="1146"/>
                </a:lnTo>
                <a:cubicBezTo>
                  <a:pt x="2108" y="1146"/>
                  <a:pt x="2108" y="1146"/>
                  <a:pt x="2139" y="1146"/>
                </a:cubicBezTo>
                <a:cubicBezTo>
                  <a:pt x="2139" y="1146"/>
                  <a:pt x="2170" y="1146"/>
                  <a:pt x="2170" y="1178"/>
                </a:cubicBezTo>
                <a:lnTo>
                  <a:pt x="2170" y="1178"/>
                </a:lnTo>
                <a:lnTo>
                  <a:pt x="2170" y="1178"/>
                </a:lnTo>
                <a:cubicBezTo>
                  <a:pt x="2170" y="1178"/>
                  <a:pt x="2201" y="1178"/>
                  <a:pt x="2201" y="1146"/>
                </a:cubicBezTo>
                <a:cubicBezTo>
                  <a:pt x="2232" y="1146"/>
                  <a:pt x="2232" y="1146"/>
                  <a:pt x="2232" y="1146"/>
                </a:cubicBezTo>
                <a:lnTo>
                  <a:pt x="2232" y="1146"/>
                </a:lnTo>
                <a:cubicBezTo>
                  <a:pt x="2232" y="1178"/>
                  <a:pt x="2294" y="1209"/>
                  <a:pt x="2294" y="1209"/>
                </a:cubicBezTo>
                <a:lnTo>
                  <a:pt x="2294" y="1209"/>
                </a:lnTo>
                <a:cubicBezTo>
                  <a:pt x="2325" y="1239"/>
                  <a:pt x="2325" y="1270"/>
                  <a:pt x="2325" y="1302"/>
                </a:cubicBezTo>
                <a:lnTo>
                  <a:pt x="2325" y="1302"/>
                </a:lnTo>
                <a:lnTo>
                  <a:pt x="2325" y="1302"/>
                </a:lnTo>
                <a:cubicBezTo>
                  <a:pt x="2325" y="1333"/>
                  <a:pt x="2325" y="1333"/>
                  <a:pt x="2325" y="1333"/>
                </a:cubicBezTo>
                <a:lnTo>
                  <a:pt x="2325" y="1333"/>
                </a:lnTo>
                <a:lnTo>
                  <a:pt x="2325" y="1333"/>
                </a:lnTo>
                <a:cubicBezTo>
                  <a:pt x="2325" y="1333"/>
                  <a:pt x="2356" y="1333"/>
                  <a:pt x="2356" y="1363"/>
                </a:cubicBezTo>
                <a:cubicBezTo>
                  <a:pt x="2356" y="1394"/>
                  <a:pt x="2356" y="1394"/>
                  <a:pt x="2356" y="1394"/>
                </a:cubicBezTo>
                <a:cubicBezTo>
                  <a:pt x="2356" y="1426"/>
                  <a:pt x="2356" y="1426"/>
                  <a:pt x="2387" y="1457"/>
                </a:cubicBezTo>
                <a:cubicBezTo>
                  <a:pt x="2418" y="1457"/>
                  <a:pt x="2418" y="1457"/>
                  <a:pt x="2418" y="1457"/>
                </a:cubicBezTo>
                <a:cubicBezTo>
                  <a:pt x="2418" y="1426"/>
                  <a:pt x="2418" y="1394"/>
                  <a:pt x="2418" y="1394"/>
                </a:cubicBezTo>
                <a:lnTo>
                  <a:pt x="2418" y="1363"/>
                </a:lnTo>
                <a:cubicBezTo>
                  <a:pt x="2387" y="1333"/>
                  <a:pt x="2387" y="1302"/>
                  <a:pt x="2387" y="1302"/>
                </a:cubicBezTo>
                <a:cubicBezTo>
                  <a:pt x="2387" y="1302"/>
                  <a:pt x="2387" y="1270"/>
                  <a:pt x="2387" y="1239"/>
                </a:cubicBezTo>
                <a:cubicBezTo>
                  <a:pt x="2356" y="1209"/>
                  <a:pt x="2356" y="1209"/>
                  <a:pt x="2356" y="1178"/>
                </a:cubicBezTo>
                <a:cubicBezTo>
                  <a:pt x="2325" y="1146"/>
                  <a:pt x="2356" y="1085"/>
                  <a:pt x="2356" y="1054"/>
                </a:cubicBezTo>
                <a:lnTo>
                  <a:pt x="2356" y="1054"/>
                </a:lnTo>
                <a:cubicBezTo>
                  <a:pt x="2356" y="1022"/>
                  <a:pt x="2418" y="991"/>
                  <a:pt x="2449" y="961"/>
                </a:cubicBezTo>
                <a:lnTo>
                  <a:pt x="2449" y="961"/>
                </a:lnTo>
                <a:cubicBezTo>
                  <a:pt x="2480" y="961"/>
                  <a:pt x="2480" y="930"/>
                  <a:pt x="2510" y="930"/>
                </a:cubicBezTo>
                <a:cubicBezTo>
                  <a:pt x="2510" y="898"/>
                  <a:pt x="2510" y="898"/>
                  <a:pt x="2542" y="898"/>
                </a:cubicBezTo>
                <a:cubicBezTo>
                  <a:pt x="2542" y="867"/>
                  <a:pt x="2573" y="867"/>
                  <a:pt x="2604" y="867"/>
                </a:cubicBezTo>
                <a:cubicBezTo>
                  <a:pt x="2604" y="867"/>
                  <a:pt x="2604" y="867"/>
                  <a:pt x="2604" y="837"/>
                </a:cubicBezTo>
                <a:lnTo>
                  <a:pt x="2604" y="837"/>
                </a:lnTo>
                <a:lnTo>
                  <a:pt x="2604" y="837"/>
                </a:lnTo>
                <a:cubicBezTo>
                  <a:pt x="2604" y="806"/>
                  <a:pt x="2604" y="806"/>
                  <a:pt x="2604" y="806"/>
                </a:cubicBezTo>
                <a:lnTo>
                  <a:pt x="2604" y="806"/>
                </a:lnTo>
                <a:cubicBezTo>
                  <a:pt x="2604" y="774"/>
                  <a:pt x="2604" y="774"/>
                  <a:pt x="2635" y="743"/>
                </a:cubicBezTo>
                <a:cubicBezTo>
                  <a:pt x="2635" y="743"/>
                  <a:pt x="2635" y="743"/>
                  <a:pt x="2604" y="743"/>
                </a:cubicBezTo>
                <a:lnTo>
                  <a:pt x="2604" y="743"/>
                </a:lnTo>
                <a:lnTo>
                  <a:pt x="2573" y="713"/>
                </a:lnTo>
                <a:cubicBezTo>
                  <a:pt x="2573" y="682"/>
                  <a:pt x="2604" y="682"/>
                  <a:pt x="2604" y="682"/>
                </a:cubicBezTo>
                <a:lnTo>
                  <a:pt x="2604" y="682"/>
                </a:lnTo>
                <a:cubicBezTo>
                  <a:pt x="2573" y="650"/>
                  <a:pt x="2573" y="619"/>
                  <a:pt x="2573" y="619"/>
                </a:cubicBezTo>
                <a:lnTo>
                  <a:pt x="2573" y="619"/>
                </a:lnTo>
                <a:cubicBezTo>
                  <a:pt x="2573" y="589"/>
                  <a:pt x="2604" y="589"/>
                  <a:pt x="2604" y="589"/>
                </a:cubicBezTo>
                <a:lnTo>
                  <a:pt x="2604" y="589"/>
                </a:lnTo>
                <a:cubicBezTo>
                  <a:pt x="2604" y="589"/>
                  <a:pt x="2604" y="558"/>
                  <a:pt x="2635" y="558"/>
                </a:cubicBezTo>
                <a:lnTo>
                  <a:pt x="2666" y="526"/>
                </a:lnTo>
                <a:lnTo>
                  <a:pt x="2666" y="526"/>
                </a:lnTo>
                <a:lnTo>
                  <a:pt x="2666" y="526"/>
                </a:lnTo>
                <a:cubicBezTo>
                  <a:pt x="2697" y="495"/>
                  <a:pt x="2697" y="495"/>
                  <a:pt x="2727" y="495"/>
                </a:cubicBezTo>
                <a:cubicBezTo>
                  <a:pt x="2727" y="495"/>
                  <a:pt x="2727" y="495"/>
                  <a:pt x="2727" y="526"/>
                </a:cubicBezTo>
                <a:cubicBezTo>
                  <a:pt x="2759" y="526"/>
                  <a:pt x="2759" y="526"/>
                  <a:pt x="2759" y="526"/>
                </a:cubicBezTo>
                <a:lnTo>
                  <a:pt x="2759" y="526"/>
                </a:lnTo>
                <a:lnTo>
                  <a:pt x="2759" y="526"/>
                </a:lnTo>
                <a:lnTo>
                  <a:pt x="2759" y="526"/>
                </a:lnTo>
                <a:lnTo>
                  <a:pt x="2759" y="526"/>
                </a:lnTo>
                <a:cubicBezTo>
                  <a:pt x="2759" y="526"/>
                  <a:pt x="2727" y="495"/>
                  <a:pt x="2759" y="495"/>
                </a:cubicBezTo>
                <a:cubicBezTo>
                  <a:pt x="2759" y="465"/>
                  <a:pt x="2759" y="465"/>
                  <a:pt x="2759" y="465"/>
                </a:cubicBezTo>
                <a:lnTo>
                  <a:pt x="2790" y="465"/>
                </a:lnTo>
                <a:lnTo>
                  <a:pt x="2790" y="465"/>
                </a:lnTo>
                <a:lnTo>
                  <a:pt x="2790" y="434"/>
                </a:lnTo>
                <a:cubicBezTo>
                  <a:pt x="2821" y="434"/>
                  <a:pt x="2821" y="434"/>
                  <a:pt x="2883" y="434"/>
                </a:cubicBezTo>
                <a:cubicBezTo>
                  <a:pt x="2914" y="434"/>
                  <a:pt x="2914" y="434"/>
                  <a:pt x="2914" y="434"/>
                </a:cubicBezTo>
                <a:cubicBezTo>
                  <a:pt x="2914" y="434"/>
                  <a:pt x="2914" y="434"/>
                  <a:pt x="2914" y="402"/>
                </a:cubicBezTo>
                <a:lnTo>
                  <a:pt x="2914" y="402"/>
                </a:lnTo>
                <a:lnTo>
                  <a:pt x="2914" y="371"/>
                </a:lnTo>
                <a:cubicBezTo>
                  <a:pt x="2914" y="341"/>
                  <a:pt x="2914" y="341"/>
                  <a:pt x="2914" y="341"/>
                </a:cubicBezTo>
                <a:cubicBezTo>
                  <a:pt x="2945" y="310"/>
                  <a:pt x="2945" y="310"/>
                  <a:pt x="2975" y="278"/>
                </a:cubicBezTo>
                <a:lnTo>
                  <a:pt x="2975" y="278"/>
                </a:lnTo>
                <a:cubicBezTo>
                  <a:pt x="3007" y="278"/>
                  <a:pt x="3007" y="278"/>
                  <a:pt x="3007" y="278"/>
                </a:cubicBezTo>
                <a:cubicBezTo>
                  <a:pt x="3007" y="278"/>
                  <a:pt x="3038" y="278"/>
                  <a:pt x="3038" y="248"/>
                </a:cubicBezTo>
                <a:lnTo>
                  <a:pt x="3038" y="248"/>
                </a:lnTo>
                <a:cubicBezTo>
                  <a:pt x="3038" y="248"/>
                  <a:pt x="3038" y="217"/>
                  <a:pt x="3069" y="217"/>
                </a:cubicBezTo>
                <a:cubicBezTo>
                  <a:pt x="3069" y="217"/>
                  <a:pt x="3069" y="217"/>
                  <a:pt x="3099" y="217"/>
                </a:cubicBezTo>
                <a:lnTo>
                  <a:pt x="3099" y="248"/>
                </a:lnTo>
                <a:lnTo>
                  <a:pt x="3099" y="248"/>
                </a:lnTo>
                <a:cubicBezTo>
                  <a:pt x="3099" y="217"/>
                  <a:pt x="3099" y="217"/>
                  <a:pt x="3131" y="217"/>
                </a:cubicBezTo>
                <a:lnTo>
                  <a:pt x="3131" y="217"/>
                </a:lnTo>
                <a:lnTo>
                  <a:pt x="3131" y="217"/>
                </a:lnTo>
                <a:cubicBezTo>
                  <a:pt x="3131" y="217"/>
                  <a:pt x="3131" y="217"/>
                  <a:pt x="3099" y="217"/>
                </a:cubicBezTo>
              </a:path>
            </a:pathLst>
          </a:custGeom>
          <a:solidFill>
            <a:schemeClr val="accent3"/>
          </a:solidFill>
          <a:ln>
            <a:noFill/>
          </a:ln>
          <a:effec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96" name="Freeform 214"/>
          <p:cNvSpPr>
            <a:spLocks noChangeArrowheads="1"/>
          </p:cNvSpPr>
          <p:nvPr/>
        </p:nvSpPr>
        <p:spPr bwMode="auto">
          <a:xfrm>
            <a:off x="3728376" y="3658557"/>
            <a:ext cx="63870" cy="89337"/>
          </a:xfrm>
          <a:custGeom>
            <a:avLst/>
            <a:gdLst>
              <a:gd name="T0" fmla="*/ 124 w 156"/>
              <a:gd name="T1" fmla="*/ 0 h 187"/>
              <a:gd name="T2" fmla="*/ 124 w 156"/>
              <a:gd name="T3" fmla="*/ 0 h 187"/>
              <a:gd name="T4" fmla="*/ 93 w 156"/>
              <a:gd name="T5" fmla="*/ 0 h 187"/>
              <a:gd name="T6" fmla="*/ 93 w 156"/>
              <a:gd name="T7" fmla="*/ 0 h 187"/>
              <a:gd name="T8" fmla="*/ 93 w 156"/>
              <a:gd name="T9" fmla="*/ 0 h 187"/>
              <a:gd name="T10" fmla="*/ 31 w 156"/>
              <a:gd name="T11" fmla="*/ 31 h 187"/>
              <a:gd name="T12" fmla="*/ 31 w 156"/>
              <a:gd name="T13" fmla="*/ 31 h 187"/>
              <a:gd name="T14" fmla="*/ 31 w 156"/>
              <a:gd name="T15" fmla="*/ 31 h 187"/>
              <a:gd name="T16" fmla="*/ 0 w 156"/>
              <a:gd name="T17" fmla="*/ 94 h 187"/>
              <a:gd name="T18" fmla="*/ 0 w 156"/>
              <a:gd name="T19" fmla="*/ 94 h 187"/>
              <a:gd name="T20" fmla="*/ 0 w 156"/>
              <a:gd name="T21" fmla="*/ 124 h 187"/>
              <a:gd name="T22" fmla="*/ 31 w 156"/>
              <a:gd name="T23" fmla="*/ 155 h 187"/>
              <a:gd name="T24" fmla="*/ 62 w 156"/>
              <a:gd name="T25" fmla="*/ 155 h 187"/>
              <a:gd name="T26" fmla="*/ 93 w 156"/>
              <a:gd name="T27" fmla="*/ 155 h 187"/>
              <a:gd name="T28" fmla="*/ 124 w 156"/>
              <a:gd name="T29" fmla="*/ 155 h 187"/>
              <a:gd name="T30" fmla="*/ 124 w 156"/>
              <a:gd name="T31" fmla="*/ 155 h 187"/>
              <a:gd name="T32" fmla="*/ 124 w 156"/>
              <a:gd name="T33" fmla="*/ 155 h 187"/>
              <a:gd name="T34" fmla="*/ 155 w 156"/>
              <a:gd name="T35" fmla="*/ 186 h 187"/>
              <a:gd name="T36" fmla="*/ 155 w 156"/>
              <a:gd name="T37" fmla="*/ 155 h 187"/>
              <a:gd name="T38" fmla="*/ 155 w 156"/>
              <a:gd name="T39" fmla="*/ 62 h 187"/>
              <a:gd name="T40" fmla="*/ 155 w 156"/>
              <a:gd name="T41" fmla="*/ 62 h 187"/>
              <a:gd name="T42" fmla="*/ 155 w 156"/>
              <a:gd name="T43" fmla="*/ 0 h 187"/>
              <a:gd name="T44" fmla="*/ 155 w 156"/>
              <a:gd name="T45" fmla="*/ 0 h 187"/>
              <a:gd name="T46" fmla="*/ 124 w 156"/>
              <a:gd name="T47"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6" h="187">
                <a:moveTo>
                  <a:pt x="124" y="0"/>
                </a:moveTo>
                <a:lnTo>
                  <a:pt x="124" y="0"/>
                </a:lnTo>
                <a:lnTo>
                  <a:pt x="93" y="0"/>
                </a:lnTo>
                <a:lnTo>
                  <a:pt x="93" y="0"/>
                </a:lnTo>
                <a:lnTo>
                  <a:pt x="93" y="0"/>
                </a:lnTo>
                <a:cubicBezTo>
                  <a:pt x="62" y="31"/>
                  <a:pt x="62" y="31"/>
                  <a:pt x="31" y="31"/>
                </a:cubicBezTo>
                <a:lnTo>
                  <a:pt x="31" y="31"/>
                </a:lnTo>
                <a:lnTo>
                  <a:pt x="31" y="31"/>
                </a:lnTo>
                <a:cubicBezTo>
                  <a:pt x="31" y="62"/>
                  <a:pt x="31" y="62"/>
                  <a:pt x="0" y="94"/>
                </a:cubicBezTo>
                <a:lnTo>
                  <a:pt x="0" y="94"/>
                </a:lnTo>
                <a:cubicBezTo>
                  <a:pt x="0" y="94"/>
                  <a:pt x="0" y="94"/>
                  <a:pt x="0" y="124"/>
                </a:cubicBezTo>
                <a:cubicBezTo>
                  <a:pt x="31" y="124"/>
                  <a:pt x="31" y="155"/>
                  <a:pt x="31" y="155"/>
                </a:cubicBezTo>
                <a:cubicBezTo>
                  <a:pt x="62" y="155"/>
                  <a:pt x="62" y="155"/>
                  <a:pt x="62" y="155"/>
                </a:cubicBezTo>
                <a:lnTo>
                  <a:pt x="93" y="155"/>
                </a:lnTo>
                <a:cubicBezTo>
                  <a:pt x="93" y="155"/>
                  <a:pt x="93" y="155"/>
                  <a:pt x="124" y="155"/>
                </a:cubicBezTo>
                <a:lnTo>
                  <a:pt x="124" y="155"/>
                </a:lnTo>
                <a:lnTo>
                  <a:pt x="124" y="155"/>
                </a:lnTo>
                <a:cubicBezTo>
                  <a:pt x="124" y="155"/>
                  <a:pt x="155" y="155"/>
                  <a:pt x="155" y="186"/>
                </a:cubicBezTo>
                <a:cubicBezTo>
                  <a:pt x="155" y="155"/>
                  <a:pt x="155" y="155"/>
                  <a:pt x="155" y="155"/>
                </a:cubicBezTo>
                <a:cubicBezTo>
                  <a:pt x="155" y="124"/>
                  <a:pt x="155" y="94"/>
                  <a:pt x="155" y="62"/>
                </a:cubicBezTo>
                <a:lnTo>
                  <a:pt x="155" y="62"/>
                </a:lnTo>
                <a:cubicBezTo>
                  <a:pt x="155" y="31"/>
                  <a:pt x="155" y="31"/>
                  <a:pt x="155" y="0"/>
                </a:cubicBezTo>
                <a:lnTo>
                  <a:pt x="155" y="0"/>
                </a:lnTo>
                <a:cubicBezTo>
                  <a:pt x="155" y="0"/>
                  <a:pt x="155" y="0"/>
                  <a:pt x="124" y="0"/>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97" name="Freeform 215"/>
          <p:cNvSpPr>
            <a:spLocks noChangeArrowheads="1"/>
          </p:cNvSpPr>
          <p:nvPr/>
        </p:nvSpPr>
        <p:spPr bwMode="auto">
          <a:xfrm>
            <a:off x="3124362" y="3120412"/>
            <a:ext cx="591241" cy="493478"/>
          </a:xfrm>
          <a:custGeom>
            <a:avLst/>
            <a:gdLst>
              <a:gd name="T0" fmla="*/ 775 w 1427"/>
              <a:gd name="T1" fmla="*/ 341 h 1023"/>
              <a:gd name="T2" fmla="*/ 713 w 1427"/>
              <a:gd name="T3" fmla="*/ 309 h 1023"/>
              <a:gd name="T4" fmla="*/ 713 w 1427"/>
              <a:gd name="T5" fmla="*/ 278 h 1023"/>
              <a:gd name="T6" fmla="*/ 682 w 1427"/>
              <a:gd name="T7" fmla="*/ 217 h 1023"/>
              <a:gd name="T8" fmla="*/ 589 w 1427"/>
              <a:gd name="T9" fmla="*/ 124 h 1023"/>
              <a:gd name="T10" fmla="*/ 589 w 1427"/>
              <a:gd name="T11" fmla="*/ 124 h 1023"/>
              <a:gd name="T12" fmla="*/ 527 w 1427"/>
              <a:gd name="T13" fmla="*/ 185 h 1023"/>
              <a:gd name="T14" fmla="*/ 527 w 1427"/>
              <a:gd name="T15" fmla="*/ 185 h 1023"/>
              <a:gd name="T16" fmla="*/ 434 w 1427"/>
              <a:gd name="T17" fmla="*/ 93 h 1023"/>
              <a:gd name="T18" fmla="*/ 341 w 1427"/>
              <a:gd name="T19" fmla="*/ 0 h 1023"/>
              <a:gd name="T20" fmla="*/ 280 w 1427"/>
              <a:gd name="T21" fmla="*/ 0 h 1023"/>
              <a:gd name="T22" fmla="*/ 156 w 1427"/>
              <a:gd name="T23" fmla="*/ 30 h 1023"/>
              <a:gd name="T24" fmla="*/ 32 w 1427"/>
              <a:gd name="T25" fmla="*/ 61 h 1023"/>
              <a:gd name="T26" fmla="*/ 32 w 1427"/>
              <a:gd name="T27" fmla="*/ 124 h 1023"/>
              <a:gd name="T28" fmla="*/ 124 w 1427"/>
              <a:gd name="T29" fmla="*/ 217 h 1023"/>
              <a:gd name="T30" fmla="*/ 156 w 1427"/>
              <a:gd name="T31" fmla="*/ 217 h 1023"/>
              <a:gd name="T32" fmla="*/ 186 w 1427"/>
              <a:gd name="T33" fmla="*/ 278 h 1023"/>
              <a:gd name="T34" fmla="*/ 217 w 1427"/>
              <a:gd name="T35" fmla="*/ 372 h 1023"/>
              <a:gd name="T36" fmla="*/ 248 w 1427"/>
              <a:gd name="T37" fmla="*/ 372 h 1023"/>
              <a:gd name="T38" fmla="*/ 341 w 1427"/>
              <a:gd name="T39" fmla="*/ 465 h 1023"/>
              <a:gd name="T40" fmla="*/ 434 w 1427"/>
              <a:gd name="T41" fmla="*/ 681 h 1023"/>
              <a:gd name="T42" fmla="*/ 434 w 1427"/>
              <a:gd name="T43" fmla="*/ 681 h 1023"/>
              <a:gd name="T44" fmla="*/ 465 w 1427"/>
              <a:gd name="T45" fmla="*/ 743 h 1023"/>
              <a:gd name="T46" fmla="*/ 558 w 1427"/>
              <a:gd name="T47" fmla="*/ 837 h 1023"/>
              <a:gd name="T48" fmla="*/ 620 w 1427"/>
              <a:gd name="T49" fmla="*/ 837 h 1023"/>
              <a:gd name="T50" fmla="*/ 682 w 1427"/>
              <a:gd name="T51" fmla="*/ 898 h 1023"/>
              <a:gd name="T52" fmla="*/ 806 w 1427"/>
              <a:gd name="T53" fmla="*/ 929 h 1023"/>
              <a:gd name="T54" fmla="*/ 899 w 1427"/>
              <a:gd name="T55" fmla="*/ 991 h 1023"/>
              <a:gd name="T56" fmla="*/ 930 w 1427"/>
              <a:gd name="T57" fmla="*/ 991 h 1023"/>
              <a:gd name="T58" fmla="*/ 992 w 1427"/>
              <a:gd name="T59" fmla="*/ 929 h 1023"/>
              <a:gd name="T60" fmla="*/ 1116 w 1427"/>
              <a:gd name="T61" fmla="*/ 1022 h 1023"/>
              <a:gd name="T62" fmla="*/ 1178 w 1427"/>
              <a:gd name="T63" fmla="*/ 961 h 1023"/>
              <a:gd name="T64" fmla="*/ 1209 w 1427"/>
              <a:gd name="T65" fmla="*/ 961 h 1023"/>
              <a:gd name="T66" fmla="*/ 1178 w 1427"/>
              <a:gd name="T67" fmla="*/ 929 h 1023"/>
              <a:gd name="T68" fmla="*/ 1178 w 1427"/>
              <a:gd name="T69" fmla="*/ 867 h 1023"/>
              <a:gd name="T70" fmla="*/ 1302 w 1427"/>
              <a:gd name="T71" fmla="*/ 774 h 1023"/>
              <a:gd name="T72" fmla="*/ 1364 w 1427"/>
              <a:gd name="T73" fmla="*/ 805 h 1023"/>
              <a:gd name="T74" fmla="*/ 1364 w 1427"/>
              <a:gd name="T75" fmla="*/ 774 h 1023"/>
              <a:gd name="T76" fmla="*/ 1364 w 1427"/>
              <a:gd name="T77" fmla="*/ 743 h 1023"/>
              <a:gd name="T78" fmla="*/ 1426 w 1427"/>
              <a:gd name="T79" fmla="*/ 681 h 1023"/>
              <a:gd name="T80" fmla="*/ 1395 w 1427"/>
              <a:gd name="T81" fmla="*/ 650 h 1023"/>
              <a:gd name="T82" fmla="*/ 1364 w 1427"/>
              <a:gd name="T83" fmla="*/ 650 h 1023"/>
              <a:gd name="T84" fmla="*/ 1271 w 1427"/>
              <a:gd name="T85" fmla="*/ 713 h 1023"/>
              <a:gd name="T86" fmla="*/ 1209 w 1427"/>
              <a:gd name="T87" fmla="*/ 837 h 1023"/>
              <a:gd name="T88" fmla="*/ 1147 w 1427"/>
              <a:gd name="T89" fmla="*/ 837 h 1023"/>
              <a:gd name="T90" fmla="*/ 1023 w 1427"/>
              <a:gd name="T91" fmla="*/ 867 h 1023"/>
              <a:gd name="T92" fmla="*/ 961 w 1427"/>
              <a:gd name="T93" fmla="*/ 837 h 1023"/>
              <a:gd name="T94" fmla="*/ 899 w 1427"/>
              <a:gd name="T95" fmla="*/ 805 h 1023"/>
              <a:gd name="T96" fmla="*/ 868 w 1427"/>
              <a:gd name="T97" fmla="*/ 743 h 1023"/>
              <a:gd name="T98" fmla="*/ 806 w 1427"/>
              <a:gd name="T99" fmla="*/ 526 h 1023"/>
              <a:gd name="T100" fmla="*/ 806 w 1427"/>
              <a:gd name="T101" fmla="*/ 372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27" h="1023">
                <a:moveTo>
                  <a:pt x="806" y="372"/>
                </a:moveTo>
                <a:lnTo>
                  <a:pt x="806" y="372"/>
                </a:lnTo>
                <a:cubicBezTo>
                  <a:pt x="806" y="372"/>
                  <a:pt x="775" y="372"/>
                  <a:pt x="775" y="341"/>
                </a:cubicBezTo>
                <a:lnTo>
                  <a:pt x="775" y="341"/>
                </a:lnTo>
                <a:lnTo>
                  <a:pt x="744" y="341"/>
                </a:lnTo>
                <a:cubicBezTo>
                  <a:pt x="744" y="341"/>
                  <a:pt x="744" y="309"/>
                  <a:pt x="713" y="309"/>
                </a:cubicBezTo>
                <a:lnTo>
                  <a:pt x="713" y="309"/>
                </a:lnTo>
                <a:cubicBezTo>
                  <a:pt x="713" y="309"/>
                  <a:pt x="713" y="309"/>
                  <a:pt x="713" y="278"/>
                </a:cubicBezTo>
                <a:lnTo>
                  <a:pt x="713" y="278"/>
                </a:lnTo>
                <a:lnTo>
                  <a:pt x="713" y="278"/>
                </a:lnTo>
                <a:lnTo>
                  <a:pt x="713" y="278"/>
                </a:lnTo>
                <a:cubicBezTo>
                  <a:pt x="713" y="248"/>
                  <a:pt x="682" y="248"/>
                  <a:pt x="682" y="217"/>
                </a:cubicBezTo>
                <a:cubicBezTo>
                  <a:pt x="651" y="185"/>
                  <a:pt x="620" y="154"/>
                  <a:pt x="620" y="124"/>
                </a:cubicBezTo>
                <a:lnTo>
                  <a:pt x="620" y="124"/>
                </a:lnTo>
                <a:cubicBezTo>
                  <a:pt x="620" y="124"/>
                  <a:pt x="620" y="124"/>
                  <a:pt x="589" y="124"/>
                </a:cubicBezTo>
                <a:lnTo>
                  <a:pt x="589" y="124"/>
                </a:lnTo>
                <a:lnTo>
                  <a:pt x="589" y="124"/>
                </a:lnTo>
                <a:lnTo>
                  <a:pt x="589" y="124"/>
                </a:lnTo>
                <a:cubicBezTo>
                  <a:pt x="589" y="154"/>
                  <a:pt x="589" y="154"/>
                  <a:pt x="589" y="154"/>
                </a:cubicBezTo>
                <a:cubicBezTo>
                  <a:pt x="558" y="154"/>
                  <a:pt x="558" y="185"/>
                  <a:pt x="527" y="185"/>
                </a:cubicBezTo>
                <a:lnTo>
                  <a:pt x="527" y="185"/>
                </a:lnTo>
                <a:lnTo>
                  <a:pt x="527" y="185"/>
                </a:lnTo>
                <a:lnTo>
                  <a:pt x="527" y="185"/>
                </a:lnTo>
                <a:lnTo>
                  <a:pt x="527" y="185"/>
                </a:lnTo>
                <a:cubicBezTo>
                  <a:pt x="496" y="185"/>
                  <a:pt x="496" y="185"/>
                  <a:pt x="496" y="185"/>
                </a:cubicBezTo>
                <a:cubicBezTo>
                  <a:pt x="465" y="154"/>
                  <a:pt x="434" y="124"/>
                  <a:pt x="434" y="93"/>
                </a:cubicBezTo>
                <a:lnTo>
                  <a:pt x="434" y="93"/>
                </a:lnTo>
                <a:lnTo>
                  <a:pt x="403" y="61"/>
                </a:lnTo>
                <a:cubicBezTo>
                  <a:pt x="403" y="30"/>
                  <a:pt x="341" y="0"/>
                  <a:pt x="341" y="0"/>
                </a:cubicBezTo>
                <a:lnTo>
                  <a:pt x="341" y="0"/>
                </a:lnTo>
                <a:cubicBezTo>
                  <a:pt x="310" y="0"/>
                  <a:pt x="310" y="0"/>
                  <a:pt x="310" y="0"/>
                </a:cubicBezTo>
                <a:lnTo>
                  <a:pt x="310" y="0"/>
                </a:lnTo>
                <a:lnTo>
                  <a:pt x="280" y="0"/>
                </a:lnTo>
                <a:cubicBezTo>
                  <a:pt x="280" y="30"/>
                  <a:pt x="280" y="30"/>
                  <a:pt x="280" y="30"/>
                </a:cubicBezTo>
                <a:cubicBezTo>
                  <a:pt x="248" y="30"/>
                  <a:pt x="248" y="30"/>
                  <a:pt x="248" y="30"/>
                </a:cubicBezTo>
                <a:cubicBezTo>
                  <a:pt x="248" y="30"/>
                  <a:pt x="217" y="30"/>
                  <a:pt x="156" y="30"/>
                </a:cubicBezTo>
                <a:cubicBezTo>
                  <a:pt x="124" y="30"/>
                  <a:pt x="93" y="30"/>
                  <a:pt x="93" y="30"/>
                </a:cubicBezTo>
                <a:cubicBezTo>
                  <a:pt x="93" y="30"/>
                  <a:pt x="32" y="0"/>
                  <a:pt x="0" y="0"/>
                </a:cubicBezTo>
                <a:cubicBezTo>
                  <a:pt x="32" y="30"/>
                  <a:pt x="32" y="30"/>
                  <a:pt x="32" y="61"/>
                </a:cubicBezTo>
                <a:lnTo>
                  <a:pt x="32" y="61"/>
                </a:lnTo>
                <a:cubicBezTo>
                  <a:pt x="32" y="93"/>
                  <a:pt x="32" y="93"/>
                  <a:pt x="32" y="93"/>
                </a:cubicBezTo>
                <a:cubicBezTo>
                  <a:pt x="32" y="93"/>
                  <a:pt x="32" y="93"/>
                  <a:pt x="32" y="124"/>
                </a:cubicBezTo>
                <a:cubicBezTo>
                  <a:pt x="62" y="124"/>
                  <a:pt x="62" y="154"/>
                  <a:pt x="93" y="185"/>
                </a:cubicBezTo>
                <a:cubicBezTo>
                  <a:pt x="93" y="185"/>
                  <a:pt x="93" y="185"/>
                  <a:pt x="124" y="185"/>
                </a:cubicBezTo>
                <a:cubicBezTo>
                  <a:pt x="124" y="217"/>
                  <a:pt x="124" y="217"/>
                  <a:pt x="124" y="217"/>
                </a:cubicBezTo>
                <a:cubicBezTo>
                  <a:pt x="124" y="217"/>
                  <a:pt x="124" y="217"/>
                  <a:pt x="124" y="185"/>
                </a:cubicBezTo>
                <a:lnTo>
                  <a:pt x="124" y="185"/>
                </a:lnTo>
                <a:cubicBezTo>
                  <a:pt x="124" y="185"/>
                  <a:pt x="156" y="185"/>
                  <a:pt x="156" y="217"/>
                </a:cubicBezTo>
                <a:lnTo>
                  <a:pt x="156" y="248"/>
                </a:lnTo>
                <a:cubicBezTo>
                  <a:pt x="156" y="248"/>
                  <a:pt x="156" y="248"/>
                  <a:pt x="156" y="278"/>
                </a:cubicBezTo>
                <a:lnTo>
                  <a:pt x="186" y="278"/>
                </a:lnTo>
                <a:lnTo>
                  <a:pt x="217" y="278"/>
                </a:lnTo>
                <a:lnTo>
                  <a:pt x="248" y="309"/>
                </a:lnTo>
                <a:cubicBezTo>
                  <a:pt x="248" y="341"/>
                  <a:pt x="248" y="341"/>
                  <a:pt x="217" y="372"/>
                </a:cubicBezTo>
                <a:lnTo>
                  <a:pt x="217" y="372"/>
                </a:lnTo>
                <a:lnTo>
                  <a:pt x="217" y="372"/>
                </a:lnTo>
                <a:lnTo>
                  <a:pt x="248" y="372"/>
                </a:lnTo>
                <a:lnTo>
                  <a:pt x="248" y="372"/>
                </a:lnTo>
                <a:cubicBezTo>
                  <a:pt x="280" y="372"/>
                  <a:pt x="310" y="402"/>
                  <a:pt x="310" y="433"/>
                </a:cubicBezTo>
                <a:cubicBezTo>
                  <a:pt x="310" y="433"/>
                  <a:pt x="310" y="433"/>
                  <a:pt x="341" y="465"/>
                </a:cubicBezTo>
                <a:lnTo>
                  <a:pt x="341" y="465"/>
                </a:lnTo>
                <a:cubicBezTo>
                  <a:pt x="372" y="495"/>
                  <a:pt x="434" y="589"/>
                  <a:pt x="434" y="589"/>
                </a:cubicBezTo>
                <a:cubicBezTo>
                  <a:pt x="465" y="619"/>
                  <a:pt x="465" y="650"/>
                  <a:pt x="434" y="681"/>
                </a:cubicBezTo>
                <a:lnTo>
                  <a:pt x="434" y="681"/>
                </a:lnTo>
                <a:lnTo>
                  <a:pt x="434" y="681"/>
                </a:lnTo>
                <a:lnTo>
                  <a:pt x="434" y="681"/>
                </a:lnTo>
                <a:lnTo>
                  <a:pt x="434" y="713"/>
                </a:lnTo>
                <a:lnTo>
                  <a:pt x="434" y="713"/>
                </a:lnTo>
                <a:cubicBezTo>
                  <a:pt x="434" y="743"/>
                  <a:pt x="434" y="743"/>
                  <a:pt x="465" y="743"/>
                </a:cubicBezTo>
                <a:cubicBezTo>
                  <a:pt x="465" y="743"/>
                  <a:pt x="465" y="743"/>
                  <a:pt x="465" y="774"/>
                </a:cubicBezTo>
                <a:cubicBezTo>
                  <a:pt x="465" y="774"/>
                  <a:pt x="465" y="774"/>
                  <a:pt x="496" y="774"/>
                </a:cubicBezTo>
                <a:cubicBezTo>
                  <a:pt x="496" y="774"/>
                  <a:pt x="527" y="805"/>
                  <a:pt x="558" y="837"/>
                </a:cubicBezTo>
                <a:lnTo>
                  <a:pt x="558" y="837"/>
                </a:lnTo>
                <a:lnTo>
                  <a:pt x="589" y="837"/>
                </a:lnTo>
                <a:cubicBezTo>
                  <a:pt x="589" y="837"/>
                  <a:pt x="589" y="837"/>
                  <a:pt x="620" y="837"/>
                </a:cubicBezTo>
                <a:cubicBezTo>
                  <a:pt x="651" y="867"/>
                  <a:pt x="651" y="867"/>
                  <a:pt x="651" y="867"/>
                </a:cubicBezTo>
                <a:lnTo>
                  <a:pt x="651" y="867"/>
                </a:lnTo>
                <a:cubicBezTo>
                  <a:pt x="651" y="898"/>
                  <a:pt x="682" y="898"/>
                  <a:pt x="682" y="898"/>
                </a:cubicBezTo>
                <a:lnTo>
                  <a:pt x="682" y="898"/>
                </a:lnTo>
                <a:cubicBezTo>
                  <a:pt x="713" y="898"/>
                  <a:pt x="713" y="929"/>
                  <a:pt x="744" y="929"/>
                </a:cubicBezTo>
                <a:cubicBezTo>
                  <a:pt x="775" y="929"/>
                  <a:pt x="775" y="929"/>
                  <a:pt x="806" y="929"/>
                </a:cubicBezTo>
                <a:cubicBezTo>
                  <a:pt x="806" y="961"/>
                  <a:pt x="837" y="961"/>
                  <a:pt x="837" y="961"/>
                </a:cubicBezTo>
                <a:cubicBezTo>
                  <a:pt x="837" y="961"/>
                  <a:pt x="837" y="961"/>
                  <a:pt x="868" y="961"/>
                </a:cubicBezTo>
                <a:cubicBezTo>
                  <a:pt x="868" y="991"/>
                  <a:pt x="868" y="991"/>
                  <a:pt x="899" y="991"/>
                </a:cubicBezTo>
                <a:cubicBezTo>
                  <a:pt x="899" y="991"/>
                  <a:pt x="899" y="991"/>
                  <a:pt x="930" y="991"/>
                </a:cubicBezTo>
                <a:lnTo>
                  <a:pt x="930" y="991"/>
                </a:lnTo>
                <a:lnTo>
                  <a:pt x="930" y="991"/>
                </a:lnTo>
                <a:cubicBezTo>
                  <a:pt x="930" y="991"/>
                  <a:pt x="930" y="961"/>
                  <a:pt x="961" y="961"/>
                </a:cubicBezTo>
                <a:lnTo>
                  <a:pt x="961" y="961"/>
                </a:lnTo>
                <a:cubicBezTo>
                  <a:pt x="992" y="961"/>
                  <a:pt x="992" y="929"/>
                  <a:pt x="992" y="929"/>
                </a:cubicBezTo>
                <a:cubicBezTo>
                  <a:pt x="1023" y="929"/>
                  <a:pt x="1023" y="929"/>
                  <a:pt x="1023" y="961"/>
                </a:cubicBezTo>
                <a:cubicBezTo>
                  <a:pt x="1054" y="961"/>
                  <a:pt x="1054" y="961"/>
                  <a:pt x="1085" y="991"/>
                </a:cubicBezTo>
                <a:cubicBezTo>
                  <a:pt x="1116" y="1022"/>
                  <a:pt x="1116" y="1022"/>
                  <a:pt x="1116" y="1022"/>
                </a:cubicBezTo>
                <a:lnTo>
                  <a:pt x="1147" y="991"/>
                </a:lnTo>
                <a:lnTo>
                  <a:pt x="1147" y="991"/>
                </a:lnTo>
                <a:cubicBezTo>
                  <a:pt x="1147" y="961"/>
                  <a:pt x="1147" y="961"/>
                  <a:pt x="1178" y="961"/>
                </a:cubicBezTo>
                <a:lnTo>
                  <a:pt x="1178" y="961"/>
                </a:lnTo>
                <a:lnTo>
                  <a:pt x="1178" y="961"/>
                </a:lnTo>
                <a:cubicBezTo>
                  <a:pt x="1209" y="961"/>
                  <a:pt x="1209" y="961"/>
                  <a:pt x="1209" y="961"/>
                </a:cubicBezTo>
                <a:lnTo>
                  <a:pt x="1209" y="961"/>
                </a:lnTo>
                <a:lnTo>
                  <a:pt x="1209" y="961"/>
                </a:lnTo>
                <a:lnTo>
                  <a:pt x="1178" y="929"/>
                </a:lnTo>
                <a:lnTo>
                  <a:pt x="1178" y="929"/>
                </a:lnTo>
                <a:cubicBezTo>
                  <a:pt x="1147" y="898"/>
                  <a:pt x="1147" y="898"/>
                  <a:pt x="1147" y="898"/>
                </a:cubicBezTo>
                <a:cubicBezTo>
                  <a:pt x="1178" y="867"/>
                  <a:pt x="1178" y="867"/>
                  <a:pt x="1178" y="867"/>
                </a:cubicBezTo>
                <a:cubicBezTo>
                  <a:pt x="1178" y="837"/>
                  <a:pt x="1178" y="837"/>
                  <a:pt x="1178" y="837"/>
                </a:cubicBezTo>
                <a:cubicBezTo>
                  <a:pt x="1302" y="837"/>
                  <a:pt x="1302" y="837"/>
                  <a:pt x="1302" y="837"/>
                </a:cubicBezTo>
                <a:cubicBezTo>
                  <a:pt x="1302" y="774"/>
                  <a:pt x="1302" y="774"/>
                  <a:pt x="1302" y="774"/>
                </a:cubicBezTo>
                <a:cubicBezTo>
                  <a:pt x="1333" y="837"/>
                  <a:pt x="1333" y="837"/>
                  <a:pt x="1333" y="837"/>
                </a:cubicBezTo>
                <a:lnTo>
                  <a:pt x="1333" y="837"/>
                </a:lnTo>
                <a:cubicBezTo>
                  <a:pt x="1333" y="805"/>
                  <a:pt x="1333" y="805"/>
                  <a:pt x="1364" y="805"/>
                </a:cubicBezTo>
                <a:lnTo>
                  <a:pt x="1364" y="774"/>
                </a:lnTo>
                <a:lnTo>
                  <a:pt x="1364" y="774"/>
                </a:lnTo>
                <a:lnTo>
                  <a:pt x="1364" y="774"/>
                </a:lnTo>
                <a:lnTo>
                  <a:pt x="1364" y="774"/>
                </a:lnTo>
                <a:cubicBezTo>
                  <a:pt x="1395" y="774"/>
                  <a:pt x="1395" y="774"/>
                  <a:pt x="1395" y="774"/>
                </a:cubicBezTo>
                <a:cubicBezTo>
                  <a:pt x="1395" y="774"/>
                  <a:pt x="1364" y="774"/>
                  <a:pt x="1364" y="743"/>
                </a:cubicBezTo>
                <a:cubicBezTo>
                  <a:pt x="1364" y="743"/>
                  <a:pt x="1395" y="713"/>
                  <a:pt x="1395" y="681"/>
                </a:cubicBezTo>
                <a:lnTo>
                  <a:pt x="1395" y="681"/>
                </a:lnTo>
                <a:lnTo>
                  <a:pt x="1426" y="681"/>
                </a:lnTo>
                <a:lnTo>
                  <a:pt x="1426" y="650"/>
                </a:lnTo>
                <a:lnTo>
                  <a:pt x="1426" y="650"/>
                </a:lnTo>
                <a:cubicBezTo>
                  <a:pt x="1426" y="650"/>
                  <a:pt x="1426" y="650"/>
                  <a:pt x="1395" y="650"/>
                </a:cubicBezTo>
                <a:lnTo>
                  <a:pt x="1395" y="650"/>
                </a:lnTo>
                <a:lnTo>
                  <a:pt x="1364" y="650"/>
                </a:lnTo>
                <a:lnTo>
                  <a:pt x="1364" y="650"/>
                </a:lnTo>
                <a:cubicBezTo>
                  <a:pt x="1364" y="650"/>
                  <a:pt x="1364" y="650"/>
                  <a:pt x="1333" y="650"/>
                </a:cubicBezTo>
                <a:cubicBezTo>
                  <a:pt x="1333" y="681"/>
                  <a:pt x="1302" y="681"/>
                  <a:pt x="1271" y="681"/>
                </a:cubicBezTo>
                <a:cubicBezTo>
                  <a:pt x="1271" y="681"/>
                  <a:pt x="1271" y="681"/>
                  <a:pt x="1271" y="713"/>
                </a:cubicBezTo>
                <a:cubicBezTo>
                  <a:pt x="1271" y="713"/>
                  <a:pt x="1240" y="743"/>
                  <a:pt x="1240" y="774"/>
                </a:cubicBezTo>
                <a:cubicBezTo>
                  <a:pt x="1240" y="805"/>
                  <a:pt x="1240" y="805"/>
                  <a:pt x="1209" y="837"/>
                </a:cubicBezTo>
                <a:lnTo>
                  <a:pt x="1209" y="837"/>
                </a:lnTo>
                <a:cubicBezTo>
                  <a:pt x="1178" y="837"/>
                  <a:pt x="1178" y="837"/>
                  <a:pt x="1147" y="837"/>
                </a:cubicBezTo>
                <a:lnTo>
                  <a:pt x="1147" y="837"/>
                </a:lnTo>
                <a:lnTo>
                  <a:pt x="1147" y="837"/>
                </a:lnTo>
                <a:cubicBezTo>
                  <a:pt x="1116" y="867"/>
                  <a:pt x="1116" y="867"/>
                  <a:pt x="1116" y="867"/>
                </a:cubicBezTo>
                <a:cubicBezTo>
                  <a:pt x="1085" y="867"/>
                  <a:pt x="1023" y="867"/>
                  <a:pt x="1023" y="867"/>
                </a:cubicBezTo>
                <a:lnTo>
                  <a:pt x="1023" y="867"/>
                </a:lnTo>
                <a:lnTo>
                  <a:pt x="992" y="867"/>
                </a:lnTo>
                <a:cubicBezTo>
                  <a:pt x="992" y="837"/>
                  <a:pt x="992" y="837"/>
                  <a:pt x="961" y="837"/>
                </a:cubicBezTo>
                <a:lnTo>
                  <a:pt x="961" y="837"/>
                </a:lnTo>
                <a:lnTo>
                  <a:pt x="961" y="837"/>
                </a:lnTo>
                <a:cubicBezTo>
                  <a:pt x="930" y="837"/>
                  <a:pt x="930" y="837"/>
                  <a:pt x="930" y="805"/>
                </a:cubicBezTo>
                <a:cubicBezTo>
                  <a:pt x="930" y="805"/>
                  <a:pt x="930" y="805"/>
                  <a:pt x="899" y="805"/>
                </a:cubicBezTo>
                <a:cubicBezTo>
                  <a:pt x="899" y="805"/>
                  <a:pt x="899" y="805"/>
                  <a:pt x="899" y="774"/>
                </a:cubicBezTo>
                <a:lnTo>
                  <a:pt x="899" y="774"/>
                </a:lnTo>
                <a:cubicBezTo>
                  <a:pt x="899" y="743"/>
                  <a:pt x="868" y="743"/>
                  <a:pt x="868" y="743"/>
                </a:cubicBezTo>
                <a:lnTo>
                  <a:pt x="868" y="713"/>
                </a:lnTo>
                <a:cubicBezTo>
                  <a:pt x="837" y="681"/>
                  <a:pt x="806" y="619"/>
                  <a:pt x="806" y="589"/>
                </a:cubicBezTo>
                <a:cubicBezTo>
                  <a:pt x="806" y="557"/>
                  <a:pt x="806" y="557"/>
                  <a:pt x="806" y="526"/>
                </a:cubicBezTo>
                <a:cubicBezTo>
                  <a:pt x="806" y="495"/>
                  <a:pt x="806" y="495"/>
                  <a:pt x="806" y="495"/>
                </a:cubicBezTo>
                <a:cubicBezTo>
                  <a:pt x="806" y="465"/>
                  <a:pt x="837" y="402"/>
                  <a:pt x="837" y="372"/>
                </a:cubicBezTo>
                <a:cubicBezTo>
                  <a:pt x="837" y="372"/>
                  <a:pt x="837" y="372"/>
                  <a:pt x="806" y="372"/>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98" name="Freeform 216"/>
          <p:cNvSpPr>
            <a:spLocks noChangeArrowheads="1"/>
          </p:cNvSpPr>
          <p:nvPr/>
        </p:nvSpPr>
        <p:spPr bwMode="auto">
          <a:xfrm>
            <a:off x="3047720" y="3090633"/>
            <a:ext cx="102189" cy="180800"/>
          </a:xfrm>
          <a:custGeom>
            <a:avLst/>
            <a:gdLst>
              <a:gd name="T0" fmla="*/ 62 w 249"/>
              <a:gd name="T1" fmla="*/ 124 h 373"/>
              <a:gd name="T2" fmla="*/ 62 w 249"/>
              <a:gd name="T3" fmla="*/ 124 h 373"/>
              <a:gd name="T4" fmla="*/ 62 w 249"/>
              <a:gd name="T5" fmla="*/ 63 h 373"/>
              <a:gd name="T6" fmla="*/ 62 w 249"/>
              <a:gd name="T7" fmla="*/ 63 h 373"/>
              <a:gd name="T8" fmla="*/ 62 w 249"/>
              <a:gd name="T9" fmla="*/ 32 h 373"/>
              <a:gd name="T10" fmla="*/ 62 w 249"/>
              <a:gd name="T11" fmla="*/ 0 h 373"/>
              <a:gd name="T12" fmla="*/ 62 w 249"/>
              <a:gd name="T13" fmla="*/ 0 h 373"/>
              <a:gd name="T14" fmla="*/ 62 w 249"/>
              <a:gd name="T15" fmla="*/ 0 h 373"/>
              <a:gd name="T16" fmla="*/ 31 w 249"/>
              <a:gd name="T17" fmla="*/ 32 h 373"/>
              <a:gd name="T18" fmla="*/ 0 w 249"/>
              <a:gd name="T19" fmla="*/ 0 h 373"/>
              <a:gd name="T20" fmla="*/ 0 w 249"/>
              <a:gd name="T21" fmla="*/ 0 h 373"/>
              <a:gd name="T22" fmla="*/ 0 w 249"/>
              <a:gd name="T23" fmla="*/ 32 h 373"/>
              <a:gd name="T24" fmla="*/ 0 w 249"/>
              <a:gd name="T25" fmla="*/ 63 h 373"/>
              <a:gd name="T26" fmla="*/ 0 w 249"/>
              <a:gd name="T27" fmla="*/ 63 h 373"/>
              <a:gd name="T28" fmla="*/ 31 w 249"/>
              <a:gd name="T29" fmla="*/ 93 h 373"/>
              <a:gd name="T30" fmla="*/ 31 w 249"/>
              <a:gd name="T31" fmla="*/ 124 h 373"/>
              <a:gd name="T32" fmla="*/ 62 w 249"/>
              <a:gd name="T33" fmla="*/ 124 h 373"/>
              <a:gd name="T34" fmla="*/ 62 w 249"/>
              <a:gd name="T35" fmla="*/ 156 h 373"/>
              <a:gd name="T36" fmla="*/ 124 w 249"/>
              <a:gd name="T37" fmla="*/ 217 h 373"/>
              <a:gd name="T38" fmla="*/ 155 w 249"/>
              <a:gd name="T39" fmla="*/ 248 h 373"/>
              <a:gd name="T40" fmla="*/ 124 w 249"/>
              <a:gd name="T41" fmla="*/ 280 h 373"/>
              <a:gd name="T42" fmla="*/ 94 w 249"/>
              <a:gd name="T43" fmla="*/ 311 h 373"/>
              <a:gd name="T44" fmla="*/ 124 w 249"/>
              <a:gd name="T45" fmla="*/ 311 h 373"/>
              <a:gd name="T46" fmla="*/ 155 w 249"/>
              <a:gd name="T47" fmla="*/ 311 h 373"/>
              <a:gd name="T48" fmla="*/ 155 w 249"/>
              <a:gd name="T49" fmla="*/ 341 h 373"/>
              <a:gd name="T50" fmla="*/ 186 w 249"/>
              <a:gd name="T51" fmla="*/ 341 h 373"/>
              <a:gd name="T52" fmla="*/ 218 w 249"/>
              <a:gd name="T53" fmla="*/ 372 h 373"/>
              <a:gd name="T54" fmla="*/ 248 w 249"/>
              <a:gd name="T55" fmla="*/ 372 h 373"/>
              <a:gd name="T56" fmla="*/ 248 w 249"/>
              <a:gd name="T57" fmla="*/ 372 h 373"/>
              <a:gd name="T58" fmla="*/ 218 w 249"/>
              <a:gd name="T59" fmla="*/ 372 h 373"/>
              <a:gd name="T60" fmla="*/ 218 w 249"/>
              <a:gd name="T61" fmla="*/ 341 h 373"/>
              <a:gd name="T62" fmla="*/ 155 w 249"/>
              <a:gd name="T63" fmla="*/ 280 h 373"/>
              <a:gd name="T64" fmla="*/ 155 w 249"/>
              <a:gd name="T65" fmla="*/ 280 h 373"/>
              <a:gd name="T66" fmla="*/ 155 w 249"/>
              <a:gd name="T67" fmla="*/ 217 h 373"/>
              <a:gd name="T68" fmla="*/ 155 w 249"/>
              <a:gd name="T69" fmla="*/ 217 h 373"/>
              <a:gd name="T70" fmla="*/ 155 w 249"/>
              <a:gd name="T71" fmla="*/ 217 h 373"/>
              <a:gd name="T72" fmla="*/ 155 w 249"/>
              <a:gd name="T73" fmla="*/ 187 h 373"/>
              <a:gd name="T74" fmla="*/ 155 w 249"/>
              <a:gd name="T75" fmla="*/ 187 h 373"/>
              <a:gd name="T76" fmla="*/ 94 w 249"/>
              <a:gd name="T77" fmla="*/ 187 h 373"/>
              <a:gd name="T78" fmla="*/ 62 w 249"/>
              <a:gd name="T79" fmla="*/ 124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9" h="373">
                <a:moveTo>
                  <a:pt x="62" y="124"/>
                </a:moveTo>
                <a:lnTo>
                  <a:pt x="62" y="124"/>
                </a:lnTo>
                <a:cubicBezTo>
                  <a:pt x="62" y="93"/>
                  <a:pt x="62" y="93"/>
                  <a:pt x="62" y="63"/>
                </a:cubicBezTo>
                <a:lnTo>
                  <a:pt x="62" y="63"/>
                </a:lnTo>
                <a:cubicBezTo>
                  <a:pt x="62" y="32"/>
                  <a:pt x="62" y="32"/>
                  <a:pt x="62" y="32"/>
                </a:cubicBezTo>
                <a:cubicBezTo>
                  <a:pt x="62" y="32"/>
                  <a:pt x="62" y="32"/>
                  <a:pt x="62" y="0"/>
                </a:cubicBezTo>
                <a:lnTo>
                  <a:pt x="62" y="0"/>
                </a:lnTo>
                <a:lnTo>
                  <a:pt x="62" y="0"/>
                </a:lnTo>
                <a:lnTo>
                  <a:pt x="31" y="32"/>
                </a:lnTo>
                <a:cubicBezTo>
                  <a:pt x="31" y="32"/>
                  <a:pt x="31" y="32"/>
                  <a:pt x="0" y="0"/>
                </a:cubicBezTo>
                <a:lnTo>
                  <a:pt x="0" y="0"/>
                </a:lnTo>
                <a:cubicBezTo>
                  <a:pt x="0" y="32"/>
                  <a:pt x="0" y="32"/>
                  <a:pt x="0" y="32"/>
                </a:cubicBezTo>
                <a:cubicBezTo>
                  <a:pt x="0" y="63"/>
                  <a:pt x="0" y="63"/>
                  <a:pt x="0" y="63"/>
                </a:cubicBezTo>
                <a:lnTo>
                  <a:pt x="0" y="63"/>
                </a:lnTo>
                <a:cubicBezTo>
                  <a:pt x="31" y="63"/>
                  <a:pt x="31" y="63"/>
                  <a:pt x="31" y="93"/>
                </a:cubicBezTo>
                <a:cubicBezTo>
                  <a:pt x="31" y="124"/>
                  <a:pt x="31" y="124"/>
                  <a:pt x="31" y="124"/>
                </a:cubicBezTo>
                <a:cubicBezTo>
                  <a:pt x="31" y="124"/>
                  <a:pt x="31" y="124"/>
                  <a:pt x="62" y="124"/>
                </a:cubicBezTo>
                <a:lnTo>
                  <a:pt x="62" y="156"/>
                </a:lnTo>
                <a:lnTo>
                  <a:pt x="124" y="217"/>
                </a:lnTo>
                <a:cubicBezTo>
                  <a:pt x="155" y="248"/>
                  <a:pt x="155" y="248"/>
                  <a:pt x="155" y="248"/>
                </a:cubicBezTo>
                <a:cubicBezTo>
                  <a:pt x="155" y="280"/>
                  <a:pt x="124" y="280"/>
                  <a:pt x="124" y="280"/>
                </a:cubicBezTo>
                <a:cubicBezTo>
                  <a:pt x="124" y="280"/>
                  <a:pt x="124" y="280"/>
                  <a:pt x="94" y="311"/>
                </a:cubicBezTo>
                <a:cubicBezTo>
                  <a:pt x="124" y="311"/>
                  <a:pt x="124" y="311"/>
                  <a:pt x="124" y="311"/>
                </a:cubicBezTo>
                <a:cubicBezTo>
                  <a:pt x="124" y="311"/>
                  <a:pt x="124" y="311"/>
                  <a:pt x="155" y="311"/>
                </a:cubicBezTo>
                <a:cubicBezTo>
                  <a:pt x="155" y="341"/>
                  <a:pt x="155" y="341"/>
                  <a:pt x="155" y="341"/>
                </a:cubicBezTo>
                <a:lnTo>
                  <a:pt x="186" y="341"/>
                </a:lnTo>
                <a:lnTo>
                  <a:pt x="218" y="372"/>
                </a:lnTo>
                <a:lnTo>
                  <a:pt x="248" y="372"/>
                </a:lnTo>
                <a:lnTo>
                  <a:pt x="248" y="372"/>
                </a:lnTo>
                <a:cubicBezTo>
                  <a:pt x="248" y="372"/>
                  <a:pt x="248" y="372"/>
                  <a:pt x="218" y="372"/>
                </a:cubicBezTo>
                <a:cubicBezTo>
                  <a:pt x="218" y="372"/>
                  <a:pt x="218" y="372"/>
                  <a:pt x="218" y="341"/>
                </a:cubicBezTo>
                <a:cubicBezTo>
                  <a:pt x="186" y="341"/>
                  <a:pt x="186" y="311"/>
                  <a:pt x="155" y="280"/>
                </a:cubicBezTo>
                <a:lnTo>
                  <a:pt x="155" y="280"/>
                </a:lnTo>
                <a:cubicBezTo>
                  <a:pt x="155" y="248"/>
                  <a:pt x="155" y="217"/>
                  <a:pt x="155" y="217"/>
                </a:cubicBezTo>
                <a:lnTo>
                  <a:pt x="155" y="217"/>
                </a:lnTo>
                <a:lnTo>
                  <a:pt x="155" y="217"/>
                </a:lnTo>
                <a:cubicBezTo>
                  <a:pt x="155" y="217"/>
                  <a:pt x="155" y="217"/>
                  <a:pt x="155" y="187"/>
                </a:cubicBezTo>
                <a:lnTo>
                  <a:pt x="155" y="187"/>
                </a:lnTo>
                <a:cubicBezTo>
                  <a:pt x="124" y="187"/>
                  <a:pt x="124" y="187"/>
                  <a:pt x="94" y="187"/>
                </a:cubicBezTo>
                <a:cubicBezTo>
                  <a:pt x="94" y="187"/>
                  <a:pt x="62" y="156"/>
                  <a:pt x="62" y="124"/>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499" name="Freeform 217"/>
          <p:cNvSpPr>
            <a:spLocks noChangeArrowheads="1"/>
          </p:cNvSpPr>
          <p:nvPr/>
        </p:nvSpPr>
        <p:spPr bwMode="auto">
          <a:xfrm>
            <a:off x="4201004" y="2686491"/>
            <a:ext cx="78467" cy="44667"/>
          </a:xfrm>
          <a:custGeom>
            <a:avLst/>
            <a:gdLst>
              <a:gd name="T0" fmla="*/ 63 w 188"/>
              <a:gd name="T1" fmla="*/ 31 h 93"/>
              <a:gd name="T2" fmla="*/ 63 w 188"/>
              <a:gd name="T3" fmla="*/ 31 h 93"/>
              <a:gd name="T4" fmla="*/ 32 w 188"/>
              <a:gd name="T5" fmla="*/ 62 h 93"/>
              <a:gd name="T6" fmla="*/ 0 w 188"/>
              <a:gd name="T7" fmla="*/ 62 h 93"/>
              <a:gd name="T8" fmla="*/ 32 w 188"/>
              <a:gd name="T9" fmla="*/ 92 h 93"/>
              <a:gd name="T10" fmla="*/ 32 w 188"/>
              <a:gd name="T11" fmla="*/ 92 h 93"/>
              <a:gd name="T12" fmla="*/ 32 w 188"/>
              <a:gd name="T13" fmla="*/ 92 h 93"/>
              <a:gd name="T14" fmla="*/ 63 w 188"/>
              <a:gd name="T15" fmla="*/ 92 h 93"/>
              <a:gd name="T16" fmla="*/ 94 w 188"/>
              <a:gd name="T17" fmla="*/ 31 h 93"/>
              <a:gd name="T18" fmla="*/ 124 w 188"/>
              <a:gd name="T19" fmla="*/ 31 h 93"/>
              <a:gd name="T20" fmla="*/ 124 w 188"/>
              <a:gd name="T21" fmla="*/ 31 h 93"/>
              <a:gd name="T22" fmla="*/ 156 w 188"/>
              <a:gd name="T23" fmla="*/ 31 h 93"/>
              <a:gd name="T24" fmla="*/ 156 w 188"/>
              <a:gd name="T25" fmla="*/ 31 h 93"/>
              <a:gd name="T26" fmla="*/ 156 w 188"/>
              <a:gd name="T27" fmla="*/ 31 h 93"/>
              <a:gd name="T28" fmla="*/ 156 w 188"/>
              <a:gd name="T29" fmla="*/ 31 h 93"/>
              <a:gd name="T30" fmla="*/ 187 w 188"/>
              <a:gd name="T31" fmla="*/ 0 h 93"/>
              <a:gd name="T32" fmla="*/ 156 w 188"/>
              <a:gd name="T33" fmla="*/ 0 h 93"/>
              <a:gd name="T34" fmla="*/ 124 w 188"/>
              <a:gd name="T35" fmla="*/ 0 h 93"/>
              <a:gd name="T36" fmla="*/ 124 w 188"/>
              <a:gd name="T37" fmla="*/ 31 h 93"/>
              <a:gd name="T38" fmla="*/ 63 w 188"/>
              <a:gd name="T39" fmla="*/ 3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 h="93">
                <a:moveTo>
                  <a:pt x="63" y="31"/>
                </a:moveTo>
                <a:lnTo>
                  <a:pt x="63" y="31"/>
                </a:lnTo>
                <a:lnTo>
                  <a:pt x="32" y="62"/>
                </a:lnTo>
                <a:lnTo>
                  <a:pt x="0" y="62"/>
                </a:lnTo>
                <a:lnTo>
                  <a:pt x="32" y="92"/>
                </a:lnTo>
                <a:lnTo>
                  <a:pt x="32" y="92"/>
                </a:lnTo>
                <a:lnTo>
                  <a:pt x="32" y="92"/>
                </a:lnTo>
                <a:cubicBezTo>
                  <a:pt x="32" y="92"/>
                  <a:pt x="32" y="92"/>
                  <a:pt x="63" y="92"/>
                </a:cubicBezTo>
                <a:cubicBezTo>
                  <a:pt x="63" y="62"/>
                  <a:pt x="94" y="31"/>
                  <a:pt x="94" y="31"/>
                </a:cubicBezTo>
                <a:cubicBezTo>
                  <a:pt x="124" y="31"/>
                  <a:pt x="124" y="31"/>
                  <a:pt x="124" y="31"/>
                </a:cubicBezTo>
                <a:lnTo>
                  <a:pt x="124" y="31"/>
                </a:lnTo>
                <a:cubicBezTo>
                  <a:pt x="156" y="31"/>
                  <a:pt x="156" y="31"/>
                  <a:pt x="156" y="31"/>
                </a:cubicBezTo>
                <a:lnTo>
                  <a:pt x="156" y="31"/>
                </a:lnTo>
                <a:lnTo>
                  <a:pt x="156" y="31"/>
                </a:lnTo>
                <a:lnTo>
                  <a:pt x="156" y="31"/>
                </a:lnTo>
                <a:cubicBezTo>
                  <a:pt x="187" y="31"/>
                  <a:pt x="187" y="0"/>
                  <a:pt x="187" y="0"/>
                </a:cubicBezTo>
                <a:cubicBezTo>
                  <a:pt x="156" y="0"/>
                  <a:pt x="156" y="0"/>
                  <a:pt x="156" y="0"/>
                </a:cubicBezTo>
                <a:lnTo>
                  <a:pt x="124" y="0"/>
                </a:lnTo>
                <a:cubicBezTo>
                  <a:pt x="124" y="31"/>
                  <a:pt x="124" y="31"/>
                  <a:pt x="124" y="31"/>
                </a:cubicBezTo>
                <a:cubicBezTo>
                  <a:pt x="94" y="31"/>
                  <a:pt x="63" y="31"/>
                  <a:pt x="63" y="31"/>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383971">
              <a:defRPr/>
            </a:pPr>
            <a:endParaRPr lang="en-US" sz="900" dirty="0">
              <a:latin typeface="Arial" panose="020B0604020202020204" pitchFamily="34" charset="0"/>
              <a:cs typeface="Arial" panose="020B0604020202020204" pitchFamily="34" charset="0"/>
            </a:endParaRPr>
          </a:p>
        </p:txBody>
      </p:sp>
      <p:sp>
        <p:nvSpPr>
          <p:cNvPr id="500" name="Freeform 53"/>
          <p:cNvSpPr>
            <a:spLocks noChangeAspect="1"/>
          </p:cNvSpPr>
          <p:nvPr/>
        </p:nvSpPr>
        <p:spPr bwMode="gray">
          <a:xfrm>
            <a:off x="8951224" y="5338844"/>
            <a:ext cx="68717" cy="95450"/>
          </a:xfrm>
          <a:custGeom>
            <a:avLst/>
            <a:gdLst/>
            <a:ahLst/>
            <a:cxnLst>
              <a:cxn ang="0">
                <a:pos x="4" y="4"/>
              </a:cxn>
              <a:cxn ang="0">
                <a:pos x="20" y="11"/>
              </a:cxn>
              <a:cxn ang="0">
                <a:pos x="30" y="7"/>
              </a:cxn>
              <a:cxn ang="0">
                <a:pos x="68" y="32"/>
              </a:cxn>
              <a:cxn ang="0">
                <a:pos x="105" y="36"/>
              </a:cxn>
              <a:cxn ang="0">
                <a:pos x="127" y="23"/>
              </a:cxn>
              <a:cxn ang="0">
                <a:pos x="148" y="22"/>
              </a:cxn>
              <a:cxn ang="0">
                <a:pos x="165" y="13"/>
              </a:cxn>
              <a:cxn ang="0">
                <a:pos x="176" y="7"/>
              </a:cxn>
              <a:cxn ang="0">
                <a:pos x="193" y="22"/>
              </a:cxn>
              <a:cxn ang="0">
                <a:pos x="198" y="54"/>
              </a:cxn>
              <a:cxn ang="0">
                <a:pos x="196" y="85"/>
              </a:cxn>
              <a:cxn ang="0">
                <a:pos x="201" y="109"/>
              </a:cxn>
              <a:cxn ang="0">
                <a:pos x="198" y="112"/>
              </a:cxn>
              <a:cxn ang="0">
                <a:pos x="194" y="94"/>
              </a:cxn>
              <a:cxn ang="0">
                <a:pos x="182" y="119"/>
              </a:cxn>
              <a:cxn ang="0">
                <a:pos x="177" y="135"/>
              </a:cxn>
              <a:cxn ang="0">
                <a:pos x="172" y="157"/>
              </a:cxn>
              <a:cxn ang="0">
                <a:pos x="156" y="155"/>
              </a:cxn>
              <a:cxn ang="0">
                <a:pos x="154" y="167"/>
              </a:cxn>
              <a:cxn ang="0">
                <a:pos x="143" y="179"/>
              </a:cxn>
              <a:cxn ang="0">
                <a:pos x="137" y="184"/>
              </a:cxn>
              <a:cxn ang="0">
                <a:pos x="127" y="187"/>
              </a:cxn>
              <a:cxn ang="0">
                <a:pos x="124" y="206"/>
              </a:cxn>
              <a:cxn ang="0">
                <a:pos x="111" y="216"/>
              </a:cxn>
              <a:cxn ang="0">
                <a:pos x="99" y="209"/>
              </a:cxn>
              <a:cxn ang="0">
                <a:pos x="83" y="208"/>
              </a:cxn>
              <a:cxn ang="0">
                <a:pos x="69" y="201"/>
              </a:cxn>
              <a:cxn ang="0">
                <a:pos x="80" y="193"/>
              </a:cxn>
              <a:cxn ang="0">
                <a:pos x="62" y="188"/>
              </a:cxn>
              <a:cxn ang="0">
                <a:pos x="41" y="157"/>
              </a:cxn>
              <a:cxn ang="0">
                <a:pos x="25" y="107"/>
              </a:cxn>
              <a:cxn ang="0">
                <a:pos x="45" y="118"/>
              </a:cxn>
              <a:cxn ang="0">
                <a:pos x="25" y="92"/>
              </a:cxn>
              <a:cxn ang="0">
                <a:pos x="2" y="24"/>
              </a:cxn>
            </a:cxnLst>
            <a:rect l="0" t="0" r="r" b="b"/>
            <a:pathLst>
              <a:path w="201" h="216">
                <a:moveTo>
                  <a:pt x="2" y="0"/>
                </a:moveTo>
                <a:lnTo>
                  <a:pt x="4" y="4"/>
                </a:lnTo>
                <a:lnTo>
                  <a:pt x="13" y="6"/>
                </a:lnTo>
                <a:lnTo>
                  <a:pt x="20" y="11"/>
                </a:lnTo>
                <a:lnTo>
                  <a:pt x="26" y="7"/>
                </a:lnTo>
                <a:lnTo>
                  <a:pt x="30" y="7"/>
                </a:lnTo>
                <a:lnTo>
                  <a:pt x="43" y="13"/>
                </a:lnTo>
                <a:lnTo>
                  <a:pt x="68" y="32"/>
                </a:lnTo>
                <a:lnTo>
                  <a:pt x="100" y="36"/>
                </a:lnTo>
                <a:lnTo>
                  <a:pt x="105" y="36"/>
                </a:lnTo>
                <a:lnTo>
                  <a:pt x="116" y="28"/>
                </a:lnTo>
                <a:lnTo>
                  <a:pt x="127" y="23"/>
                </a:lnTo>
                <a:lnTo>
                  <a:pt x="137" y="24"/>
                </a:lnTo>
                <a:lnTo>
                  <a:pt x="148" y="22"/>
                </a:lnTo>
                <a:lnTo>
                  <a:pt x="159" y="11"/>
                </a:lnTo>
                <a:lnTo>
                  <a:pt x="165" y="13"/>
                </a:lnTo>
                <a:lnTo>
                  <a:pt x="172" y="16"/>
                </a:lnTo>
                <a:lnTo>
                  <a:pt x="176" y="7"/>
                </a:lnTo>
                <a:lnTo>
                  <a:pt x="185" y="11"/>
                </a:lnTo>
                <a:lnTo>
                  <a:pt x="193" y="22"/>
                </a:lnTo>
                <a:lnTo>
                  <a:pt x="197" y="44"/>
                </a:lnTo>
                <a:lnTo>
                  <a:pt x="198" y="54"/>
                </a:lnTo>
                <a:lnTo>
                  <a:pt x="196" y="65"/>
                </a:lnTo>
                <a:lnTo>
                  <a:pt x="196" y="85"/>
                </a:lnTo>
                <a:lnTo>
                  <a:pt x="198" y="103"/>
                </a:lnTo>
                <a:lnTo>
                  <a:pt x="201" y="109"/>
                </a:lnTo>
                <a:lnTo>
                  <a:pt x="198" y="122"/>
                </a:lnTo>
                <a:lnTo>
                  <a:pt x="198" y="112"/>
                </a:lnTo>
                <a:lnTo>
                  <a:pt x="197" y="102"/>
                </a:lnTo>
                <a:lnTo>
                  <a:pt x="194" y="94"/>
                </a:lnTo>
                <a:lnTo>
                  <a:pt x="192" y="101"/>
                </a:lnTo>
                <a:lnTo>
                  <a:pt x="182" y="119"/>
                </a:lnTo>
                <a:lnTo>
                  <a:pt x="182" y="134"/>
                </a:lnTo>
                <a:lnTo>
                  <a:pt x="177" y="135"/>
                </a:lnTo>
                <a:lnTo>
                  <a:pt x="177" y="153"/>
                </a:lnTo>
                <a:lnTo>
                  <a:pt x="172" y="157"/>
                </a:lnTo>
                <a:lnTo>
                  <a:pt x="166" y="157"/>
                </a:lnTo>
                <a:lnTo>
                  <a:pt x="156" y="155"/>
                </a:lnTo>
                <a:lnTo>
                  <a:pt x="154" y="158"/>
                </a:lnTo>
                <a:lnTo>
                  <a:pt x="154" y="167"/>
                </a:lnTo>
                <a:lnTo>
                  <a:pt x="150" y="176"/>
                </a:lnTo>
                <a:lnTo>
                  <a:pt x="143" y="179"/>
                </a:lnTo>
                <a:lnTo>
                  <a:pt x="140" y="190"/>
                </a:lnTo>
                <a:lnTo>
                  <a:pt x="137" y="184"/>
                </a:lnTo>
                <a:lnTo>
                  <a:pt x="131" y="182"/>
                </a:lnTo>
                <a:lnTo>
                  <a:pt x="127" y="187"/>
                </a:lnTo>
                <a:lnTo>
                  <a:pt x="124" y="198"/>
                </a:lnTo>
                <a:lnTo>
                  <a:pt x="124" y="206"/>
                </a:lnTo>
                <a:lnTo>
                  <a:pt x="117" y="215"/>
                </a:lnTo>
                <a:lnTo>
                  <a:pt x="111" y="216"/>
                </a:lnTo>
                <a:lnTo>
                  <a:pt x="105" y="211"/>
                </a:lnTo>
                <a:lnTo>
                  <a:pt x="99" y="209"/>
                </a:lnTo>
                <a:lnTo>
                  <a:pt x="94" y="212"/>
                </a:lnTo>
                <a:lnTo>
                  <a:pt x="83" y="208"/>
                </a:lnTo>
                <a:lnTo>
                  <a:pt x="73" y="208"/>
                </a:lnTo>
                <a:lnTo>
                  <a:pt x="69" y="201"/>
                </a:lnTo>
                <a:lnTo>
                  <a:pt x="77" y="200"/>
                </a:lnTo>
                <a:lnTo>
                  <a:pt x="80" y="193"/>
                </a:lnTo>
                <a:lnTo>
                  <a:pt x="70" y="193"/>
                </a:lnTo>
                <a:lnTo>
                  <a:pt x="62" y="188"/>
                </a:lnTo>
                <a:lnTo>
                  <a:pt x="49" y="165"/>
                </a:lnTo>
                <a:lnTo>
                  <a:pt x="41" y="157"/>
                </a:lnTo>
                <a:lnTo>
                  <a:pt x="37" y="151"/>
                </a:lnTo>
                <a:lnTo>
                  <a:pt x="25" y="107"/>
                </a:lnTo>
                <a:lnTo>
                  <a:pt x="37" y="129"/>
                </a:lnTo>
                <a:lnTo>
                  <a:pt x="45" y="118"/>
                </a:lnTo>
                <a:lnTo>
                  <a:pt x="37" y="113"/>
                </a:lnTo>
                <a:lnTo>
                  <a:pt x="25" y="92"/>
                </a:lnTo>
                <a:lnTo>
                  <a:pt x="0" y="39"/>
                </a:lnTo>
                <a:lnTo>
                  <a:pt x="2" y="24"/>
                </a:lnTo>
                <a:lnTo>
                  <a:pt x="2" y="0"/>
                </a:lnTo>
                <a:close/>
              </a:path>
            </a:pathLst>
          </a:custGeom>
          <a:solidFill>
            <a:srgbClr val="FFC000"/>
          </a:solidFill>
          <a:ln w="6350" cap="flat" cmpd="sng">
            <a:noFill/>
            <a:prstDash val="solid"/>
            <a:round/>
            <a:headEnd type="none" w="med" len="med"/>
            <a:tailEnd type="none" w="med" len="med"/>
          </a:ln>
          <a:effectLst/>
        </p:spPr>
        <p:txBody>
          <a:bodyPr/>
          <a:lstStyle/>
          <a:p>
            <a:pPr defTabSz="383971">
              <a:defRPr/>
            </a:pPr>
            <a:endParaRPr lang="en-US" sz="900" dirty="0">
              <a:latin typeface="Arial" panose="020B0604020202020204" pitchFamily="34" charset="0"/>
              <a:cs typeface="Arial" panose="020B0604020202020204" pitchFamily="34" charset="0"/>
            </a:endParaRPr>
          </a:p>
        </p:txBody>
      </p:sp>
      <p:sp>
        <p:nvSpPr>
          <p:cNvPr id="501" name="Freeform 55"/>
          <p:cNvSpPr>
            <a:spLocks noChangeAspect="1"/>
          </p:cNvSpPr>
          <p:nvPr/>
        </p:nvSpPr>
        <p:spPr bwMode="gray">
          <a:xfrm>
            <a:off x="9361644" y="5336650"/>
            <a:ext cx="146847" cy="202967"/>
          </a:xfrm>
          <a:custGeom>
            <a:avLst/>
            <a:gdLst/>
            <a:ahLst/>
            <a:cxnLst>
              <a:cxn ang="0">
                <a:pos x="319" y="16"/>
              </a:cxn>
              <a:cxn ang="0">
                <a:pos x="337" y="0"/>
              </a:cxn>
              <a:cxn ang="0">
                <a:pos x="349" y="22"/>
              </a:cxn>
              <a:cxn ang="0">
                <a:pos x="362" y="51"/>
              </a:cxn>
              <a:cxn ang="0">
                <a:pos x="391" y="35"/>
              </a:cxn>
              <a:cxn ang="0">
                <a:pos x="402" y="35"/>
              </a:cxn>
              <a:cxn ang="0">
                <a:pos x="411" y="47"/>
              </a:cxn>
              <a:cxn ang="0">
                <a:pos x="423" y="40"/>
              </a:cxn>
              <a:cxn ang="0">
                <a:pos x="417" y="68"/>
              </a:cxn>
              <a:cxn ang="0">
                <a:pos x="411" y="114"/>
              </a:cxn>
              <a:cxn ang="0">
                <a:pos x="387" y="141"/>
              </a:cxn>
              <a:cxn ang="0">
                <a:pos x="362" y="180"/>
              </a:cxn>
              <a:cxn ang="0">
                <a:pos x="342" y="228"/>
              </a:cxn>
              <a:cxn ang="0">
                <a:pos x="360" y="246"/>
              </a:cxn>
              <a:cxn ang="0">
                <a:pos x="326" y="235"/>
              </a:cxn>
              <a:cxn ang="0">
                <a:pos x="316" y="244"/>
              </a:cxn>
              <a:cxn ang="0">
                <a:pos x="287" y="262"/>
              </a:cxn>
              <a:cxn ang="0">
                <a:pos x="274" y="265"/>
              </a:cxn>
              <a:cxn ang="0">
                <a:pos x="262" y="320"/>
              </a:cxn>
              <a:cxn ang="0">
                <a:pos x="245" y="361"/>
              </a:cxn>
              <a:cxn ang="0">
                <a:pos x="231" y="390"/>
              </a:cxn>
              <a:cxn ang="0">
                <a:pos x="230" y="410"/>
              </a:cxn>
              <a:cxn ang="0">
                <a:pos x="190" y="434"/>
              </a:cxn>
              <a:cxn ang="0">
                <a:pos x="177" y="449"/>
              </a:cxn>
              <a:cxn ang="0">
                <a:pos x="138" y="463"/>
              </a:cxn>
              <a:cxn ang="0">
                <a:pos x="120" y="454"/>
              </a:cxn>
              <a:cxn ang="0">
                <a:pos x="104" y="454"/>
              </a:cxn>
              <a:cxn ang="0">
                <a:pos x="91" y="441"/>
              </a:cxn>
              <a:cxn ang="0">
                <a:pos x="55" y="421"/>
              </a:cxn>
              <a:cxn ang="0">
                <a:pos x="12" y="422"/>
              </a:cxn>
              <a:cxn ang="0">
                <a:pos x="13" y="413"/>
              </a:cxn>
              <a:cxn ang="0">
                <a:pos x="9" y="405"/>
              </a:cxn>
              <a:cxn ang="0">
                <a:pos x="16" y="391"/>
              </a:cxn>
              <a:cxn ang="0">
                <a:pos x="24" y="379"/>
              </a:cxn>
              <a:cxn ang="0">
                <a:pos x="15" y="366"/>
              </a:cxn>
              <a:cxn ang="0">
                <a:pos x="21" y="353"/>
              </a:cxn>
              <a:cxn ang="0">
                <a:pos x="37" y="356"/>
              </a:cxn>
              <a:cxn ang="0">
                <a:pos x="31" y="347"/>
              </a:cxn>
              <a:cxn ang="0">
                <a:pos x="47" y="325"/>
              </a:cxn>
              <a:cxn ang="0">
                <a:pos x="56" y="329"/>
              </a:cxn>
              <a:cxn ang="0">
                <a:pos x="61" y="304"/>
              </a:cxn>
              <a:cxn ang="0">
                <a:pos x="82" y="278"/>
              </a:cxn>
              <a:cxn ang="0">
                <a:pos x="102" y="255"/>
              </a:cxn>
              <a:cxn ang="0">
                <a:pos x="133" y="249"/>
              </a:cxn>
              <a:cxn ang="0">
                <a:pos x="187" y="208"/>
              </a:cxn>
              <a:cxn ang="0">
                <a:pos x="219" y="178"/>
              </a:cxn>
              <a:cxn ang="0">
                <a:pos x="256" y="144"/>
              </a:cxn>
              <a:cxn ang="0">
                <a:pos x="288" y="81"/>
              </a:cxn>
              <a:cxn ang="0">
                <a:pos x="308" y="34"/>
              </a:cxn>
            </a:cxnLst>
            <a:rect l="0" t="0" r="r" b="b"/>
            <a:pathLst>
              <a:path w="424" h="463">
                <a:moveTo>
                  <a:pt x="308" y="34"/>
                </a:moveTo>
                <a:lnTo>
                  <a:pt x="310" y="35"/>
                </a:lnTo>
                <a:lnTo>
                  <a:pt x="311" y="20"/>
                </a:lnTo>
                <a:lnTo>
                  <a:pt x="319" y="16"/>
                </a:lnTo>
                <a:lnTo>
                  <a:pt x="327" y="6"/>
                </a:lnTo>
                <a:lnTo>
                  <a:pt x="331" y="6"/>
                </a:lnTo>
                <a:lnTo>
                  <a:pt x="333" y="2"/>
                </a:lnTo>
                <a:lnTo>
                  <a:pt x="337" y="0"/>
                </a:lnTo>
                <a:lnTo>
                  <a:pt x="340" y="3"/>
                </a:lnTo>
                <a:lnTo>
                  <a:pt x="340" y="14"/>
                </a:lnTo>
                <a:lnTo>
                  <a:pt x="343" y="20"/>
                </a:lnTo>
                <a:lnTo>
                  <a:pt x="349" y="22"/>
                </a:lnTo>
                <a:lnTo>
                  <a:pt x="354" y="22"/>
                </a:lnTo>
                <a:lnTo>
                  <a:pt x="358" y="28"/>
                </a:lnTo>
                <a:lnTo>
                  <a:pt x="358" y="45"/>
                </a:lnTo>
                <a:lnTo>
                  <a:pt x="362" y="51"/>
                </a:lnTo>
                <a:lnTo>
                  <a:pt x="368" y="55"/>
                </a:lnTo>
                <a:lnTo>
                  <a:pt x="381" y="44"/>
                </a:lnTo>
                <a:lnTo>
                  <a:pt x="387" y="41"/>
                </a:lnTo>
                <a:lnTo>
                  <a:pt x="391" y="35"/>
                </a:lnTo>
                <a:lnTo>
                  <a:pt x="401" y="29"/>
                </a:lnTo>
                <a:lnTo>
                  <a:pt x="406" y="28"/>
                </a:lnTo>
                <a:lnTo>
                  <a:pt x="407" y="29"/>
                </a:lnTo>
                <a:lnTo>
                  <a:pt x="402" y="35"/>
                </a:lnTo>
                <a:lnTo>
                  <a:pt x="403" y="36"/>
                </a:lnTo>
                <a:lnTo>
                  <a:pt x="405" y="44"/>
                </a:lnTo>
                <a:lnTo>
                  <a:pt x="401" y="54"/>
                </a:lnTo>
                <a:lnTo>
                  <a:pt x="411" y="47"/>
                </a:lnTo>
                <a:lnTo>
                  <a:pt x="408" y="43"/>
                </a:lnTo>
                <a:lnTo>
                  <a:pt x="413" y="34"/>
                </a:lnTo>
                <a:lnTo>
                  <a:pt x="418" y="33"/>
                </a:lnTo>
                <a:lnTo>
                  <a:pt x="423" y="40"/>
                </a:lnTo>
                <a:lnTo>
                  <a:pt x="414" y="51"/>
                </a:lnTo>
                <a:lnTo>
                  <a:pt x="418" y="51"/>
                </a:lnTo>
                <a:lnTo>
                  <a:pt x="422" y="57"/>
                </a:lnTo>
                <a:lnTo>
                  <a:pt x="417" y="68"/>
                </a:lnTo>
                <a:lnTo>
                  <a:pt x="424" y="87"/>
                </a:lnTo>
                <a:lnTo>
                  <a:pt x="422" y="93"/>
                </a:lnTo>
                <a:lnTo>
                  <a:pt x="413" y="106"/>
                </a:lnTo>
                <a:lnTo>
                  <a:pt x="411" y="114"/>
                </a:lnTo>
                <a:lnTo>
                  <a:pt x="405" y="124"/>
                </a:lnTo>
                <a:lnTo>
                  <a:pt x="398" y="125"/>
                </a:lnTo>
                <a:lnTo>
                  <a:pt x="397" y="129"/>
                </a:lnTo>
                <a:lnTo>
                  <a:pt x="387" y="141"/>
                </a:lnTo>
                <a:lnTo>
                  <a:pt x="375" y="168"/>
                </a:lnTo>
                <a:lnTo>
                  <a:pt x="369" y="174"/>
                </a:lnTo>
                <a:lnTo>
                  <a:pt x="365" y="175"/>
                </a:lnTo>
                <a:lnTo>
                  <a:pt x="362" y="180"/>
                </a:lnTo>
                <a:lnTo>
                  <a:pt x="349" y="189"/>
                </a:lnTo>
                <a:lnTo>
                  <a:pt x="347" y="192"/>
                </a:lnTo>
                <a:lnTo>
                  <a:pt x="344" y="217"/>
                </a:lnTo>
                <a:lnTo>
                  <a:pt x="342" y="228"/>
                </a:lnTo>
                <a:lnTo>
                  <a:pt x="352" y="230"/>
                </a:lnTo>
                <a:lnTo>
                  <a:pt x="359" y="234"/>
                </a:lnTo>
                <a:lnTo>
                  <a:pt x="362" y="243"/>
                </a:lnTo>
                <a:lnTo>
                  <a:pt x="360" y="246"/>
                </a:lnTo>
                <a:lnTo>
                  <a:pt x="356" y="240"/>
                </a:lnTo>
                <a:lnTo>
                  <a:pt x="354" y="246"/>
                </a:lnTo>
                <a:lnTo>
                  <a:pt x="333" y="239"/>
                </a:lnTo>
                <a:lnTo>
                  <a:pt x="326" y="235"/>
                </a:lnTo>
                <a:lnTo>
                  <a:pt x="324" y="237"/>
                </a:lnTo>
                <a:lnTo>
                  <a:pt x="324" y="244"/>
                </a:lnTo>
                <a:lnTo>
                  <a:pt x="320" y="248"/>
                </a:lnTo>
                <a:lnTo>
                  <a:pt x="316" y="244"/>
                </a:lnTo>
                <a:lnTo>
                  <a:pt x="313" y="243"/>
                </a:lnTo>
                <a:lnTo>
                  <a:pt x="310" y="249"/>
                </a:lnTo>
                <a:lnTo>
                  <a:pt x="295" y="256"/>
                </a:lnTo>
                <a:lnTo>
                  <a:pt x="287" y="262"/>
                </a:lnTo>
                <a:lnTo>
                  <a:pt x="282" y="262"/>
                </a:lnTo>
                <a:lnTo>
                  <a:pt x="279" y="256"/>
                </a:lnTo>
                <a:lnTo>
                  <a:pt x="274" y="256"/>
                </a:lnTo>
                <a:lnTo>
                  <a:pt x="274" y="265"/>
                </a:lnTo>
                <a:lnTo>
                  <a:pt x="272" y="277"/>
                </a:lnTo>
                <a:lnTo>
                  <a:pt x="265" y="289"/>
                </a:lnTo>
                <a:lnTo>
                  <a:pt x="263" y="302"/>
                </a:lnTo>
                <a:lnTo>
                  <a:pt x="262" y="320"/>
                </a:lnTo>
                <a:lnTo>
                  <a:pt x="256" y="324"/>
                </a:lnTo>
                <a:lnTo>
                  <a:pt x="257" y="336"/>
                </a:lnTo>
                <a:lnTo>
                  <a:pt x="247" y="347"/>
                </a:lnTo>
                <a:lnTo>
                  <a:pt x="245" y="361"/>
                </a:lnTo>
                <a:lnTo>
                  <a:pt x="245" y="369"/>
                </a:lnTo>
                <a:lnTo>
                  <a:pt x="239" y="379"/>
                </a:lnTo>
                <a:lnTo>
                  <a:pt x="233" y="385"/>
                </a:lnTo>
                <a:lnTo>
                  <a:pt x="231" y="390"/>
                </a:lnTo>
                <a:lnTo>
                  <a:pt x="231" y="398"/>
                </a:lnTo>
                <a:lnTo>
                  <a:pt x="228" y="401"/>
                </a:lnTo>
                <a:lnTo>
                  <a:pt x="233" y="402"/>
                </a:lnTo>
                <a:lnTo>
                  <a:pt x="230" y="410"/>
                </a:lnTo>
                <a:lnTo>
                  <a:pt x="223" y="409"/>
                </a:lnTo>
                <a:lnTo>
                  <a:pt x="214" y="415"/>
                </a:lnTo>
                <a:lnTo>
                  <a:pt x="204" y="428"/>
                </a:lnTo>
                <a:lnTo>
                  <a:pt x="190" y="434"/>
                </a:lnTo>
                <a:lnTo>
                  <a:pt x="185" y="437"/>
                </a:lnTo>
                <a:lnTo>
                  <a:pt x="185" y="441"/>
                </a:lnTo>
                <a:lnTo>
                  <a:pt x="180" y="443"/>
                </a:lnTo>
                <a:lnTo>
                  <a:pt x="177" y="449"/>
                </a:lnTo>
                <a:lnTo>
                  <a:pt x="172" y="453"/>
                </a:lnTo>
                <a:lnTo>
                  <a:pt x="153" y="459"/>
                </a:lnTo>
                <a:lnTo>
                  <a:pt x="149" y="459"/>
                </a:lnTo>
                <a:lnTo>
                  <a:pt x="138" y="463"/>
                </a:lnTo>
                <a:lnTo>
                  <a:pt x="132" y="459"/>
                </a:lnTo>
                <a:lnTo>
                  <a:pt x="129" y="452"/>
                </a:lnTo>
                <a:lnTo>
                  <a:pt x="126" y="450"/>
                </a:lnTo>
                <a:lnTo>
                  <a:pt x="120" y="454"/>
                </a:lnTo>
                <a:lnTo>
                  <a:pt x="114" y="455"/>
                </a:lnTo>
                <a:lnTo>
                  <a:pt x="110" y="454"/>
                </a:lnTo>
                <a:lnTo>
                  <a:pt x="110" y="453"/>
                </a:lnTo>
                <a:lnTo>
                  <a:pt x="104" y="454"/>
                </a:lnTo>
                <a:lnTo>
                  <a:pt x="102" y="449"/>
                </a:lnTo>
                <a:lnTo>
                  <a:pt x="102" y="443"/>
                </a:lnTo>
                <a:lnTo>
                  <a:pt x="98" y="444"/>
                </a:lnTo>
                <a:lnTo>
                  <a:pt x="91" y="441"/>
                </a:lnTo>
                <a:lnTo>
                  <a:pt x="73" y="439"/>
                </a:lnTo>
                <a:lnTo>
                  <a:pt x="69" y="427"/>
                </a:lnTo>
                <a:lnTo>
                  <a:pt x="64" y="422"/>
                </a:lnTo>
                <a:lnTo>
                  <a:pt x="55" y="421"/>
                </a:lnTo>
                <a:lnTo>
                  <a:pt x="47" y="428"/>
                </a:lnTo>
                <a:lnTo>
                  <a:pt x="39" y="429"/>
                </a:lnTo>
                <a:lnTo>
                  <a:pt x="18" y="427"/>
                </a:lnTo>
                <a:lnTo>
                  <a:pt x="12" y="422"/>
                </a:lnTo>
                <a:lnTo>
                  <a:pt x="15" y="415"/>
                </a:lnTo>
                <a:lnTo>
                  <a:pt x="20" y="409"/>
                </a:lnTo>
                <a:lnTo>
                  <a:pt x="24" y="402"/>
                </a:lnTo>
                <a:lnTo>
                  <a:pt x="13" y="413"/>
                </a:lnTo>
                <a:lnTo>
                  <a:pt x="9" y="413"/>
                </a:lnTo>
                <a:lnTo>
                  <a:pt x="14" y="402"/>
                </a:lnTo>
                <a:lnTo>
                  <a:pt x="14" y="401"/>
                </a:lnTo>
                <a:lnTo>
                  <a:pt x="9" y="405"/>
                </a:lnTo>
                <a:lnTo>
                  <a:pt x="3" y="406"/>
                </a:lnTo>
                <a:lnTo>
                  <a:pt x="0" y="400"/>
                </a:lnTo>
                <a:lnTo>
                  <a:pt x="4" y="395"/>
                </a:lnTo>
                <a:lnTo>
                  <a:pt x="16" y="391"/>
                </a:lnTo>
                <a:lnTo>
                  <a:pt x="24" y="385"/>
                </a:lnTo>
                <a:lnTo>
                  <a:pt x="21" y="385"/>
                </a:lnTo>
                <a:lnTo>
                  <a:pt x="19" y="383"/>
                </a:lnTo>
                <a:lnTo>
                  <a:pt x="24" y="379"/>
                </a:lnTo>
                <a:lnTo>
                  <a:pt x="26" y="373"/>
                </a:lnTo>
                <a:lnTo>
                  <a:pt x="21" y="373"/>
                </a:lnTo>
                <a:lnTo>
                  <a:pt x="16" y="372"/>
                </a:lnTo>
                <a:lnTo>
                  <a:pt x="15" y="366"/>
                </a:lnTo>
                <a:lnTo>
                  <a:pt x="21" y="366"/>
                </a:lnTo>
                <a:lnTo>
                  <a:pt x="25" y="361"/>
                </a:lnTo>
                <a:lnTo>
                  <a:pt x="21" y="358"/>
                </a:lnTo>
                <a:lnTo>
                  <a:pt x="21" y="353"/>
                </a:lnTo>
                <a:lnTo>
                  <a:pt x="26" y="353"/>
                </a:lnTo>
                <a:lnTo>
                  <a:pt x="29" y="357"/>
                </a:lnTo>
                <a:lnTo>
                  <a:pt x="34" y="355"/>
                </a:lnTo>
                <a:lnTo>
                  <a:pt x="37" y="356"/>
                </a:lnTo>
                <a:lnTo>
                  <a:pt x="40" y="353"/>
                </a:lnTo>
                <a:lnTo>
                  <a:pt x="40" y="351"/>
                </a:lnTo>
                <a:lnTo>
                  <a:pt x="35" y="351"/>
                </a:lnTo>
                <a:lnTo>
                  <a:pt x="31" y="347"/>
                </a:lnTo>
                <a:lnTo>
                  <a:pt x="35" y="329"/>
                </a:lnTo>
                <a:lnTo>
                  <a:pt x="42" y="323"/>
                </a:lnTo>
                <a:lnTo>
                  <a:pt x="45" y="321"/>
                </a:lnTo>
                <a:lnTo>
                  <a:pt x="47" y="325"/>
                </a:lnTo>
                <a:lnTo>
                  <a:pt x="48" y="331"/>
                </a:lnTo>
                <a:lnTo>
                  <a:pt x="51" y="332"/>
                </a:lnTo>
                <a:lnTo>
                  <a:pt x="53" y="332"/>
                </a:lnTo>
                <a:lnTo>
                  <a:pt x="56" y="329"/>
                </a:lnTo>
                <a:lnTo>
                  <a:pt x="53" y="319"/>
                </a:lnTo>
                <a:lnTo>
                  <a:pt x="55" y="315"/>
                </a:lnTo>
                <a:lnTo>
                  <a:pt x="58" y="314"/>
                </a:lnTo>
                <a:lnTo>
                  <a:pt x="61" y="304"/>
                </a:lnTo>
                <a:lnTo>
                  <a:pt x="69" y="302"/>
                </a:lnTo>
                <a:lnTo>
                  <a:pt x="75" y="296"/>
                </a:lnTo>
                <a:lnTo>
                  <a:pt x="77" y="286"/>
                </a:lnTo>
                <a:lnTo>
                  <a:pt x="82" y="278"/>
                </a:lnTo>
                <a:lnTo>
                  <a:pt x="89" y="275"/>
                </a:lnTo>
                <a:lnTo>
                  <a:pt x="93" y="260"/>
                </a:lnTo>
                <a:lnTo>
                  <a:pt x="96" y="260"/>
                </a:lnTo>
                <a:lnTo>
                  <a:pt x="102" y="255"/>
                </a:lnTo>
                <a:lnTo>
                  <a:pt x="109" y="255"/>
                </a:lnTo>
                <a:lnTo>
                  <a:pt x="116" y="251"/>
                </a:lnTo>
                <a:lnTo>
                  <a:pt x="123" y="251"/>
                </a:lnTo>
                <a:lnTo>
                  <a:pt x="133" y="249"/>
                </a:lnTo>
                <a:lnTo>
                  <a:pt x="141" y="244"/>
                </a:lnTo>
                <a:lnTo>
                  <a:pt x="154" y="232"/>
                </a:lnTo>
                <a:lnTo>
                  <a:pt x="169" y="223"/>
                </a:lnTo>
                <a:lnTo>
                  <a:pt x="187" y="208"/>
                </a:lnTo>
                <a:lnTo>
                  <a:pt x="201" y="200"/>
                </a:lnTo>
                <a:lnTo>
                  <a:pt x="202" y="191"/>
                </a:lnTo>
                <a:lnTo>
                  <a:pt x="213" y="181"/>
                </a:lnTo>
                <a:lnTo>
                  <a:pt x="219" y="178"/>
                </a:lnTo>
                <a:lnTo>
                  <a:pt x="225" y="178"/>
                </a:lnTo>
                <a:lnTo>
                  <a:pt x="235" y="170"/>
                </a:lnTo>
                <a:lnTo>
                  <a:pt x="241" y="164"/>
                </a:lnTo>
                <a:lnTo>
                  <a:pt x="256" y="144"/>
                </a:lnTo>
                <a:lnTo>
                  <a:pt x="261" y="126"/>
                </a:lnTo>
                <a:lnTo>
                  <a:pt x="265" y="105"/>
                </a:lnTo>
                <a:lnTo>
                  <a:pt x="270" y="93"/>
                </a:lnTo>
                <a:lnTo>
                  <a:pt x="288" y="81"/>
                </a:lnTo>
                <a:lnTo>
                  <a:pt x="294" y="78"/>
                </a:lnTo>
                <a:lnTo>
                  <a:pt x="298" y="72"/>
                </a:lnTo>
                <a:lnTo>
                  <a:pt x="304" y="60"/>
                </a:lnTo>
                <a:lnTo>
                  <a:pt x="308" y="34"/>
                </a:lnTo>
                <a:close/>
              </a:path>
            </a:pathLst>
          </a:custGeom>
          <a:solidFill>
            <a:srgbClr val="FFC000"/>
          </a:solidFill>
          <a:ln w="6350" cap="flat" cmpd="sng">
            <a:noFill/>
            <a:prstDash val="solid"/>
            <a:round/>
            <a:headEnd type="none" w="med" len="med"/>
            <a:tailEnd type="none" w="med" len="med"/>
          </a:ln>
          <a:effectLst/>
        </p:spPr>
        <p:txBody>
          <a:bodyPr/>
          <a:lstStyle/>
          <a:p>
            <a:pPr defTabSz="383971">
              <a:defRPr/>
            </a:pPr>
            <a:endParaRPr lang="en-US" sz="900" dirty="0">
              <a:latin typeface="Arial" panose="020B0604020202020204" pitchFamily="34" charset="0"/>
              <a:cs typeface="Arial" panose="020B0604020202020204" pitchFamily="34" charset="0"/>
            </a:endParaRPr>
          </a:p>
        </p:txBody>
      </p:sp>
      <p:sp>
        <p:nvSpPr>
          <p:cNvPr id="502" name="Freeform 56"/>
          <p:cNvSpPr>
            <a:spLocks noChangeAspect="1"/>
          </p:cNvSpPr>
          <p:nvPr/>
        </p:nvSpPr>
        <p:spPr bwMode="gray">
          <a:xfrm>
            <a:off x="9479310" y="5149042"/>
            <a:ext cx="109194" cy="218327"/>
          </a:xfrm>
          <a:custGeom>
            <a:avLst/>
            <a:gdLst/>
            <a:ahLst/>
            <a:cxnLst>
              <a:cxn ang="0">
                <a:pos x="128" y="441"/>
              </a:cxn>
              <a:cxn ang="0">
                <a:pos x="139" y="398"/>
              </a:cxn>
              <a:cxn ang="0">
                <a:pos x="97" y="366"/>
              </a:cxn>
              <a:cxn ang="0">
                <a:pos x="59" y="325"/>
              </a:cxn>
              <a:cxn ang="0">
                <a:pos x="100" y="296"/>
              </a:cxn>
              <a:cxn ang="0">
                <a:pos x="115" y="250"/>
              </a:cxn>
              <a:cxn ang="0">
                <a:pos x="120" y="224"/>
              </a:cxn>
              <a:cxn ang="0">
                <a:pos x="113" y="198"/>
              </a:cxn>
              <a:cxn ang="0">
                <a:pos x="112" y="178"/>
              </a:cxn>
              <a:cxn ang="0">
                <a:pos x="97" y="172"/>
              </a:cxn>
              <a:cxn ang="0">
                <a:pos x="91" y="145"/>
              </a:cxn>
              <a:cxn ang="0">
                <a:pos x="86" y="127"/>
              </a:cxn>
              <a:cxn ang="0">
                <a:pos x="73" y="117"/>
              </a:cxn>
              <a:cxn ang="0">
                <a:pos x="43" y="85"/>
              </a:cxn>
              <a:cxn ang="0">
                <a:pos x="45" y="59"/>
              </a:cxn>
              <a:cxn ang="0">
                <a:pos x="26" y="59"/>
              </a:cxn>
              <a:cxn ang="0">
                <a:pos x="7" y="14"/>
              </a:cxn>
              <a:cxn ang="0">
                <a:pos x="10" y="0"/>
              </a:cxn>
              <a:cxn ang="0">
                <a:pos x="19" y="28"/>
              </a:cxn>
              <a:cxn ang="0">
                <a:pos x="35" y="30"/>
              </a:cxn>
              <a:cxn ang="0">
                <a:pos x="59" y="41"/>
              </a:cxn>
              <a:cxn ang="0">
                <a:pos x="78" y="59"/>
              </a:cxn>
              <a:cxn ang="0">
                <a:pos x="87" y="70"/>
              </a:cxn>
              <a:cxn ang="0">
                <a:pos x="100" y="96"/>
              </a:cxn>
              <a:cxn ang="0">
                <a:pos x="86" y="96"/>
              </a:cxn>
              <a:cxn ang="0">
                <a:pos x="96" y="107"/>
              </a:cxn>
              <a:cxn ang="0">
                <a:pos x="110" y="140"/>
              </a:cxn>
              <a:cxn ang="0">
                <a:pos x="109" y="159"/>
              </a:cxn>
              <a:cxn ang="0">
                <a:pos x="116" y="170"/>
              </a:cxn>
              <a:cxn ang="0">
                <a:pos x="136" y="169"/>
              </a:cxn>
              <a:cxn ang="0">
                <a:pos x="151" y="182"/>
              </a:cxn>
              <a:cxn ang="0">
                <a:pos x="147" y="141"/>
              </a:cxn>
              <a:cxn ang="0">
                <a:pos x="167" y="162"/>
              </a:cxn>
              <a:cxn ang="0">
                <a:pos x="169" y="192"/>
              </a:cxn>
              <a:cxn ang="0">
                <a:pos x="185" y="219"/>
              </a:cxn>
              <a:cxn ang="0">
                <a:pos x="239" y="240"/>
              </a:cxn>
              <a:cxn ang="0">
                <a:pos x="266" y="224"/>
              </a:cxn>
              <a:cxn ang="0">
                <a:pos x="286" y="210"/>
              </a:cxn>
              <a:cxn ang="0">
                <a:pos x="313" y="231"/>
              </a:cxn>
              <a:cxn ang="0">
                <a:pos x="307" y="272"/>
              </a:cxn>
              <a:cxn ang="0">
                <a:pos x="286" y="304"/>
              </a:cxn>
              <a:cxn ang="0">
                <a:pos x="287" y="321"/>
              </a:cxn>
              <a:cxn ang="0">
                <a:pos x="269" y="315"/>
              </a:cxn>
              <a:cxn ang="0">
                <a:pos x="242" y="323"/>
              </a:cxn>
              <a:cxn ang="0">
                <a:pos x="232" y="356"/>
              </a:cxn>
              <a:cxn ang="0">
                <a:pos x="217" y="404"/>
              </a:cxn>
              <a:cxn ang="0">
                <a:pos x="171" y="479"/>
              </a:cxn>
              <a:cxn ang="0">
                <a:pos x="132" y="481"/>
              </a:cxn>
            </a:cxnLst>
            <a:rect l="0" t="0" r="r" b="b"/>
            <a:pathLst>
              <a:path w="313" h="495">
                <a:moveTo>
                  <a:pt x="109" y="469"/>
                </a:moveTo>
                <a:lnTo>
                  <a:pt x="118" y="458"/>
                </a:lnTo>
                <a:lnTo>
                  <a:pt x="121" y="449"/>
                </a:lnTo>
                <a:lnTo>
                  <a:pt x="128" y="441"/>
                </a:lnTo>
                <a:lnTo>
                  <a:pt x="134" y="429"/>
                </a:lnTo>
                <a:lnTo>
                  <a:pt x="135" y="417"/>
                </a:lnTo>
                <a:lnTo>
                  <a:pt x="139" y="407"/>
                </a:lnTo>
                <a:lnTo>
                  <a:pt x="139" y="398"/>
                </a:lnTo>
                <a:lnTo>
                  <a:pt x="134" y="391"/>
                </a:lnTo>
                <a:lnTo>
                  <a:pt x="120" y="375"/>
                </a:lnTo>
                <a:lnTo>
                  <a:pt x="108" y="372"/>
                </a:lnTo>
                <a:lnTo>
                  <a:pt x="97" y="366"/>
                </a:lnTo>
                <a:lnTo>
                  <a:pt x="80" y="350"/>
                </a:lnTo>
                <a:lnTo>
                  <a:pt x="67" y="349"/>
                </a:lnTo>
                <a:lnTo>
                  <a:pt x="57" y="337"/>
                </a:lnTo>
                <a:lnTo>
                  <a:pt x="59" y="325"/>
                </a:lnTo>
                <a:lnTo>
                  <a:pt x="69" y="316"/>
                </a:lnTo>
                <a:lnTo>
                  <a:pt x="78" y="310"/>
                </a:lnTo>
                <a:lnTo>
                  <a:pt x="92" y="306"/>
                </a:lnTo>
                <a:lnTo>
                  <a:pt x="100" y="296"/>
                </a:lnTo>
                <a:lnTo>
                  <a:pt x="104" y="283"/>
                </a:lnTo>
                <a:lnTo>
                  <a:pt x="105" y="261"/>
                </a:lnTo>
                <a:lnTo>
                  <a:pt x="109" y="250"/>
                </a:lnTo>
                <a:lnTo>
                  <a:pt x="115" y="250"/>
                </a:lnTo>
                <a:lnTo>
                  <a:pt x="118" y="247"/>
                </a:lnTo>
                <a:lnTo>
                  <a:pt x="118" y="237"/>
                </a:lnTo>
                <a:lnTo>
                  <a:pt x="115" y="229"/>
                </a:lnTo>
                <a:lnTo>
                  <a:pt x="120" y="224"/>
                </a:lnTo>
                <a:lnTo>
                  <a:pt x="118" y="220"/>
                </a:lnTo>
                <a:lnTo>
                  <a:pt x="115" y="208"/>
                </a:lnTo>
                <a:lnTo>
                  <a:pt x="116" y="196"/>
                </a:lnTo>
                <a:lnTo>
                  <a:pt x="113" y="198"/>
                </a:lnTo>
                <a:lnTo>
                  <a:pt x="104" y="188"/>
                </a:lnTo>
                <a:lnTo>
                  <a:pt x="102" y="182"/>
                </a:lnTo>
                <a:lnTo>
                  <a:pt x="108" y="182"/>
                </a:lnTo>
                <a:lnTo>
                  <a:pt x="112" y="178"/>
                </a:lnTo>
                <a:lnTo>
                  <a:pt x="113" y="175"/>
                </a:lnTo>
                <a:lnTo>
                  <a:pt x="112" y="171"/>
                </a:lnTo>
                <a:lnTo>
                  <a:pt x="107" y="170"/>
                </a:lnTo>
                <a:lnTo>
                  <a:pt x="97" y="172"/>
                </a:lnTo>
                <a:lnTo>
                  <a:pt x="86" y="151"/>
                </a:lnTo>
                <a:lnTo>
                  <a:pt x="81" y="138"/>
                </a:lnTo>
                <a:lnTo>
                  <a:pt x="87" y="148"/>
                </a:lnTo>
                <a:lnTo>
                  <a:pt x="91" y="145"/>
                </a:lnTo>
                <a:lnTo>
                  <a:pt x="92" y="133"/>
                </a:lnTo>
                <a:lnTo>
                  <a:pt x="87" y="133"/>
                </a:lnTo>
                <a:lnTo>
                  <a:pt x="83" y="130"/>
                </a:lnTo>
                <a:lnTo>
                  <a:pt x="86" y="127"/>
                </a:lnTo>
                <a:lnTo>
                  <a:pt x="86" y="117"/>
                </a:lnTo>
                <a:lnTo>
                  <a:pt x="82" y="113"/>
                </a:lnTo>
                <a:lnTo>
                  <a:pt x="80" y="117"/>
                </a:lnTo>
                <a:lnTo>
                  <a:pt x="73" y="117"/>
                </a:lnTo>
                <a:lnTo>
                  <a:pt x="72" y="122"/>
                </a:lnTo>
                <a:lnTo>
                  <a:pt x="73" y="129"/>
                </a:lnTo>
                <a:lnTo>
                  <a:pt x="60" y="107"/>
                </a:lnTo>
                <a:lnTo>
                  <a:pt x="43" y="85"/>
                </a:lnTo>
                <a:lnTo>
                  <a:pt x="38" y="75"/>
                </a:lnTo>
                <a:lnTo>
                  <a:pt x="37" y="71"/>
                </a:lnTo>
                <a:lnTo>
                  <a:pt x="42" y="67"/>
                </a:lnTo>
                <a:lnTo>
                  <a:pt x="45" y="59"/>
                </a:lnTo>
                <a:lnTo>
                  <a:pt x="42" y="57"/>
                </a:lnTo>
                <a:lnTo>
                  <a:pt x="40" y="62"/>
                </a:lnTo>
                <a:lnTo>
                  <a:pt x="33" y="68"/>
                </a:lnTo>
                <a:lnTo>
                  <a:pt x="26" y="59"/>
                </a:lnTo>
                <a:lnTo>
                  <a:pt x="22" y="49"/>
                </a:lnTo>
                <a:lnTo>
                  <a:pt x="23" y="44"/>
                </a:lnTo>
                <a:lnTo>
                  <a:pt x="21" y="35"/>
                </a:lnTo>
                <a:lnTo>
                  <a:pt x="7" y="14"/>
                </a:lnTo>
                <a:lnTo>
                  <a:pt x="1" y="6"/>
                </a:lnTo>
                <a:lnTo>
                  <a:pt x="0" y="3"/>
                </a:lnTo>
                <a:lnTo>
                  <a:pt x="8" y="1"/>
                </a:lnTo>
                <a:lnTo>
                  <a:pt x="10" y="0"/>
                </a:lnTo>
                <a:lnTo>
                  <a:pt x="13" y="1"/>
                </a:lnTo>
                <a:lnTo>
                  <a:pt x="13" y="11"/>
                </a:lnTo>
                <a:lnTo>
                  <a:pt x="19" y="22"/>
                </a:lnTo>
                <a:lnTo>
                  <a:pt x="19" y="28"/>
                </a:lnTo>
                <a:lnTo>
                  <a:pt x="24" y="36"/>
                </a:lnTo>
                <a:lnTo>
                  <a:pt x="29" y="32"/>
                </a:lnTo>
                <a:lnTo>
                  <a:pt x="34" y="27"/>
                </a:lnTo>
                <a:lnTo>
                  <a:pt x="35" y="30"/>
                </a:lnTo>
                <a:lnTo>
                  <a:pt x="35" y="35"/>
                </a:lnTo>
                <a:lnTo>
                  <a:pt x="46" y="35"/>
                </a:lnTo>
                <a:lnTo>
                  <a:pt x="51" y="38"/>
                </a:lnTo>
                <a:lnTo>
                  <a:pt x="59" y="41"/>
                </a:lnTo>
                <a:lnTo>
                  <a:pt x="64" y="40"/>
                </a:lnTo>
                <a:lnTo>
                  <a:pt x="73" y="48"/>
                </a:lnTo>
                <a:lnTo>
                  <a:pt x="66" y="52"/>
                </a:lnTo>
                <a:lnTo>
                  <a:pt x="78" y="59"/>
                </a:lnTo>
                <a:lnTo>
                  <a:pt x="80" y="56"/>
                </a:lnTo>
                <a:lnTo>
                  <a:pt x="83" y="59"/>
                </a:lnTo>
                <a:lnTo>
                  <a:pt x="85" y="64"/>
                </a:lnTo>
                <a:lnTo>
                  <a:pt x="87" y="70"/>
                </a:lnTo>
                <a:lnTo>
                  <a:pt x="96" y="79"/>
                </a:lnTo>
                <a:lnTo>
                  <a:pt x="98" y="83"/>
                </a:lnTo>
                <a:lnTo>
                  <a:pt x="98" y="87"/>
                </a:lnTo>
                <a:lnTo>
                  <a:pt x="100" y="96"/>
                </a:lnTo>
                <a:lnTo>
                  <a:pt x="98" y="94"/>
                </a:lnTo>
                <a:lnTo>
                  <a:pt x="89" y="89"/>
                </a:lnTo>
                <a:lnTo>
                  <a:pt x="85" y="89"/>
                </a:lnTo>
                <a:lnTo>
                  <a:pt x="86" y="96"/>
                </a:lnTo>
                <a:lnTo>
                  <a:pt x="87" y="97"/>
                </a:lnTo>
                <a:lnTo>
                  <a:pt x="89" y="97"/>
                </a:lnTo>
                <a:lnTo>
                  <a:pt x="93" y="100"/>
                </a:lnTo>
                <a:lnTo>
                  <a:pt x="96" y="107"/>
                </a:lnTo>
                <a:lnTo>
                  <a:pt x="103" y="114"/>
                </a:lnTo>
                <a:lnTo>
                  <a:pt x="109" y="126"/>
                </a:lnTo>
                <a:lnTo>
                  <a:pt x="116" y="134"/>
                </a:lnTo>
                <a:lnTo>
                  <a:pt x="110" y="140"/>
                </a:lnTo>
                <a:lnTo>
                  <a:pt x="109" y="148"/>
                </a:lnTo>
                <a:lnTo>
                  <a:pt x="113" y="151"/>
                </a:lnTo>
                <a:lnTo>
                  <a:pt x="113" y="159"/>
                </a:lnTo>
                <a:lnTo>
                  <a:pt x="109" y="159"/>
                </a:lnTo>
                <a:lnTo>
                  <a:pt x="105" y="162"/>
                </a:lnTo>
                <a:lnTo>
                  <a:pt x="108" y="165"/>
                </a:lnTo>
                <a:lnTo>
                  <a:pt x="112" y="165"/>
                </a:lnTo>
                <a:lnTo>
                  <a:pt x="116" y="170"/>
                </a:lnTo>
                <a:lnTo>
                  <a:pt x="123" y="170"/>
                </a:lnTo>
                <a:lnTo>
                  <a:pt x="125" y="167"/>
                </a:lnTo>
                <a:lnTo>
                  <a:pt x="132" y="167"/>
                </a:lnTo>
                <a:lnTo>
                  <a:pt x="136" y="169"/>
                </a:lnTo>
                <a:lnTo>
                  <a:pt x="137" y="177"/>
                </a:lnTo>
                <a:lnTo>
                  <a:pt x="140" y="184"/>
                </a:lnTo>
                <a:lnTo>
                  <a:pt x="146" y="187"/>
                </a:lnTo>
                <a:lnTo>
                  <a:pt x="151" y="182"/>
                </a:lnTo>
                <a:lnTo>
                  <a:pt x="150" y="156"/>
                </a:lnTo>
                <a:lnTo>
                  <a:pt x="150" y="151"/>
                </a:lnTo>
                <a:lnTo>
                  <a:pt x="143" y="141"/>
                </a:lnTo>
                <a:lnTo>
                  <a:pt x="147" y="141"/>
                </a:lnTo>
                <a:lnTo>
                  <a:pt x="151" y="148"/>
                </a:lnTo>
                <a:lnTo>
                  <a:pt x="164" y="151"/>
                </a:lnTo>
                <a:lnTo>
                  <a:pt x="164" y="161"/>
                </a:lnTo>
                <a:lnTo>
                  <a:pt x="167" y="162"/>
                </a:lnTo>
                <a:lnTo>
                  <a:pt x="167" y="171"/>
                </a:lnTo>
                <a:lnTo>
                  <a:pt x="169" y="176"/>
                </a:lnTo>
                <a:lnTo>
                  <a:pt x="168" y="186"/>
                </a:lnTo>
                <a:lnTo>
                  <a:pt x="169" y="192"/>
                </a:lnTo>
                <a:lnTo>
                  <a:pt x="173" y="197"/>
                </a:lnTo>
                <a:lnTo>
                  <a:pt x="175" y="203"/>
                </a:lnTo>
                <a:lnTo>
                  <a:pt x="178" y="213"/>
                </a:lnTo>
                <a:lnTo>
                  <a:pt x="185" y="219"/>
                </a:lnTo>
                <a:lnTo>
                  <a:pt x="194" y="219"/>
                </a:lnTo>
                <a:lnTo>
                  <a:pt x="205" y="227"/>
                </a:lnTo>
                <a:lnTo>
                  <a:pt x="232" y="235"/>
                </a:lnTo>
                <a:lnTo>
                  <a:pt x="239" y="240"/>
                </a:lnTo>
                <a:lnTo>
                  <a:pt x="249" y="241"/>
                </a:lnTo>
                <a:lnTo>
                  <a:pt x="254" y="235"/>
                </a:lnTo>
                <a:lnTo>
                  <a:pt x="259" y="235"/>
                </a:lnTo>
                <a:lnTo>
                  <a:pt x="266" y="224"/>
                </a:lnTo>
                <a:lnTo>
                  <a:pt x="271" y="221"/>
                </a:lnTo>
                <a:lnTo>
                  <a:pt x="276" y="218"/>
                </a:lnTo>
                <a:lnTo>
                  <a:pt x="284" y="213"/>
                </a:lnTo>
                <a:lnTo>
                  <a:pt x="286" y="210"/>
                </a:lnTo>
                <a:lnTo>
                  <a:pt x="292" y="208"/>
                </a:lnTo>
                <a:lnTo>
                  <a:pt x="301" y="210"/>
                </a:lnTo>
                <a:lnTo>
                  <a:pt x="313" y="218"/>
                </a:lnTo>
                <a:lnTo>
                  <a:pt x="313" y="231"/>
                </a:lnTo>
                <a:lnTo>
                  <a:pt x="308" y="246"/>
                </a:lnTo>
                <a:lnTo>
                  <a:pt x="308" y="262"/>
                </a:lnTo>
                <a:lnTo>
                  <a:pt x="307" y="264"/>
                </a:lnTo>
                <a:lnTo>
                  <a:pt x="307" y="272"/>
                </a:lnTo>
                <a:lnTo>
                  <a:pt x="304" y="280"/>
                </a:lnTo>
                <a:lnTo>
                  <a:pt x="296" y="286"/>
                </a:lnTo>
                <a:lnTo>
                  <a:pt x="287" y="290"/>
                </a:lnTo>
                <a:lnTo>
                  <a:pt x="286" y="304"/>
                </a:lnTo>
                <a:lnTo>
                  <a:pt x="284" y="307"/>
                </a:lnTo>
                <a:lnTo>
                  <a:pt x="285" y="316"/>
                </a:lnTo>
                <a:lnTo>
                  <a:pt x="287" y="317"/>
                </a:lnTo>
                <a:lnTo>
                  <a:pt x="287" y="321"/>
                </a:lnTo>
                <a:lnTo>
                  <a:pt x="282" y="328"/>
                </a:lnTo>
                <a:lnTo>
                  <a:pt x="280" y="316"/>
                </a:lnTo>
                <a:lnTo>
                  <a:pt x="275" y="315"/>
                </a:lnTo>
                <a:lnTo>
                  <a:pt x="269" y="315"/>
                </a:lnTo>
                <a:lnTo>
                  <a:pt x="261" y="316"/>
                </a:lnTo>
                <a:lnTo>
                  <a:pt x="253" y="316"/>
                </a:lnTo>
                <a:lnTo>
                  <a:pt x="247" y="318"/>
                </a:lnTo>
                <a:lnTo>
                  <a:pt x="242" y="323"/>
                </a:lnTo>
                <a:lnTo>
                  <a:pt x="226" y="345"/>
                </a:lnTo>
                <a:lnTo>
                  <a:pt x="226" y="349"/>
                </a:lnTo>
                <a:lnTo>
                  <a:pt x="228" y="348"/>
                </a:lnTo>
                <a:lnTo>
                  <a:pt x="232" y="356"/>
                </a:lnTo>
                <a:lnTo>
                  <a:pt x="237" y="360"/>
                </a:lnTo>
                <a:lnTo>
                  <a:pt x="236" y="369"/>
                </a:lnTo>
                <a:lnTo>
                  <a:pt x="231" y="380"/>
                </a:lnTo>
                <a:lnTo>
                  <a:pt x="217" y="404"/>
                </a:lnTo>
                <a:lnTo>
                  <a:pt x="215" y="412"/>
                </a:lnTo>
                <a:lnTo>
                  <a:pt x="202" y="428"/>
                </a:lnTo>
                <a:lnTo>
                  <a:pt x="182" y="463"/>
                </a:lnTo>
                <a:lnTo>
                  <a:pt x="171" y="479"/>
                </a:lnTo>
                <a:lnTo>
                  <a:pt x="153" y="492"/>
                </a:lnTo>
                <a:lnTo>
                  <a:pt x="145" y="495"/>
                </a:lnTo>
                <a:lnTo>
                  <a:pt x="137" y="488"/>
                </a:lnTo>
                <a:lnTo>
                  <a:pt x="132" y="481"/>
                </a:lnTo>
                <a:lnTo>
                  <a:pt x="113" y="482"/>
                </a:lnTo>
                <a:lnTo>
                  <a:pt x="109" y="473"/>
                </a:lnTo>
                <a:lnTo>
                  <a:pt x="109" y="469"/>
                </a:lnTo>
                <a:close/>
              </a:path>
            </a:pathLst>
          </a:custGeom>
          <a:solidFill>
            <a:srgbClr val="FFC000"/>
          </a:solidFill>
          <a:ln w="6350" cap="flat" cmpd="sng">
            <a:noFill/>
            <a:prstDash val="solid"/>
            <a:round/>
            <a:headEnd type="none" w="med" len="med"/>
            <a:tailEnd type="none" w="med" len="med"/>
          </a:ln>
          <a:effectLst/>
        </p:spPr>
        <p:txBody>
          <a:bodyPr/>
          <a:lstStyle/>
          <a:p>
            <a:pPr defTabSz="383971">
              <a:defRPr/>
            </a:pPr>
            <a:endParaRPr lang="en-US" sz="900" dirty="0">
              <a:latin typeface="Arial" panose="020B0604020202020204" pitchFamily="34" charset="0"/>
              <a:cs typeface="Arial" panose="020B0604020202020204" pitchFamily="34" charset="0"/>
            </a:endParaRPr>
          </a:p>
        </p:txBody>
      </p:sp>
      <p:sp>
        <p:nvSpPr>
          <p:cNvPr id="503" name="Freeform 57"/>
          <p:cNvSpPr>
            <a:spLocks noChangeAspect="1"/>
          </p:cNvSpPr>
          <p:nvPr/>
        </p:nvSpPr>
        <p:spPr bwMode="gray">
          <a:xfrm>
            <a:off x="9313636" y="4761758"/>
            <a:ext cx="55538" cy="58148"/>
          </a:xfrm>
          <a:custGeom>
            <a:avLst/>
            <a:gdLst/>
            <a:ahLst/>
            <a:cxnLst>
              <a:cxn ang="0">
                <a:pos x="60" y="71"/>
              </a:cxn>
              <a:cxn ang="0">
                <a:pos x="39" y="60"/>
              </a:cxn>
              <a:cxn ang="0">
                <a:pos x="27" y="43"/>
              </a:cxn>
              <a:cxn ang="0">
                <a:pos x="21" y="38"/>
              </a:cxn>
              <a:cxn ang="0">
                <a:pos x="16" y="26"/>
              </a:cxn>
              <a:cxn ang="0">
                <a:pos x="6" y="17"/>
              </a:cxn>
              <a:cxn ang="0">
                <a:pos x="6" y="9"/>
              </a:cxn>
              <a:cxn ang="0">
                <a:pos x="0" y="2"/>
              </a:cxn>
              <a:cxn ang="0">
                <a:pos x="6" y="0"/>
              </a:cxn>
              <a:cxn ang="0">
                <a:pos x="14" y="5"/>
              </a:cxn>
              <a:cxn ang="0">
                <a:pos x="19" y="4"/>
              </a:cxn>
              <a:cxn ang="0">
                <a:pos x="33" y="14"/>
              </a:cxn>
              <a:cxn ang="0">
                <a:pos x="40" y="16"/>
              </a:cxn>
              <a:cxn ang="0">
                <a:pos x="41" y="21"/>
              </a:cxn>
              <a:cxn ang="0">
                <a:pos x="45" y="26"/>
              </a:cxn>
              <a:cxn ang="0">
                <a:pos x="51" y="26"/>
              </a:cxn>
              <a:cxn ang="0">
                <a:pos x="59" y="29"/>
              </a:cxn>
              <a:cxn ang="0">
                <a:pos x="67" y="43"/>
              </a:cxn>
              <a:cxn ang="0">
                <a:pos x="72" y="47"/>
              </a:cxn>
              <a:cxn ang="0">
                <a:pos x="75" y="57"/>
              </a:cxn>
              <a:cxn ang="0">
                <a:pos x="78" y="58"/>
              </a:cxn>
              <a:cxn ang="0">
                <a:pos x="82" y="63"/>
              </a:cxn>
              <a:cxn ang="0">
                <a:pos x="89" y="68"/>
              </a:cxn>
              <a:cxn ang="0">
                <a:pos x="94" y="74"/>
              </a:cxn>
              <a:cxn ang="0">
                <a:pos x="98" y="75"/>
              </a:cxn>
              <a:cxn ang="0">
                <a:pos x="100" y="81"/>
              </a:cxn>
              <a:cxn ang="0">
                <a:pos x="109" y="82"/>
              </a:cxn>
              <a:cxn ang="0">
                <a:pos x="123" y="86"/>
              </a:cxn>
              <a:cxn ang="0">
                <a:pos x="141" y="103"/>
              </a:cxn>
              <a:cxn ang="0">
                <a:pos x="143" y="109"/>
              </a:cxn>
              <a:cxn ang="0">
                <a:pos x="150" y="108"/>
              </a:cxn>
              <a:cxn ang="0">
                <a:pos x="157" y="114"/>
              </a:cxn>
              <a:cxn ang="0">
                <a:pos x="159" y="123"/>
              </a:cxn>
              <a:cxn ang="0">
                <a:pos x="158" y="125"/>
              </a:cxn>
              <a:cxn ang="0">
                <a:pos x="153" y="125"/>
              </a:cxn>
              <a:cxn ang="0">
                <a:pos x="152" y="133"/>
              </a:cxn>
              <a:cxn ang="0">
                <a:pos x="150" y="131"/>
              </a:cxn>
              <a:cxn ang="0">
                <a:pos x="147" y="127"/>
              </a:cxn>
              <a:cxn ang="0">
                <a:pos x="141" y="122"/>
              </a:cxn>
              <a:cxn ang="0">
                <a:pos x="138" y="119"/>
              </a:cxn>
              <a:cxn ang="0">
                <a:pos x="130" y="119"/>
              </a:cxn>
              <a:cxn ang="0">
                <a:pos x="124" y="115"/>
              </a:cxn>
              <a:cxn ang="0">
                <a:pos x="116" y="115"/>
              </a:cxn>
              <a:cxn ang="0">
                <a:pos x="114" y="112"/>
              </a:cxn>
              <a:cxn ang="0">
                <a:pos x="113" y="104"/>
              </a:cxn>
              <a:cxn ang="0">
                <a:pos x="108" y="104"/>
              </a:cxn>
              <a:cxn ang="0">
                <a:pos x="104" y="102"/>
              </a:cxn>
              <a:cxn ang="0">
                <a:pos x="99" y="102"/>
              </a:cxn>
              <a:cxn ang="0">
                <a:pos x="98" y="97"/>
              </a:cxn>
              <a:cxn ang="0">
                <a:pos x="93" y="97"/>
              </a:cxn>
              <a:cxn ang="0">
                <a:pos x="91" y="95"/>
              </a:cxn>
              <a:cxn ang="0">
                <a:pos x="84" y="93"/>
              </a:cxn>
              <a:cxn ang="0">
                <a:pos x="77" y="86"/>
              </a:cxn>
              <a:cxn ang="0">
                <a:pos x="71" y="86"/>
              </a:cxn>
              <a:cxn ang="0">
                <a:pos x="66" y="84"/>
              </a:cxn>
              <a:cxn ang="0">
                <a:pos x="65" y="76"/>
              </a:cxn>
              <a:cxn ang="0">
                <a:pos x="60" y="71"/>
              </a:cxn>
            </a:cxnLst>
            <a:rect l="0" t="0" r="r" b="b"/>
            <a:pathLst>
              <a:path w="159" h="133">
                <a:moveTo>
                  <a:pt x="60" y="71"/>
                </a:moveTo>
                <a:lnTo>
                  <a:pt x="39" y="60"/>
                </a:lnTo>
                <a:lnTo>
                  <a:pt x="27" y="43"/>
                </a:lnTo>
                <a:lnTo>
                  <a:pt x="21" y="38"/>
                </a:lnTo>
                <a:lnTo>
                  <a:pt x="16" y="26"/>
                </a:lnTo>
                <a:lnTo>
                  <a:pt x="6" y="17"/>
                </a:lnTo>
                <a:lnTo>
                  <a:pt x="6" y="9"/>
                </a:lnTo>
                <a:lnTo>
                  <a:pt x="0" y="2"/>
                </a:lnTo>
                <a:lnTo>
                  <a:pt x="6" y="0"/>
                </a:lnTo>
                <a:lnTo>
                  <a:pt x="14" y="5"/>
                </a:lnTo>
                <a:lnTo>
                  <a:pt x="19" y="4"/>
                </a:lnTo>
                <a:lnTo>
                  <a:pt x="33" y="14"/>
                </a:lnTo>
                <a:lnTo>
                  <a:pt x="40" y="16"/>
                </a:lnTo>
                <a:lnTo>
                  <a:pt x="41" y="21"/>
                </a:lnTo>
                <a:lnTo>
                  <a:pt x="45" y="26"/>
                </a:lnTo>
                <a:lnTo>
                  <a:pt x="51" y="26"/>
                </a:lnTo>
                <a:lnTo>
                  <a:pt x="59" y="29"/>
                </a:lnTo>
                <a:lnTo>
                  <a:pt x="67" y="43"/>
                </a:lnTo>
                <a:lnTo>
                  <a:pt x="72" y="47"/>
                </a:lnTo>
                <a:lnTo>
                  <a:pt x="75" y="57"/>
                </a:lnTo>
                <a:lnTo>
                  <a:pt x="78" y="58"/>
                </a:lnTo>
                <a:lnTo>
                  <a:pt x="82" y="63"/>
                </a:lnTo>
                <a:lnTo>
                  <a:pt x="89" y="68"/>
                </a:lnTo>
                <a:lnTo>
                  <a:pt x="94" y="74"/>
                </a:lnTo>
                <a:lnTo>
                  <a:pt x="98" y="75"/>
                </a:lnTo>
                <a:lnTo>
                  <a:pt x="100" y="81"/>
                </a:lnTo>
                <a:lnTo>
                  <a:pt x="109" y="82"/>
                </a:lnTo>
                <a:lnTo>
                  <a:pt x="123" y="86"/>
                </a:lnTo>
                <a:lnTo>
                  <a:pt x="141" y="103"/>
                </a:lnTo>
                <a:lnTo>
                  <a:pt x="143" y="109"/>
                </a:lnTo>
                <a:lnTo>
                  <a:pt x="150" y="108"/>
                </a:lnTo>
                <a:lnTo>
                  <a:pt x="157" y="114"/>
                </a:lnTo>
                <a:lnTo>
                  <a:pt x="159" y="123"/>
                </a:lnTo>
                <a:lnTo>
                  <a:pt x="158" y="125"/>
                </a:lnTo>
                <a:lnTo>
                  <a:pt x="153" y="125"/>
                </a:lnTo>
                <a:lnTo>
                  <a:pt x="152" y="133"/>
                </a:lnTo>
                <a:lnTo>
                  <a:pt x="150" y="131"/>
                </a:lnTo>
                <a:lnTo>
                  <a:pt x="147" y="127"/>
                </a:lnTo>
                <a:lnTo>
                  <a:pt x="141" y="122"/>
                </a:lnTo>
                <a:lnTo>
                  <a:pt x="138" y="119"/>
                </a:lnTo>
                <a:lnTo>
                  <a:pt x="130" y="119"/>
                </a:lnTo>
                <a:lnTo>
                  <a:pt x="124" y="115"/>
                </a:lnTo>
                <a:lnTo>
                  <a:pt x="116" y="115"/>
                </a:lnTo>
                <a:lnTo>
                  <a:pt x="114" y="112"/>
                </a:lnTo>
                <a:lnTo>
                  <a:pt x="113" y="104"/>
                </a:lnTo>
                <a:lnTo>
                  <a:pt x="108" y="104"/>
                </a:lnTo>
                <a:lnTo>
                  <a:pt x="104" y="102"/>
                </a:lnTo>
                <a:lnTo>
                  <a:pt x="99" y="102"/>
                </a:lnTo>
                <a:lnTo>
                  <a:pt x="98" y="97"/>
                </a:lnTo>
                <a:lnTo>
                  <a:pt x="93" y="97"/>
                </a:lnTo>
                <a:lnTo>
                  <a:pt x="91" y="95"/>
                </a:lnTo>
                <a:lnTo>
                  <a:pt x="84" y="93"/>
                </a:lnTo>
                <a:lnTo>
                  <a:pt x="77" y="86"/>
                </a:lnTo>
                <a:lnTo>
                  <a:pt x="71" y="86"/>
                </a:lnTo>
                <a:lnTo>
                  <a:pt x="66" y="84"/>
                </a:lnTo>
                <a:lnTo>
                  <a:pt x="65" y="76"/>
                </a:lnTo>
                <a:lnTo>
                  <a:pt x="60" y="71"/>
                </a:lnTo>
                <a:close/>
              </a:path>
            </a:pathLst>
          </a:custGeom>
          <a:solidFill>
            <a:srgbClr val="FFC000"/>
          </a:solidFill>
          <a:ln w="6350" cap="flat" cmpd="sng">
            <a:noFill/>
            <a:prstDash val="solid"/>
            <a:round/>
            <a:headEnd type="none" w="med" len="med"/>
            <a:tailEnd type="none" w="med" len="med"/>
          </a:ln>
          <a:effectLst/>
        </p:spPr>
        <p:txBody>
          <a:bodyPr/>
          <a:lstStyle/>
          <a:p>
            <a:pPr defTabSz="383971">
              <a:defRPr/>
            </a:pPr>
            <a:endParaRPr lang="en-US" sz="900" dirty="0">
              <a:latin typeface="Arial" panose="020B0604020202020204" pitchFamily="34" charset="0"/>
              <a:cs typeface="Arial" panose="020B0604020202020204" pitchFamily="34" charset="0"/>
            </a:endParaRPr>
          </a:p>
        </p:txBody>
      </p:sp>
      <p:cxnSp>
        <p:nvCxnSpPr>
          <p:cNvPr id="504" name="Elbow Connector 503"/>
          <p:cNvCxnSpPr>
            <a:cxnSpLocks/>
          </p:cNvCxnSpPr>
          <p:nvPr/>
        </p:nvCxnSpPr>
        <p:spPr>
          <a:xfrm rot="16200000" flipH="1">
            <a:off x="5554616" y="1816648"/>
            <a:ext cx="978531" cy="518756"/>
          </a:xfrm>
          <a:prstGeom prst="bentConnector3">
            <a:avLst>
              <a:gd name="adj1" fmla="val 475"/>
            </a:avLst>
          </a:prstGeom>
          <a:ln w="3175" cmpd="sng">
            <a:solidFill>
              <a:schemeClr val="bg1">
                <a:lumMod val="85000"/>
              </a:schemeClr>
            </a:solidFill>
            <a:prstDash val="solid"/>
            <a:round/>
            <a:headEnd type="oval"/>
            <a:tailEnd type="none"/>
          </a:ln>
          <a:effectLst/>
        </p:spPr>
        <p:style>
          <a:lnRef idx="2">
            <a:schemeClr val="accent1"/>
          </a:lnRef>
          <a:fillRef idx="0">
            <a:schemeClr val="accent1"/>
          </a:fillRef>
          <a:effectRef idx="1">
            <a:schemeClr val="accent1"/>
          </a:effectRef>
          <a:fontRef idx="minor">
            <a:schemeClr val="tx1"/>
          </a:fontRef>
        </p:style>
      </p:cxnSp>
      <p:cxnSp>
        <p:nvCxnSpPr>
          <p:cNvPr id="505" name="Elbow Connector 504"/>
          <p:cNvCxnSpPr>
            <a:cxnSpLocks/>
            <a:stCxn id="293" idx="49"/>
            <a:endCxn id="282" idx="0"/>
          </p:cNvCxnSpPr>
          <p:nvPr/>
        </p:nvCxnSpPr>
        <p:spPr>
          <a:xfrm>
            <a:off x="6686664" y="3783557"/>
            <a:ext cx="677945" cy="1417166"/>
          </a:xfrm>
          <a:prstGeom prst="bentConnector2">
            <a:avLst/>
          </a:prstGeom>
          <a:ln w="3175" cmpd="sng">
            <a:solidFill>
              <a:schemeClr val="bg1">
                <a:lumMod val="85000"/>
              </a:schemeClr>
            </a:solidFill>
            <a:prstDash val="solid"/>
            <a:round/>
            <a:headEnd type="oval"/>
            <a:tailEnd type="none"/>
          </a:ln>
          <a:effectLst/>
        </p:spPr>
        <p:style>
          <a:lnRef idx="2">
            <a:schemeClr val="accent1"/>
          </a:lnRef>
          <a:fillRef idx="0">
            <a:schemeClr val="accent1"/>
          </a:fillRef>
          <a:effectRef idx="1">
            <a:schemeClr val="accent1"/>
          </a:effectRef>
          <a:fontRef idx="minor">
            <a:schemeClr val="tx1"/>
          </a:fontRef>
        </p:style>
      </p:cxnSp>
      <p:cxnSp>
        <p:nvCxnSpPr>
          <p:cNvPr id="507" name="Elbow Connector 506"/>
          <p:cNvCxnSpPr>
            <a:cxnSpLocks/>
          </p:cNvCxnSpPr>
          <p:nvPr/>
        </p:nvCxnSpPr>
        <p:spPr>
          <a:xfrm flipV="1">
            <a:off x="7589687" y="2868095"/>
            <a:ext cx="1460495" cy="564972"/>
          </a:xfrm>
          <a:prstGeom prst="bentConnector3">
            <a:avLst>
              <a:gd name="adj1" fmla="val 50000"/>
            </a:avLst>
          </a:prstGeom>
          <a:ln w="3175" cmpd="sng">
            <a:solidFill>
              <a:schemeClr val="tx1"/>
            </a:solidFill>
            <a:prstDash val="solid"/>
            <a:round/>
            <a:headEnd type="ova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470796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1791" y="898325"/>
            <a:ext cx="11164049" cy="5898218"/>
          </a:xfrm>
          <a:prstGeom prst="rect">
            <a:avLst/>
          </a:prstGeom>
        </p:spPr>
        <p:txBody>
          <a:bodyPr wrap="square">
            <a:spAutoFit/>
          </a:bodyPr>
          <a:lstStyle/>
          <a:p>
            <a:pPr>
              <a:lnSpc>
                <a:spcPct val="150000"/>
              </a:lnSpc>
            </a:pPr>
            <a:r>
              <a:rPr lang="en-US" sz="2000" dirty="0">
                <a:solidFill>
                  <a:schemeClr val="tx2"/>
                </a:solidFill>
              </a:rPr>
              <a:t>SRHR?</a:t>
            </a:r>
          </a:p>
          <a:p>
            <a:pPr>
              <a:lnSpc>
                <a:spcPct val="150000"/>
              </a:lnSpc>
            </a:pPr>
            <a:r>
              <a:rPr lang="en-US" sz="1400" dirty="0">
                <a:solidFill>
                  <a:schemeClr val="tx2"/>
                </a:solidFill>
              </a:rPr>
              <a:t>Sexual and Reproductive Rights (SRR) are part of the vast field of Human Rights as contained in various national and international rights documents.</a:t>
            </a:r>
          </a:p>
          <a:p>
            <a:pPr>
              <a:lnSpc>
                <a:spcPct val="150000"/>
              </a:lnSpc>
            </a:pPr>
            <a:r>
              <a:rPr lang="en-US" sz="1400" dirty="0">
                <a:solidFill>
                  <a:schemeClr val="tx2"/>
                </a:solidFill>
              </a:rPr>
              <a:t>According to the International Planned Parenthood Federation’s (IPPF) charter on SSR , there are 12 essential SRR that must be respected, protected, and fulfilled by the states:</a:t>
            </a:r>
          </a:p>
          <a:p>
            <a:pPr>
              <a:lnSpc>
                <a:spcPct val="150000"/>
              </a:lnSpc>
            </a:pPr>
            <a:r>
              <a:rPr lang="en-US" sz="1400" dirty="0">
                <a:solidFill>
                  <a:schemeClr val="tx2"/>
                </a:solidFill>
              </a:rPr>
              <a:t>●	The right to life</a:t>
            </a:r>
          </a:p>
          <a:p>
            <a:pPr>
              <a:lnSpc>
                <a:spcPct val="150000"/>
              </a:lnSpc>
            </a:pPr>
            <a:r>
              <a:rPr lang="en-US" sz="1400" dirty="0">
                <a:solidFill>
                  <a:schemeClr val="tx2"/>
                </a:solidFill>
              </a:rPr>
              <a:t>●	The right to liberty and security of the person </a:t>
            </a:r>
          </a:p>
          <a:p>
            <a:pPr>
              <a:lnSpc>
                <a:spcPct val="150000"/>
              </a:lnSpc>
            </a:pPr>
            <a:r>
              <a:rPr lang="en-US" sz="1400" dirty="0">
                <a:solidFill>
                  <a:schemeClr val="tx2"/>
                </a:solidFill>
              </a:rPr>
              <a:t>●	The right to equality and to be free from all forms of discrimination </a:t>
            </a:r>
          </a:p>
          <a:p>
            <a:pPr>
              <a:lnSpc>
                <a:spcPct val="150000"/>
              </a:lnSpc>
            </a:pPr>
            <a:r>
              <a:rPr lang="en-US" sz="1400" dirty="0">
                <a:solidFill>
                  <a:schemeClr val="tx2"/>
                </a:solidFill>
              </a:rPr>
              <a:t>●	The right to privacy</a:t>
            </a:r>
          </a:p>
          <a:p>
            <a:pPr>
              <a:lnSpc>
                <a:spcPct val="150000"/>
              </a:lnSpc>
            </a:pPr>
            <a:r>
              <a:rPr lang="en-US" sz="1400" dirty="0">
                <a:solidFill>
                  <a:schemeClr val="tx2"/>
                </a:solidFill>
              </a:rPr>
              <a:t>●	The right to freedom of thought </a:t>
            </a:r>
          </a:p>
          <a:p>
            <a:pPr>
              <a:lnSpc>
                <a:spcPct val="150000"/>
              </a:lnSpc>
            </a:pPr>
            <a:r>
              <a:rPr lang="en-US" sz="1400" dirty="0">
                <a:solidFill>
                  <a:schemeClr val="tx2"/>
                </a:solidFill>
              </a:rPr>
              <a:t>●	The right to information and education</a:t>
            </a:r>
          </a:p>
          <a:p>
            <a:pPr>
              <a:lnSpc>
                <a:spcPct val="150000"/>
              </a:lnSpc>
            </a:pPr>
            <a:r>
              <a:rPr lang="en-US" sz="1400" dirty="0">
                <a:solidFill>
                  <a:schemeClr val="tx2"/>
                </a:solidFill>
              </a:rPr>
              <a:t>●	The right to choose whether or not to marry and to found and plan a family</a:t>
            </a:r>
          </a:p>
          <a:p>
            <a:pPr>
              <a:lnSpc>
                <a:spcPct val="150000"/>
              </a:lnSpc>
            </a:pPr>
            <a:r>
              <a:rPr lang="en-US" sz="1400" dirty="0">
                <a:solidFill>
                  <a:schemeClr val="tx2"/>
                </a:solidFill>
              </a:rPr>
              <a:t>●	The right to decide whether or when to have children</a:t>
            </a:r>
          </a:p>
          <a:p>
            <a:pPr>
              <a:lnSpc>
                <a:spcPct val="150000"/>
              </a:lnSpc>
            </a:pPr>
            <a:r>
              <a:rPr lang="en-US" sz="1400" dirty="0">
                <a:solidFill>
                  <a:schemeClr val="tx2"/>
                </a:solidFill>
              </a:rPr>
              <a:t>●	The right to health care and health protection</a:t>
            </a:r>
          </a:p>
          <a:p>
            <a:pPr>
              <a:lnSpc>
                <a:spcPct val="150000"/>
              </a:lnSpc>
            </a:pPr>
            <a:r>
              <a:rPr lang="en-US" sz="1400" dirty="0">
                <a:solidFill>
                  <a:schemeClr val="tx2"/>
                </a:solidFill>
              </a:rPr>
              <a:t>●	The right to the benefits of scientific progress</a:t>
            </a:r>
          </a:p>
          <a:p>
            <a:pPr>
              <a:lnSpc>
                <a:spcPct val="150000"/>
              </a:lnSpc>
            </a:pPr>
            <a:r>
              <a:rPr lang="en-US" sz="1400" dirty="0">
                <a:solidFill>
                  <a:schemeClr val="tx2"/>
                </a:solidFill>
              </a:rPr>
              <a:t>●	The right to freedom of assembly and political participation</a:t>
            </a:r>
          </a:p>
          <a:p>
            <a:pPr>
              <a:lnSpc>
                <a:spcPct val="150000"/>
              </a:lnSpc>
            </a:pPr>
            <a:r>
              <a:rPr lang="en-US" sz="1400" dirty="0">
                <a:solidFill>
                  <a:schemeClr val="tx2"/>
                </a:solidFill>
              </a:rPr>
              <a:t>●	The right to be free from torture and ill treatment</a:t>
            </a:r>
          </a:p>
          <a:p>
            <a:pPr>
              <a:lnSpc>
                <a:spcPct val="150000"/>
              </a:lnSpc>
            </a:pPr>
            <a:r>
              <a:rPr lang="en-US" sz="2000" b="1" dirty="0">
                <a:solidFill>
                  <a:schemeClr val="tx2"/>
                </a:solidFill>
              </a:rPr>
              <a:t>		           Sexual and Reproductive Rights… are </a:t>
            </a:r>
            <a:r>
              <a:rPr lang="en-US" sz="2400" b="1" dirty="0">
                <a:solidFill>
                  <a:schemeClr val="tx2"/>
                </a:solidFill>
              </a:rPr>
              <a:t>Human</a:t>
            </a:r>
            <a:r>
              <a:rPr lang="en-US" sz="2000" b="1" dirty="0">
                <a:solidFill>
                  <a:schemeClr val="tx2"/>
                </a:solidFill>
              </a:rPr>
              <a:t> </a:t>
            </a:r>
            <a:r>
              <a:rPr lang="en-US" sz="2400" b="1" dirty="0">
                <a:solidFill>
                  <a:schemeClr val="tx2"/>
                </a:solidFill>
              </a:rPr>
              <a:t>Rights</a:t>
            </a:r>
            <a:r>
              <a:rPr lang="en-US" sz="2000" b="1" dirty="0">
                <a:solidFill>
                  <a:schemeClr val="tx2"/>
                </a:solidFill>
              </a:rPr>
              <a:t>!</a:t>
            </a:r>
          </a:p>
        </p:txBody>
      </p:sp>
      <p:sp>
        <p:nvSpPr>
          <p:cNvPr id="4" name="TextBox 3"/>
          <p:cNvSpPr txBox="1"/>
          <p:nvPr/>
        </p:nvSpPr>
        <p:spPr>
          <a:xfrm>
            <a:off x="3184997" y="313550"/>
            <a:ext cx="5608801" cy="584775"/>
          </a:xfrm>
          <a:prstGeom prst="rect">
            <a:avLst/>
          </a:prstGeom>
          <a:noFill/>
        </p:spPr>
        <p:txBody>
          <a:bodyPr wrap="square" rtlCol="0">
            <a:spAutoFit/>
          </a:bodyPr>
          <a:lstStyle/>
          <a:p>
            <a:pPr algn="ctr"/>
            <a:r>
              <a:rPr lang="en-US" sz="3200" dirty="0">
                <a:latin typeface="+mj-lt"/>
              </a:rPr>
              <a:t>SRHR &amp; MENTAL HEALTH</a:t>
            </a:r>
          </a:p>
        </p:txBody>
      </p:sp>
      <p:pic>
        <p:nvPicPr>
          <p:cNvPr id="8" name="Picture 7">
            <a:extLst>
              <a:ext uri="{FF2B5EF4-FFF2-40B4-BE49-F238E27FC236}">
                <a16:creationId xmlns:a16="http://schemas.microsoft.com/office/drawing/2014/main" id="{06FFD300-A813-46B9-AC4F-923CFCC433DF}"/>
              </a:ext>
            </a:extLst>
          </p:cNvPr>
          <p:cNvPicPr>
            <a:picLocks noChangeAspect="1"/>
          </p:cNvPicPr>
          <p:nvPr/>
        </p:nvPicPr>
        <p:blipFill>
          <a:blip r:embed="rId2"/>
          <a:stretch>
            <a:fillRect/>
          </a:stretch>
        </p:blipFill>
        <p:spPr>
          <a:xfrm>
            <a:off x="7592786" y="2268328"/>
            <a:ext cx="3877423" cy="3805972"/>
          </a:xfrm>
          <a:prstGeom prst="rect">
            <a:avLst/>
          </a:prstGeom>
        </p:spPr>
      </p:pic>
    </p:spTree>
    <p:extLst>
      <p:ext uri="{BB962C8B-B14F-4D97-AF65-F5344CB8AC3E}">
        <p14:creationId xmlns:p14="http://schemas.microsoft.com/office/powerpoint/2010/main" val="364215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1753" y="359698"/>
            <a:ext cx="9626621" cy="5907771"/>
          </a:xfrm>
          <a:prstGeom prst="rect">
            <a:avLst/>
          </a:prstGeom>
        </p:spPr>
        <p:txBody>
          <a:bodyPr wrap="square">
            <a:spAutoFit/>
          </a:bodyPr>
          <a:lstStyle/>
          <a:p>
            <a:pPr>
              <a:lnSpc>
                <a:spcPct val="150000"/>
              </a:lnSpc>
            </a:pPr>
            <a:r>
              <a:rPr lang="en-US" sz="2000" dirty="0">
                <a:solidFill>
                  <a:srgbClr val="010101"/>
                </a:solidFill>
              </a:rPr>
              <a:t>MENTAL HEALTH?</a:t>
            </a:r>
          </a:p>
          <a:p>
            <a:pPr>
              <a:lnSpc>
                <a:spcPct val="150000"/>
              </a:lnSpc>
            </a:pPr>
            <a:r>
              <a:rPr lang="en-US" dirty="0">
                <a:solidFill>
                  <a:srgbClr val="010101"/>
                </a:solidFill>
              </a:rPr>
              <a:t>According to the World Health Organization, Mental Health is a state of well-being in which every individual realizes their own potential, can cope with the normal stresses of life, can work productively and fruitfully, and is able to make a contribution to her or his community.</a:t>
            </a:r>
          </a:p>
          <a:p>
            <a:pPr>
              <a:lnSpc>
                <a:spcPct val="150000"/>
              </a:lnSpc>
            </a:pPr>
            <a:endParaRPr lang="en-US" sz="1600" dirty="0">
              <a:solidFill>
                <a:srgbClr val="010101"/>
              </a:solidFill>
            </a:endParaRPr>
          </a:p>
          <a:p>
            <a:pPr>
              <a:lnSpc>
                <a:spcPct val="150000"/>
              </a:lnSpc>
            </a:pPr>
            <a:r>
              <a:rPr lang="en-US" dirty="0">
                <a:solidFill>
                  <a:srgbClr val="010101"/>
                </a:solidFill>
              </a:rPr>
              <a:t>WHO ARE MOST LIKELY TO BE AFFECTED?....  BUT NOT NECESSARILY </a:t>
            </a:r>
          </a:p>
          <a:p>
            <a:pPr marL="171450" indent="-171450">
              <a:lnSpc>
                <a:spcPct val="150000"/>
              </a:lnSpc>
              <a:buFont typeface="Arial" panose="020B0604020202020204" pitchFamily="34" charset="0"/>
              <a:buChar char="•"/>
            </a:pPr>
            <a:r>
              <a:rPr lang="en-US" sz="2000" dirty="0">
                <a:solidFill>
                  <a:srgbClr val="010101"/>
                </a:solidFill>
              </a:rPr>
              <a:t>households living in poverty</a:t>
            </a:r>
          </a:p>
          <a:p>
            <a:pPr marL="171450" indent="-171450">
              <a:lnSpc>
                <a:spcPct val="150000"/>
              </a:lnSpc>
              <a:buFont typeface="Arial" panose="020B0604020202020204" pitchFamily="34" charset="0"/>
              <a:buChar char="•"/>
            </a:pPr>
            <a:r>
              <a:rPr lang="en-US" sz="2000" dirty="0">
                <a:solidFill>
                  <a:srgbClr val="010101"/>
                </a:solidFill>
              </a:rPr>
              <a:t> people with chronic health conditions</a:t>
            </a:r>
          </a:p>
          <a:p>
            <a:pPr marL="171450" indent="-171450">
              <a:lnSpc>
                <a:spcPct val="150000"/>
              </a:lnSpc>
              <a:buFont typeface="Arial" panose="020B0604020202020204" pitchFamily="34" charset="0"/>
              <a:buChar char="•"/>
            </a:pPr>
            <a:r>
              <a:rPr lang="en-US" sz="2000" dirty="0">
                <a:solidFill>
                  <a:srgbClr val="010101"/>
                </a:solidFill>
              </a:rPr>
              <a:t> infants and children exposed to maltreatment and neglect</a:t>
            </a:r>
          </a:p>
          <a:p>
            <a:pPr marL="171450" indent="-171450">
              <a:lnSpc>
                <a:spcPct val="150000"/>
              </a:lnSpc>
              <a:buFont typeface="Arial" panose="020B0604020202020204" pitchFamily="34" charset="0"/>
              <a:buChar char="•"/>
            </a:pPr>
            <a:r>
              <a:rPr lang="en-US" sz="2000" dirty="0">
                <a:solidFill>
                  <a:srgbClr val="010101"/>
                </a:solidFill>
              </a:rPr>
              <a:t>adolescents first exposed to substance use</a:t>
            </a:r>
          </a:p>
          <a:p>
            <a:pPr marL="171450" indent="-171450">
              <a:lnSpc>
                <a:spcPct val="150000"/>
              </a:lnSpc>
              <a:buFont typeface="Arial" panose="020B0604020202020204" pitchFamily="34" charset="0"/>
              <a:buChar char="•"/>
            </a:pPr>
            <a:r>
              <a:rPr lang="en-US" sz="2000" dirty="0">
                <a:solidFill>
                  <a:srgbClr val="010101"/>
                </a:solidFill>
              </a:rPr>
              <a:t> indigenous populations</a:t>
            </a:r>
          </a:p>
          <a:p>
            <a:pPr marL="171450" indent="-171450">
              <a:lnSpc>
                <a:spcPct val="150000"/>
              </a:lnSpc>
              <a:buFont typeface="Arial" panose="020B0604020202020204" pitchFamily="34" charset="0"/>
              <a:buChar char="•"/>
            </a:pPr>
            <a:r>
              <a:rPr lang="en-US" sz="2000" dirty="0">
                <a:solidFill>
                  <a:srgbClr val="010101"/>
                </a:solidFill>
              </a:rPr>
              <a:t>LGBTIQ+ persons</a:t>
            </a:r>
          </a:p>
          <a:p>
            <a:pPr marL="171450" indent="-171450">
              <a:lnSpc>
                <a:spcPct val="150000"/>
              </a:lnSpc>
              <a:buFont typeface="Arial" panose="020B0604020202020204" pitchFamily="34" charset="0"/>
              <a:buChar char="•"/>
            </a:pPr>
            <a:r>
              <a:rPr lang="en-US" sz="2000" dirty="0">
                <a:solidFill>
                  <a:srgbClr val="010101"/>
                </a:solidFill>
              </a:rPr>
              <a:t>people exposed to conflict, natural disasters or other humanitarian emergencies</a:t>
            </a:r>
          </a:p>
        </p:txBody>
      </p:sp>
      <p:pic>
        <p:nvPicPr>
          <p:cNvPr id="9" name="Picture 8">
            <a:extLst>
              <a:ext uri="{FF2B5EF4-FFF2-40B4-BE49-F238E27FC236}">
                <a16:creationId xmlns:a16="http://schemas.microsoft.com/office/drawing/2014/main" id="{EC6029C4-5100-40A9-A0E4-A42AA5504D02}"/>
              </a:ext>
            </a:extLst>
          </p:cNvPr>
          <p:cNvPicPr>
            <a:picLocks noChangeAspect="1"/>
          </p:cNvPicPr>
          <p:nvPr/>
        </p:nvPicPr>
        <p:blipFill>
          <a:blip r:embed="rId2"/>
          <a:stretch>
            <a:fillRect/>
          </a:stretch>
        </p:blipFill>
        <p:spPr>
          <a:xfrm rot="1029354">
            <a:off x="7645268" y="2162045"/>
            <a:ext cx="4706520" cy="3724979"/>
          </a:xfrm>
          <a:prstGeom prst="rect">
            <a:avLst/>
          </a:prstGeom>
        </p:spPr>
      </p:pic>
    </p:spTree>
    <p:extLst>
      <p:ext uri="{BB962C8B-B14F-4D97-AF65-F5344CB8AC3E}">
        <p14:creationId xmlns:p14="http://schemas.microsoft.com/office/powerpoint/2010/main" val="215655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p:sp>
      <p:sp>
        <p:nvSpPr>
          <p:cNvPr id="11" name="Rectangle 10"/>
          <p:cNvSpPr/>
          <p:nvPr/>
        </p:nvSpPr>
        <p:spPr>
          <a:xfrm>
            <a:off x="0" y="0"/>
            <a:ext cx="12192000" cy="62092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214552" y="2423601"/>
            <a:ext cx="3424270" cy="2862322"/>
          </a:xfrm>
          <a:prstGeom prst="rect">
            <a:avLst/>
          </a:prstGeom>
          <a:noFill/>
        </p:spPr>
        <p:txBody>
          <a:bodyPr wrap="square" rtlCol="0">
            <a:spAutoFit/>
          </a:bodyPr>
          <a:lstStyle/>
          <a:p>
            <a:pPr algn="r">
              <a:lnSpc>
                <a:spcPct val="90000"/>
              </a:lnSpc>
            </a:pPr>
            <a:r>
              <a:rPr lang="en-US" sz="4000" spc="30" dirty="0">
                <a:solidFill>
                  <a:schemeClr val="bg1"/>
                </a:solidFill>
                <a:latin typeface="Raleway Light" panose="020B0403030101060003" pitchFamily="34" charset="0"/>
              </a:rPr>
              <a:t>HOW IS SRHR &amp; MENTAL HEALTH INTERLINKED?</a:t>
            </a:r>
          </a:p>
          <a:p>
            <a:pPr algn="r">
              <a:lnSpc>
                <a:spcPct val="90000"/>
              </a:lnSpc>
            </a:pPr>
            <a:endParaRPr lang="en-US" sz="4000" spc="30" dirty="0">
              <a:solidFill>
                <a:schemeClr val="bg1"/>
              </a:solidFill>
              <a:latin typeface="+mj-lt"/>
            </a:endParaRPr>
          </a:p>
        </p:txBody>
      </p:sp>
      <p:cxnSp>
        <p:nvCxnSpPr>
          <p:cNvPr id="3" name="Straight Connector 2"/>
          <p:cNvCxnSpPr>
            <a:cxnSpLocks/>
          </p:cNvCxnSpPr>
          <p:nvPr/>
        </p:nvCxnSpPr>
        <p:spPr>
          <a:xfrm>
            <a:off x="2829390" y="4286250"/>
            <a:ext cx="59883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cxnSpLocks/>
          </p:cNvCxnSpPr>
          <p:nvPr/>
        </p:nvCxnSpPr>
        <p:spPr>
          <a:xfrm>
            <a:off x="4862946" y="1407472"/>
            <a:ext cx="0" cy="4043056"/>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633988" y="2099181"/>
            <a:ext cx="5132937" cy="831894"/>
          </a:xfrm>
          <a:prstGeom prst="rect">
            <a:avLst/>
          </a:prstGeom>
          <a:noFill/>
        </p:spPr>
        <p:txBody>
          <a:bodyPr wrap="square" rtlCol="0">
            <a:spAutoFit/>
          </a:bodyPr>
          <a:lstStyle/>
          <a:p>
            <a:pPr>
              <a:lnSpc>
                <a:spcPct val="140000"/>
              </a:lnSpc>
            </a:pPr>
            <a:r>
              <a:rPr lang="en-US" dirty="0">
                <a:solidFill>
                  <a:schemeClr val="bg2"/>
                </a:solidFill>
              </a:rPr>
              <a:t>Mental health and persons living with disability and their sexual health </a:t>
            </a:r>
            <a:endParaRPr lang="vi-VN" dirty="0">
              <a:solidFill>
                <a:schemeClr val="bg2"/>
              </a:solidFill>
            </a:endParaRPr>
          </a:p>
        </p:txBody>
      </p:sp>
      <p:sp>
        <p:nvSpPr>
          <p:cNvPr id="38" name="Oval 37"/>
          <p:cNvSpPr/>
          <p:nvPr/>
        </p:nvSpPr>
        <p:spPr>
          <a:xfrm>
            <a:off x="5737273" y="2166568"/>
            <a:ext cx="514066" cy="514066"/>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3</a:t>
            </a:r>
          </a:p>
        </p:txBody>
      </p:sp>
      <p:sp>
        <p:nvSpPr>
          <p:cNvPr id="43" name="TextBox 42"/>
          <p:cNvSpPr txBox="1"/>
          <p:nvPr/>
        </p:nvSpPr>
        <p:spPr>
          <a:xfrm>
            <a:off x="6685398" y="1196630"/>
            <a:ext cx="5107232" cy="444096"/>
          </a:xfrm>
          <a:prstGeom prst="rect">
            <a:avLst/>
          </a:prstGeom>
          <a:noFill/>
        </p:spPr>
        <p:txBody>
          <a:bodyPr wrap="none" rtlCol="0">
            <a:spAutoFit/>
          </a:bodyPr>
          <a:lstStyle/>
          <a:p>
            <a:pPr>
              <a:lnSpc>
                <a:spcPct val="140000"/>
              </a:lnSpc>
            </a:pPr>
            <a:r>
              <a:rPr lang="en-US" dirty="0">
                <a:solidFill>
                  <a:schemeClr val="bg2"/>
                </a:solidFill>
              </a:rPr>
              <a:t>Mental health and SRH harmful traditional practices </a:t>
            </a:r>
            <a:endParaRPr lang="vi-VN" dirty="0">
              <a:solidFill>
                <a:schemeClr val="bg2"/>
              </a:solidFill>
            </a:endParaRPr>
          </a:p>
        </p:txBody>
      </p:sp>
      <p:sp>
        <p:nvSpPr>
          <p:cNvPr id="44" name="Oval 43"/>
          <p:cNvSpPr/>
          <p:nvPr/>
        </p:nvSpPr>
        <p:spPr>
          <a:xfrm>
            <a:off x="5732950" y="1260026"/>
            <a:ext cx="514066" cy="514066"/>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2</a:t>
            </a:r>
          </a:p>
        </p:txBody>
      </p:sp>
      <p:sp>
        <p:nvSpPr>
          <p:cNvPr id="56" name="TextBox 55"/>
          <p:cNvSpPr txBox="1"/>
          <p:nvPr/>
        </p:nvSpPr>
        <p:spPr>
          <a:xfrm>
            <a:off x="6695758" y="380006"/>
            <a:ext cx="2756267" cy="444096"/>
          </a:xfrm>
          <a:prstGeom prst="rect">
            <a:avLst/>
          </a:prstGeom>
          <a:noFill/>
        </p:spPr>
        <p:txBody>
          <a:bodyPr wrap="none" rtlCol="0">
            <a:spAutoFit/>
          </a:bodyPr>
          <a:lstStyle/>
          <a:p>
            <a:pPr>
              <a:lnSpc>
                <a:spcPct val="140000"/>
              </a:lnSpc>
            </a:pPr>
            <a:r>
              <a:rPr lang="en-US" dirty="0">
                <a:solidFill>
                  <a:schemeClr val="bg2"/>
                </a:solidFill>
              </a:rPr>
              <a:t>Mental health and HIV, STIs</a:t>
            </a:r>
            <a:endParaRPr lang="vi-VN" dirty="0">
              <a:solidFill>
                <a:schemeClr val="bg2"/>
              </a:solidFill>
            </a:endParaRPr>
          </a:p>
        </p:txBody>
      </p:sp>
      <p:sp>
        <p:nvSpPr>
          <p:cNvPr id="57" name="Oval 56"/>
          <p:cNvSpPr/>
          <p:nvPr/>
        </p:nvSpPr>
        <p:spPr>
          <a:xfrm>
            <a:off x="5732950" y="348594"/>
            <a:ext cx="514066" cy="583336"/>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1</a:t>
            </a:r>
          </a:p>
        </p:txBody>
      </p:sp>
      <p:pic>
        <p:nvPicPr>
          <p:cNvPr id="6" name="Picture 5">
            <a:extLst>
              <a:ext uri="{FF2B5EF4-FFF2-40B4-BE49-F238E27FC236}">
                <a16:creationId xmlns:a16="http://schemas.microsoft.com/office/drawing/2014/main" id="{1F8286A9-D36F-4CB4-AF85-B45F2D3852B1}"/>
              </a:ext>
            </a:extLst>
          </p:cNvPr>
          <p:cNvPicPr>
            <a:picLocks noChangeAspect="1"/>
          </p:cNvPicPr>
          <p:nvPr/>
        </p:nvPicPr>
        <p:blipFill>
          <a:blip r:embed="rId3"/>
          <a:stretch>
            <a:fillRect/>
          </a:stretch>
        </p:blipFill>
        <p:spPr>
          <a:xfrm>
            <a:off x="5730672" y="3122938"/>
            <a:ext cx="512108" cy="518205"/>
          </a:xfrm>
          <a:prstGeom prst="rect">
            <a:avLst/>
          </a:prstGeom>
        </p:spPr>
      </p:pic>
      <p:pic>
        <p:nvPicPr>
          <p:cNvPr id="9" name="Picture 8">
            <a:extLst>
              <a:ext uri="{FF2B5EF4-FFF2-40B4-BE49-F238E27FC236}">
                <a16:creationId xmlns:a16="http://schemas.microsoft.com/office/drawing/2014/main" id="{4CAB3E3D-3136-4CA4-9CF2-137573667687}"/>
              </a:ext>
            </a:extLst>
          </p:cNvPr>
          <p:cNvPicPr>
            <a:picLocks noChangeAspect="1"/>
          </p:cNvPicPr>
          <p:nvPr/>
        </p:nvPicPr>
        <p:blipFill>
          <a:blip r:embed="rId4"/>
          <a:stretch>
            <a:fillRect/>
          </a:stretch>
        </p:blipFill>
        <p:spPr>
          <a:xfrm>
            <a:off x="5739231" y="4028409"/>
            <a:ext cx="512108" cy="518205"/>
          </a:xfrm>
          <a:prstGeom prst="rect">
            <a:avLst/>
          </a:prstGeom>
        </p:spPr>
      </p:pic>
      <p:pic>
        <p:nvPicPr>
          <p:cNvPr id="10" name="Picture 9">
            <a:extLst>
              <a:ext uri="{FF2B5EF4-FFF2-40B4-BE49-F238E27FC236}">
                <a16:creationId xmlns:a16="http://schemas.microsoft.com/office/drawing/2014/main" id="{1B68FB2B-6834-4C16-BD11-8F1BD87A181B}"/>
              </a:ext>
            </a:extLst>
          </p:cNvPr>
          <p:cNvPicPr>
            <a:picLocks noChangeAspect="1"/>
          </p:cNvPicPr>
          <p:nvPr/>
        </p:nvPicPr>
        <p:blipFill>
          <a:blip r:embed="rId5"/>
          <a:stretch>
            <a:fillRect/>
          </a:stretch>
        </p:blipFill>
        <p:spPr>
          <a:xfrm>
            <a:off x="5739231" y="4871642"/>
            <a:ext cx="512108" cy="518205"/>
          </a:xfrm>
          <a:prstGeom prst="rect">
            <a:avLst/>
          </a:prstGeom>
        </p:spPr>
      </p:pic>
      <p:pic>
        <p:nvPicPr>
          <p:cNvPr id="12" name="Picture 11">
            <a:extLst>
              <a:ext uri="{FF2B5EF4-FFF2-40B4-BE49-F238E27FC236}">
                <a16:creationId xmlns:a16="http://schemas.microsoft.com/office/drawing/2014/main" id="{C2F0CED3-AC21-485B-8968-A24B6C4FCC1F}"/>
              </a:ext>
            </a:extLst>
          </p:cNvPr>
          <p:cNvPicPr>
            <a:picLocks noChangeAspect="1"/>
          </p:cNvPicPr>
          <p:nvPr/>
        </p:nvPicPr>
        <p:blipFill>
          <a:blip r:embed="rId6"/>
          <a:stretch>
            <a:fillRect/>
          </a:stretch>
        </p:blipFill>
        <p:spPr>
          <a:xfrm>
            <a:off x="5730672" y="5609514"/>
            <a:ext cx="512108" cy="518205"/>
          </a:xfrm>
          <a:prstGeom prst="rect">
            <a:avLst/>
          </a:prstGeom>
        </p:spPr>
      </p:pic>
      <p:sp>
        <p:nvSpPr>
          <p:cNvPr id="17" name="TextBox 16">
            <a:extLst>
              <a:ext uri="{FF2B5EF4-FFF2-40B4-BE49-F238E27FC236}">
                <a16:creationId xmlns:a16="http://schemas.microsoft.com/office/drawing/2014/main" id="{2A92BA91-1CE5-484F-9C65-FA08232D5134}"/>
              </a:ext>
            </a:extLst>
          </p:cNvPr>
          <p:cNvSpPr txBox="1"/>
          <p:nvPr/>
        </p:nvSpPr>
        <p:spPr>
          <a:xfrm>
            <a:off x="6685398" y="3179645"/>
            <a:ext cx="4697844" cy="369332"/>
          </a:xfrm>
          <a:prstGeom prst="rect">
            <a:avLst/>
          </a:prstGeom>
          <a:noFill/>
        </p:spPr>
        <p:txBody>
          <a:bodyPr wrap="square" rtlCol="0">
            <a:spAutoFit/>
          </a:bodyPr>
          <a:lstStyle/>
          <a:p>
            <a:r>
              <a:rPr lang="en-US" dirty="0">
                <a:solidFill>
                  <a:schemeClr val="bg2"/>
                </a:solidFill>
              </a:rPr>
              <a:t>Mental health and hormonal contraception</a:t>
            </a:r>
            <a:endParaRPr lang="en-KE" dirty="0">
              <a:solidFill>
                <a:schemeClr val="bg2"/>
              </a:solidFill>
            </a:endParaRPr>
          </a:p>
        </p:txBody>
      </p:sp>
      <p:sp>
        <p:nvSpPr>
          <p:cNvPr id="18" name="TextBox 17">
            <a:extLst>
              <a:ext uri="{FF2B5EF4-FFF2-40B4-BE49-F238E27FC236}">
                <a16:creationId xmlns:a16="http://schemas.microsoft.com/office/drawing/2014/main" id="{662A2A56-51EC-4B56-B761-4DD79C4BFE48}"/>
              </a:ext>
            </a:extLst>
          </p:cNvPr>
          <p:cNvSpPr txBox="1"/>
          <p:nvPr/>
        </p:nvSpPr>
        <p:spPr>
          <a:xfrm>
            <a:off x="6715243" y="4025975"/>
            <a:ext cx="3790121" cy="369332"/>
          </a:xfrm>
          <a:prstGeom prst="rect">
            <a:avLst/>
          </a:prstGeom>
          <a:noFill/>
        </p:spPr>
        <p:txBody>
          <a:bodyPr wrap="square" rtlCol="0">
            <a:spAutoFit/>
          </a:bodyPr>
          <a:lstStyle/>
          <a:p>
            <a:r>
              <a:rPr lang="en-US" dirty="0">
                <a:solidFill>
                  <a:schemeClr val="bg2"/>
                </a:solidFill>
              </a:rPr>
              <a:t>Mental health and SGBV</a:t>
            </a:r>
            <a:endParaRPr lang="en-KE" dirty="0">
              <a:solidFill>
                <a:schemeClr val="bg2"/>
              </a:solidFill>
            </a:endParaRPr>
          </a:p>
        </p:txBody>
      </p:sp>
      <p:sp>
        <p:nvSpPr>
          <p:cNvPr id="19" name="TextBox 18">
            <a:extLst>
              <a:ext uri="{FF2B5EF4-FFF2-40B4-BE49-F238E27FC236}">
                <a16:creationId xmlns:a16="http://schemas.microsoft.com/office/drawing/2014/main" id="{2F4B9D22-E944-4A1C-97E1-9C25AEF0F679}"/>
              </a:ext>
            </a:extLst>
          </p:cNvPr>
          <p:cNvSpPr txBox="1"/>
          <p:nvPr/>
        </p:nvSpPr>
        <p:spPr>
          <a:xfrm>
            <a:off x="6741898" y="4872305"/>
            <a:ext cx="3922643" cy="646331"/>
          </a:xfrm>
          <a:prstGeom prst="rect">
            <a:avLst/>
          </a:prstGeom>
          <a:noFill/>
        </p:spPr>
        <p:txBody>
          <a:bodyPr wrap="square" rtlCol="0">
            <a:spAutoFit/>
          </a:bodyPr>
          <a:lstStyle/>
          <a:p>
            <a:r>
              <a:rPr lang="en-US" dirty="0">
                <a:solidFill>
                  <a:schemeClr val="bg2"/>
                </a:solidFill>
              </a:rPr>
              <a:t>Mental health and Sexual and Reproductive health</a:t>
            </a:r>
            <a:endParaRPr lang="en-KE" dirty="0">
              <a:solidFill>
                <a:schemeClr val="bg2"/>
              </a:solidFill>
            </a:endParaRPr>
          </a:p>
        </p:txBody>
      </p:sp>
      <p:sp>
        <p:nvSpPr>
          <p:cNvPr id="20" name="TextBox 19">
            <a:extLst>
              <a:ext uri="{FF2B5EF4-FFF2-40B4-BE49-F238E27FC236}">
                <a16:creationId xmlns:a16="http://schemas.microsoft.com/office/drawing/2014/main" id="{9C56B4E3-D279-4568-B99E-E6449EA111C3}"/>
              </a:ext>
            </a:extLst>
          </p:cNvPr>
          <p:cNvSpPr txBox="1"/>
          <p:nvPr/>
        </p:nvSpPr>
        <p:spPr>
          <a:xfrm>
            <a:off x="6816513" y="5691064"/>
            <a:ext cx="3773411" cy="369332"/>
          </a:xfrm>
          <a:prstGeom prst="rect">
            <a:avLst/>
          </a:prstGeom>
          <a:noFill/>
        </p:spPr>
        <p:txBody>
          <a:bodyPr wrap="square" rtlCol="0">
            <a:spAutoFit/>
          </a:bodyPr>
          <a:lstStyle/>
          <a:p>
            <a:r>
              <a:rPr lang="en-US" dirty="0">
                <a:solidFill>
                  <a:schemeClr val="bg2"/>
                </a:solidFill>
              </a:rPr>
              <a:t>Mental health and LGBTIQ population</a:t>
            </a:r>
            <a:endParaRPr lang="en-KE" dirty="0">
              <a:solidFill>
                <a:schemeClr val="bg2"/>
              </a:solidFill>
            </a:endParaRPr>
          </a:p>
        </p:txBody>
      </p:sp>
    </p:spTree>
    <p:extLst>
      <p:ext uri="{BB962C8B-B14F-4D97-AF65-F5344CB8AC3E}">
        <p14:creationId xmlns:p14="http://schemas.microsoft.com/office/powerpoint/2010/main" val="54469686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500"/>
                                        <p:tgtEl>
                                          <p:spTgt spid="5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fade">
                                      <p:cBhvr>
                                        <p:cTn id="16" dur="500"/>
                                        <p:tgtEl>
                                          <p:spTgt spid="5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38" grpId="0" animBg="1"/>
      <p:bldP spid="43" grpId="0"/>
      <p:bldP spid="44" grpId="0" animBg="1"/>
      <p:bldP spid="56" grpId="0"/>
      <p:bldP spid="5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48163" y="2188029"/>
            <a:ext cx="2155291" cy="3821371"/>
            <a:chOff x="1248164" y="2596490"/>
            <a:chExt cx="2155291" cy="3294063"/>
          </a:xfrm>
        </p:grpSpPr>
        <p:sp>
          <p:nvSpPr>
            <p:cNvPr id="9" name="Freeform 6"/>
            <p:cNvSpPr>
              <a:spLocks/>
            </p:cNvSpPr>
            <p:nvPr/>
          </p:nvSpPr>
          <p:spPr bwMode="auto">
            <a:xfrm>
              <a:off x="1467239" y="2596490"/>
              <a:ext cx="1936216" cy="3294063"/>
            </a:xfrm>
            <a:custGeom>
              <a:avLst/>
              <a:gdLst>
                <a:gd name="T0" fmla="*/ 819 w 819"/>
                <a:gd name="T1" fmla="*/ 1879 h 2075"/>
                <a:gd name="T2" fmla="*/ 409 w 819"/>
                <a:gd name="T3" fmla="*/ 2075 h 2075"/>
                <a:gd name="T4" fmla="*/ 0 w 819"/>
                <a:gd name="T5" fmla="*/ 1879 h 2075"/>
                <a:gd name="T6" fmla="*/ 0 w 819"/>
                <a:gd name="T7" fmla="*/ 0 h 2075"/>
                <a:gd name="T8" fmla="*/ 819 w 819"/>
                <a:gd name="T9" fmla="*/ 0 h 2075"/>
                <a:gd name="T10" fmla="*/ 819 w 819"/>
                <a:gd name="T11" fmla="*/ 1879 h 2075"/>
              </a:gdLst>
              <a:ahLst/>
              <a:cxnLst>
                <a:cxn ang="0">
                  <a:pos x="T0" y="T1"/>
                </a:cxn>
                <a:cxn ang="0">
                  <a:pos x="T2" y="T3"/>
                </a:cxn>
                <a:cxn ang="0">
                  <a:pos x="T4" y="T5"/>
                </a:cxn>
                <a:cxn ang="0">
                  <a:pos x="T6" y="T7"/>
                </a:cxn>
                <a:cxn ang="0">
                  <a:pos x="T8" y="T9"/>
                </a:cxn>
                <a:cxn ang="0">
                  <a:pos x="T10" y="T11"/>
                </a:cxn>
              </a:cxnLst>
              <a:rect l="0" t="0" r="r" b="b"/>
              <a:pathLst>
                <a:path w="819" h="2075">
                  <a:moveTo>
                    <a:pt x="819" y="1879"/>
                  </a:moveTo>
                  <a:lnTo>
                    <a:pt x="409" y="2075"/>
                  </a:lnTo>
                  <a:lnTo>
                    <a:pt x="0" y="1879"/>
                  </a:lnTo>
                  <a:lnTo>
                    <a:pt x="0" y="0"/>
                  </a:lnTo>
                  <a:lnTo>
                    <a:pt x="819" y="0"/>
                  </a:lnTo>
                  <a:lnTo>
                    <a:pt x="819" y="187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477"/>
            <p:cNvSpPr>
              <a:spLocks/>
            </p:cNvSpPr>
            <p:nvPr/>
          </p:nvSpPr>
          <p:spPr bwMode="auto">
            <a:xfrm>
              <a:off x="1270389" y="3320391"/>
              <a:ext cx="196850" cy="273050"/>
            </a:xfrm>
            <a:custGeom>
              <a:avLst/>
              <a:gdLst>
                <a:gd name="T0" fmla="*/ 0 w 138"/>
                <a:gd name="T1" fmla="*/ 87 h 192"/>
                <a:gd name="T2" fmla="*/ 138 w 138"/>
                <a:gd name="T3" fmla="*/ 192 h 192"/>
                <a:gd name="T4" fmla="*/ 138 w 138"/>
                <a:gd name="T5" fmla="*/ 0 h 192"/>
                <a:gd name="T6" fmla="*/ 0 w 138"/>
                <a:gd name="T7" fmla="*/ 87 h 192"/>
              </a:gdLst>
              <a:ahLst/>
              <a:cxnLst>
                <a:cxn ang="0">
                  <a:pos x="T0" y="T1"/>
                </a:cxn>
                <a:cxn ang="0">
                  <a:pos x="T2" y="T3"/>
                </a:cxn>
                <a:cxn ang="0">
                  <a:pos x="T4" y="T5"/>
                </a:cxn>
                <a:cxn ang="0">
                  <a:pos x="T6" y="T7"/>
                </a:cxn>
              </a:cxnLst>
              <a:rect l="0" t="0" r="r" b="b"/>
              <a:pathLst>
                <a:path w="138" h="192">
                  <a:moveTo>
                    <a:pt x="0" y="87"/>
                  </a:moveTo>
                  <a:cubicBezTo>
                    <a:pt x="12" y="174"/>
                    <a:pt x="138" y="192"/>
                    <a:pt x="138" y="192"/>
                  </a:cubicBezTo>
                  <a:cubicBezTo>
                    <a:pt x="138" y="0"/>
                    <a:pt x="138" y="0"/>
                    <a:pt x="138" y="0"/>
                  </a:cubicBezTo>
                  <a:cubicBezTo>
                    <a:pt x="72" y="9"/>
                    <a:pt x="7" y="32"/>
                    <a:pt x="0" y="87"/>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27" name="Freeform 490"/>
            <p:cNvSpPr>
              <a:spLocks/>
            </p:cNvSpPr>
            <p:nvPr/>
          </p:nvSpPr>
          <p:spPr bwMode="auto">
            <a:xfrm>
              <a:off x="1248164" y="2731428"/>
              <a:ext cx="1449388" cy="712788"/>
            </a:xfrm>
            <a:custGeom>
              <a:avLst/>
              <a:gdLst>
                <a:gd name="T0" fmla="*/ 833 w 1013"/>
                <a:gd name="T1" fmla="*/ 2 h 499"/>
                <a:gd name="T2" fmla="*/ 292 w 1013"/>
                <a:gd name="T3" fmla="*/ 7 h 499"/>
                <a:gd name="T4" fmla="*/ 14 w 1013"/>
                <a:gd name="T5" fmla="*/ 102 h 499"/>
                <a:gd name="T6" fmla="*/ 14 w 1013"/>
                <a:gd name="T7" fmla="*/ 482 h 499"/>
                <a:gd name="T8" fmla="*/ 14 w 1013"/>
                <a:gd name="T9" fmla="*/ 492 h 499"/>
                <a:gd name="T10" fmla="*/ 15 w 1013"/>
                <a:gd name="T11" fmla="*/ 499 h 499"/>
                <a:gd name="T12" fmla="*/ 153 w 1013"/>
                <a:gd name="T13" fmla="*/ 412 h 499"/>
                <a:gd name="T14" fmla="*/ 271 w 1013"/>
                <a:gd name="T15" fmla="*/ 405 h 499"/>
                <a:gd name="T16" fmla="*/ 833 w 1013"/>
                <a:gd name="T17" fmla="*/ 406 h 499"/>
                <a:gd name="T18" fmla="*/ 1013 w 1013"/>
                <a:gd name="T19" fmla="*/ 194 h 499"/>
                <a:gd name="T20" fmla="*/ 833 w 1013"/>
                <a:gd name="T21"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3" h="499">
                  <a:moveTo>
                    <a:pt x="833" y="2"/>
                  </a:moveTo>
                  <a:cubicBezTo>
                    <a:pt x="640" y="2"/>
                    <a:pt x="317" y="8"/>
                    <a:pt x="292" y="7"/>
                  </a:cubicBezTo>
                  <a:cubicBezTo>
                    <a:pt x="0" y="0"/>
                    <a:pt x="14" y="102"/>
                    <a:pt x="14" y="102"/>
                  </a:cubicBezTo>
                  <a:cubicBezTo>
                    <a:pt x="14" y="482"/>
                    <a:pt x="14" y="482"/>
                    <a:pt x="14" y="482"/>
                  </a:cubicBezTo>
                  <a:cubicBezTo>
                    <a:pt x="14" y="492"/>
                    <a:pt x="14" y="492"/>
                    <a:pt x="14" y="492"/>
                  </a:cubicBezTo>
                  <a:cubicBezTo>
                    <a:pt x="14" y="494"/>
                    <a:pt x="14" y="497"/>
                    <a:pt x="15" y="499"/>
                  </a:cubicBezTo>
                  <a:cubicBezTo>
                    <a:pt x="22" y="444"/>
                    <a:pt x="87" y="421"/>
                    <a:pt x="153" y="412"/>
                  </a:cubicBezTo>
                  <a:cubicBezTo>
                    <a:pt x="197" y="406"/>
                    <a:pt x="242" y="405"/>
                    <a:pt x="271" y="405"/>
                  </a:cubicBezTo>
                  <a:cubicBezTo>
                    <a:pt x="301" y="405"/>
                    <a:pt x="644" y="406"/>
                    <a:pt x="833" y="406"/>
                  </a:cubicBezTo>
                  <a:cubicBezTo>
                    <a:pt x="1013" y="194"/>
                    <a:pt x="1013" y="194"/>
                    <a:pt x="1013" y="194"/>
                  </a:cubicBezTo>
                  <a:lnTo>
                    <a:pt x="833" y="2"/>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1" name="TextBox 140"/>
            <p:cNvSpPr txBox="1"/>
            <p:nvPr/>
          </p:nvSpPr>
          <p:spPr>
            <a:xfrm>
              <a:off x="1629817" y="3087822"/>
              <a:ext cx="184731" cy="287771"/>
            </a:xfrm>
            <a:prstGeom prst="rect">
              <a:avLst/>
            </a:prstGeom>
            <a:noFill/>
          </p:spPr>
          <p:txBody>
            <a:bodyPr wrap="none" rtlCol="0">
              <a:spAutoFit/>
            </a:bodyPr>
            <a:lstStyle/>
            <a:p>
              <a:pPr>
                <a:lnSpc>
                  <a:spcPct val="140000"/>
                </a:lnSpc>
              </a:pPr>
              <a:endParaRPr lang="en-US" sz="1000" dirty="0">
                <a:solidFill>
                  <a:schemeClr val="bg1"/>
                </a:solidFill>
              </a:endParaRPr>
            </a:p>
          </p:txBody>
        </p:sp>
      </p:grpSp>
      <p:sp>
        <p:nvSpPr>
          <p:cNvPr id="149" name="TextBox 148"/>
          <p:cNvSpPr txBox="1"/>
          <p:nvPr/>
        </p:nvSpPr>
        <p:spPr>
          <a:xfrm>
            <a:off x="4131728" y="3526254"/>
            <a:ext cx="2263687" cy="307777"/>
          </a:xfrm>
          <a:prstGeom prst="rect">
            <a:avLst/>
          </a:prstGeom>
          <a:noFill/>
        </p:spPr>
        <p:txBody>
          <a:bodyPr wrap="square" rtlCol="0">
            <a:spAutoFit/>
          </a:bodyPr>
          <a:lstStyle/>
          <a:p>
            <a:r>
              <a:rPr lang="en-US" sz="1400" spc="30">
                <a:solidFill>
                  <a:schemeClr val="bg1"/>
                </a:solidFill>
                <a:latin typeface="+mj-lt"/>
              </a:rPr>
              <a:t>SECOND STEP</a:t>
            </a:r>
          </a:p>
        </p:txBody>
      </p:sp>
      <p:grpSp>
        <p:nvGrpSpPr>
          <p:cNvPr id="3" name="Group 2"/>
          <p:cNvGrpSpPr/>
          <p:nvPr/>
        </p:nvGrpSpPr>
        <p:grpSpPr>
          <a:xfrm>
            <a:off x="3630758" y="2188030"/>
            <a:ext cx="2155291" cy="3825858"/>
            <a:chOff x="3761625" y="2596490"/>
            <a:chExt cx="2155291" cy="3294063"/>
          </a:xfrm>
        </p:grpSpPr>
        <p:sp>
          <p:nvSpPr>
            <p:cNvPr id="145" name="Freeform 6"/>
            <p:cNvSpPr>
              <a:spLocks/>
            </p:cNvSpPr>
            <p:nvPr/>
          </p:nvSpPr>
          <p:spPr bwMode="auto">
            <a:xfrm>
              <a:off x="3980700" y="2596490"/>
              <a:ext cx="1936216" cy="3294063"/>
            </a:xfrm>
            <a:custGeom>
              <a:avLst/>
              <a:gdLst>
                <a:gd name="T0" fmla="*/ 819 w 819"/>
                <a:gd name="T1" fmla="*/ 1879 h 2075"/>
                <a:gd name="T2" fmla="*/ 409 w 819"/>
                <a:gd name="T3" fmla="*/ 2075 h 2075"/>
                <a:gd name="T4" fmla="*/ 0 w 819"/>
                <a:gd name="T5" fmla="*/ 1879 h 2075"/>
                <a:gd name="T6" fmla="*/ 0 w 819"/>
                <a:gd name="T7" fmla="*/ 0 h 2075"/>
                <a:gd name="T8" fmla="*/ 819 w 819"/>
                <a:gd name="T9" fmla="*/ 0 h 2075"/>
                <a:gd name="T10" fmla="*/ 819 w 819"/>
                <a:gd name="T11" fmla="*/ 1879 h 2075"/>
              </a:gdLst>
              <a:ahLst/>
              <a:cxnLst>
                <a:cxn ang="0">
                  <a:pos x="T0" y="T1"/>
                </a:cxn>
                <a:cxn ang="0">
                  <a:pos x="T2" y="T3"/>
                </a:cxn>
                <a:cxn ang="0">
                  <a:pos x="T4" y="T5"/>
                </a:cxn>
                <a:cxn ang="0">
                  <a:pos x="T6" y="T7"/>
                </a:cxn>
                <a:cxn ang="0">
                  <a:pos x="T8" y="T9"/>
                </a:cxn>
                <a:cxn ang="0">
                  <a:pos x="T10" y="T11"/>
                </a:cxn>
              </a:cxnLst>
              <a:rect l="0" t="0" r="r" b="b"/>
              <a:pathLst>
                <a:path w="819" h="2075">
                  <a:moveTo>
                    <a:pt x="819" y="1879"/>
                  </a:moveTo>
                  <a:lnTo>
                    <a:pt x="409" y="2075"/>
                  </a:lnTo>
                  <a:lnTo>
                    <a:pt x="0" y="1879"/>
                  </a:lnTo>
                  <a:lnTo>
                    <a:pt x="0" y="0"/>
                  </a:lnTo>
                  <a:lnTo>
                    <a:pt x="819" y="0"/>
                  </a:lnTo>
                  <a:lnTo>
                    <a:pt x="819" y="187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477"/>
            <p:cNvSpPr>
              <a:spLocks/>
            </p:cNvSpPr>
            <p:nvPr/>
          </p:nvSpPr>
          <p:spPr bwMode="auto">
            <a:xfrm>
              <a:off x="3783850" y="3320391"/>
              <a:ext cx="196850" cy="273050"/>
            </a:xfrm>
            <a:custGeom>
              <a:avLst/>
              <a:gdLst>
                <a:gd name="T0" fmla="*/ 0 w 138"/>
                <a:gd name="T1" fmla="*/ 87 h 192"/>
                <a:gd name="T2" fmla="*/ 138 w 138"/>
                <a:gd name="T3" fmla="*/ 192 h 192"/>
                <a:gd name="T4" fmla="*/ 138 w 138"/>
                <a:gd name="T5" fmla="*/ 0 h 192"/>
                <a:gd name="T6" fmla="*/ 0 w 138"/>
                <a:gd name="T7" fmla="*/ 87 h 192"/>
              </a:gdLst>
              <a:ahLst/>
              <a:cxnLst>
                <a:cxn ang="0">
                  <a:pos x="T0" y="T1"/>
                </a:cxn>
                <a:cxn ang="0">
                  <a:pos x="T2" y="T3"/>
                </a:cxn>
                <a:cxn ang="0">
                  <a:pos x="T4" y="T5"/>
                </a:cxn>
                <a:cxn ang="0">
                  <a:pos x="T6" y="T7"/>
                </a:cxn>
              </a:cxnLst>
              <a:rect l="0" t="0" r="r" b="b"/>
              <a:pathLst>
                <a:path w="138" h="192">
                  <a:moveTo>
                    <a:pt x="0" y="87"/>
                  </a:moveTo>
                  <a:cubicBezTo>
                    <a:pt x="12" y="174"/>
                    <a:pt x="138" y="192"/>
                    <a:pt x="138" y="192"/>
                  </a:cubicBezTo>
                  <a:cubicBezTo>
                    <a:pt x="138" y="0"/>
                    <a:pt x="138" y="0"/>
                    <a:pt x="138" y="0"/>
                  </a:cubicBezTo>
                  <a:cubicBezTo>
                    <a:pt x="72" y="9"/>
                    <a:pt x="7" y="32"/>
                    <a:pt x="0" y="87"/>
                  </a:cubicBez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7" name="Freeform 490"/>
            <p:cNvSpPr>
              <a:spLocks/>
            </p:cNvSpPr>
            <p:nvPr/>
          </p:nvSpPr>
          <p:spPr bwMode="auto">
            <a:xfrm>
              <a:off x="3761625" y="2731428"/>
              <a:ext cx="1449388" cy="712788"/>
            </a:xfrm>
            <a:custGeom>
              <a:avLst/>
              <a:gdLst>
                <a:gd name="T0" fmla="*/ 833 w 1013"/>
                <a:gd name="T1" fmla="*/ 2 h 499"/>
                <a:gd name="T2" fmla="*/ 292 w 1013"/>
                <a:gd name="T3" fmla="*/ 7 h 499"/>
                <a:gd name="T4" fmla="*/ 14 w 1013"/>
                <a:gd name="T5" fmla="*/ 102 h 499"/>
                <a:gd name="T6" fmla="*/ 14 w 1013"/>
                <a:gd name="T7" fmla="*/ 482 h 499"/>
                <a:gd name="T8" fmla="*/ 14 w 1013"/>
                <a:gd name="T9" fmla="*/ 492 h 499"/>
                <a:gd name="T10" fmla="*/ 15 w 1013"/>
                <a:gd name="T11" fmla="*/ 499 h 499"/>
                <a:gd name="T12" fmla="*/ 153 w 1013"/>
                <a:gd name="T13" fmla="*/ 412 h 499"/>
                <a:gd name="T14" fmla="*/ 271 w 1013"/>
                <a:gd name="T15" fmla="*/ 405 h 499"/>
                <a:gd name="T16" fmla="*/ 833 w 1013"/>
                <a:gd name="T17" fmla="*/ 406 h 499"/>
                <a:gd name="T18" fmla="*/ 1013 w 1013"/>
                <a:gd name="T19" fmla="*/ 194 h 499"/>
                <a:gd name="T20" fmla="*/ 833 w 1013"/>
                <a:gd name="T21"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3" h="499">
                  <a:moveTo>
                    <a:pt x="833" y="2"/>
                  </a:moveTo>
                  <a:cubicBezTo>
                    <a:pt x="640" y="2"/>
                    <a:pt x="317" y="8"/>
                    <a:pt x="292" y="7"/>
                  </a:cubicBezTo>
                  <a:cubicBezTo>
                    <a:pt x="0" y="0"/>
                    <a:pt x="14" y="102"/>
                    <a:pt x="14" y="102"/>
                  </a:cubicBezTo>
                  <a:cubicBezTo>
                    <a:pt x="14" y="482"/>
                    <a:pt x="14" y="482"/>
                    <a:pt x="14" y="482"/>
                  </a:cubicBezTo>
                  <a:cubicBezTo>
                    <a:pt x="14" y="492"/>
                    <a:pt x="14" y="492"/>
                    <a:pt x="14" y="492"/>
                  </a:cubicBezTo>
                  <a:cubicBezTo>
                    <a:pt x="14" y="494"/>
                    <a:pt x="14" y="497"/>
                    <a:pt x="15" y="499"/>
                  </a:cubicBezTo>
                  <a:cubicBezTo>
                    <a:pt x="22" y="444"/>
                    <a:pt x="87" y="421"/>
                    <a:pt x="153" y="412"/>
                  </a:cubicBezTo>
                  <a:cubicBezTo>
                    <a:pt x="197" y="406"/>
                    <a:pt x="242" y="405"/>
                    <a:pt x="271" y="405"/>
                  </a:cubicBezTo>
                  <a:cubicBezTo>
                    <a:pt x="301" y="405"/>
                    <a:pt x="644" y="406"/>
                    <a:pt x="833" y="406"/>
                  </a:cubicBezTo>
                  <a:cubicBezTo>
                    <a:pt x="1013" y="194"/>
                    <a:pt x="1013" y="194"/>
                    <a:pt x="1013" y="194"/>
                  </a:cubicBezTo>
                  <a:lnTo>
                    <a:pt x="833" y="2"/>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0" name="TextBox 149"/>
            <p:cNvSpPr txBox="1"/>
            <p:nvPr/>
          </p:nvSpPr>
          <p:spPr>
            <a:xfrm>
              <a:off x="4387011" y="3955375"/>
              <a:ext cx="184731" cy="287771"/>
            </a:xfrm>
            <a:prstGeom prst="rect">
              <a:avLst/>
            </a:prstGeom>
            <a:noFill/>
          </p:spPr>
          <p:txBody>
            <a:bodyPr wrap="none" rtlCol="0">
              <a:spAutoFit/>
            </a:bodyPr>
            <a:lstStyle/>
            <a:p>
              <a:pPr>
                <a:lnSpc>
                  <a:spcPct val="140000"/>
                </a:lnSpc>
              </a:pPr>
              <a:endParaRPr lang="en-US" sz="1000" dirty="0">
                <a:solidFill>
                  <a:schemeClr val="bg1"/>
                </a:solidFill>
              </a:endParaRPr>
            </a:p>
          </p:txBody>
        </p:sp>
      </p:grpSp>
      <p:grpSp>
        <p:nvGrpSpPr>
          <p:cNvPr id="4" name="Group 3"/>
          <p:cNvGrpSpPr/>
          <p:nvPr/>
        </p:nvGrpSpPr>
        <p:grpSpPr>
          <a:xfrm>
            <a:off x="6307270" y="2188028"/>
            <a:ext cx="2155291" cy="3837463"/>
            <a:chOff x="6275086" y="2596490"/>
            <a:chExt cx="2155291" cy="3294063"/>
          </a:xfrm>
        </p:grpSpPr>
        <p:sp>
          <p:nvSpPr>
            <p:cNvPr id="152" name="Freeform 6"/>
            <p:cNvSpPr>
              <a:spLocks/>
            </p:cNvSpPr>
            <p:nvPr/>
          </p:nvSpPr>
          <p:spPr bwMode="auto">
            <a:xfrm>
              <a:off x="6494161" y="2596490"/>
              <a:ext cx="1936216" cy="3294063"/>
            </a:xfrm>
            <a:custGeom>
              <a:avLst/>
              <a:gdLst>
                <a:gd name="T0" fmla="*/ 819 w 819"/>
                <a:gd name="T1" fmla="*/ 1879 h 2075"/>
                <a:gd name="T2" fmla="*/ 409 w 819"/>
                <a:gd name="T3" fmla="*/ 2075 h 2075"/>
                <a:gd name="T4" fmla="*/ 0 w 819"/>
                <a:gd name="T5" fmla="*/ 1879 h 2075"/>
                <a:gd name="T6" fmla="*/ 0 w 819"/>
                <a:gd name="T7" fmla="*/ 0 h 2075"/>
                <a:gd name="T8" fmla="*/ 819 w 819"/>
                <a:gd name="T9" fmla="*/ 0 h 2075"/>
                <a:gd name="T10" fmla="*/ 819 w 819"/>
                <a:gd name="T11" fmla="*/ 1879 h 2075"/>
              </a:gdLst>
              <a:ahLst/>
              <a:cxnLst>
                <a:cxn ang="0">
                  <a:pos x="T0" y="T1"/>
                </a:cxn>
                <a:cxn ang="0">
                  <a:pos x="T2" y="T3"/>
                </a:cxn>
                <a:cxn ang="0">
                  <a:pos x="T4" y="T5"/>
                </a:cxn>
                <a:cxn ang="0">
                  <a:pos x="T6" y="T7"/>
                </a:cxn>
                <a:cxn ang="0">
                  <a:pos x="T8" y="T9"/>
                </a:cxn>
                <a:cxn ang="0">
                  <a:pos x="T10" y="T11"/>
                </a:cxn>
              </a:cxnLst>
              <a:rect l="0" t="0" r="r" b="b"/>
              <a:pathLst>
                <a:path w="819" h="2075">
                  <a:moveTo>
                    <a:pt x="819" y="1879"/>
                  </a:moveTo>
                  <a:lnTo>
                    <a:pt x="409" y="2075"/>
                  </a:lnTo>
                  <a:lnTo>
                    <a:pt x="0" y="1879"/>
                  </a:lnTo>
                  <a:lnTo>
                    <a:pt x="0" y="0"/>
                  </a:lnTo>
                  <a:lnTo>
                    <a:pt x="819" y="0"/>
                  </a:lnTo>
                  <a:lnTo>
                    <a:pt x="819" y="1879"/>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477"/>
            <p:cNvSpPr>
              <a:spLocks/>
            </p:cNvSpPr>
            <p:nvPr/>
          </p:nvSpPr>
          <p:spPr bwMode="auto">
            <a:xfrm>
              <a:off x="6297311" y="3320391"/>
              <a:ext cx="196850" cy="273050"/>
            </a:xfrm>
            <a:custGeom>
              <a:avLst/>
              <a:gdLst>
                <a:gd name="T0" fmla="*/ 0 w 138"/>
                <a:gd name="T1" fmla="*/ 87 h 192"/>
                <a:gd name="T2" fmla="*/ 138 w 138"/>
                <a:gd name="T3" fmla="*/ 192 h 192"/>
                <a:gd name="T4" fmla="*/ 138 w 138"/>
                <a:gd name="T5" fmla="*/ 0 h 192"/>
                <a:gd name="T6" fmla="*/ 0 w 138"/>
                <a:gd name="T7" fmla="*/ 87 h 192"/>
              </a:gdLst>
              <a:ahLst/>
              <a:cxnLst>
                <a:cxn ang="0">
                  <a:pos x="T0" y="T1"/>
                </a:cxn>
                <a:cxn ang="0">
                  <a:pos x="T2" y="T3"/>
                </a:cxn>
                <a:cxn ang="0">
                  <a:pos x="T4" y="T5"/>
                </a:cxn>
                <a:cxn ang="0">
                  <a:pos x="T6" y="T7"/>
                </a:cxn>
              </a:cxnLst>
              <a:rect l="0" t="0" r="r" b="b"/>
              <a:pathLst>
                <a:path w="138" h="192">
                  <a:moveTo>
                    <a:pt x="0" y="87"/>
                  </a:moveTo>
                  <a:cubicBezTo>
                    <a:pt x="12" y="174"/>
                    <a:pt x="138" y="192"/>
                    <a:pt x="138" y="192"/>
                  </a:cubicBezTo>
                  <a:cubicBezTo>
                    <a:pt x="138" y="0"/>
                    <a:pt x="138" y="0"/>
                    <a:pt x="138" y="0"/>
                  </a:cubicBezTo>
                  <a:cubicBezTo>
                    <a:pt x="72" y="9"/>
                    <a:pt x="7" y="32"/>
                    <a:pt x="0" y="87"/>
                  </a:cubicBez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4" name="Freeform 490"/>
            <p:cNvSpPr>
              <a:spLocks/>
            </p:cNvSpPr>
            <p:nvPr/>
          </p:nvSpPr>
          <p:spPr bwMode="auto">
            <a:xfrm>
              <a:off x="6275086" y="2731428"/>
              <a:ext cx="1449388" cy="712788"/>
            </a:xfrm>
            <a:custGeom>
              <a:avLst/>
              <a:gdLst>
                <a:gd name="T0" fmla="*/ 833 w 1013"/>
                <a:gd name="T1" fmla="*/ 2 h 499"/>
                <a:gd name="T2" fmla="*/ 292 w 1013"/>
                <a:gd name="T3" fmla="*/ 7 h 499"/>
                <a:gd name="T4" fmla="*/ 14 w 1013"/>
                <a:gd name="T5" fmla="*/ 102 h 499"/>
                <a:gd name="T6" fmla="*/ 14 w 1013"/>
                <a:gd name="T7" fmla="*/ 482 h 499"/>
                <a:gd name="T8" fmla="*/ 14 w 1013"/>
                <a:gd name="T9" fmla="*/ 492 h 499"/>
                <a:gd name="T10" fmla="*/ 15 w 1013"/>
                <a:gd name="T11" fmla="*/ 499 h 499"/>
                <a:gd name="T12" fmla="*/ 153 w 1013"/>
                <a:gd name="T13" fmla="*/ 412 h 499"/>
                <a:gd name="T14" fmla="*/ 271 w 1013"/>
                <a:gd name="T15" fmla="*/ 405 h 499"/>
                <a:gd name="T16" fmla="*/ 833 w 1013"/>
                <a:gd name="T17" fmla="*/ 406 h 499"/>
                <a:gd name="T18" fmla="*/ 1013 w 1013"/>
                <a:gd name="T19" fmla="*/ 194 h 499"/>
                <a:gd name="T20" fmla="*/ 833 w 1013"/>
                <a:gd name="T21"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3" h="499">
                  <a:moveTo>
                    <a:pt x="833" y="2"/>
                  </a:moveTo>
                  <a:cubicBezTo>
                    <a:pt x="640" y="2"/>
                    <a:pt x="317" y="8"/>
                    <a:pt x="292" y="7"/>
                  </a:cubicBezTo>
                  <a:cubicBezTo>
                    <a:pt x="0" y="0"/>
                    <a:pt x="14" y="102"/>
                    <a:pt x="14" y="102"/>
                  </a:cubicBezTo>
                  <a:cubicBezTo>
                    <a:pt x="14" y="482"/>
                    <a:pt x="14" y="482"/>
                    <a:pt x="14" y="482"/>
                  </a:cubicBezTo>
                  <a:cubicBezTo>
                    <a:pt x="14" y="492"/>
                    <a:pt x="14" y="492"/>
                    <a:pt x="14" y="492"/>
                  </a:cubicBezTo>
                  <a:cubicBezTo>
                    <a:pt x="14" y="494"/>
                    <a:pt x="14" y="497"/>
                    <a:pt x="15" y="499"/>
                  </a:cubicBezTo>
                  <a:cubicBezTo>
                    <a:pt x="22" y="444"/>
                    <a:pt x="87" y="421"/>
                    <a:pt x="153" y="412"/>
                  </a:cubicBezTo>
                  <a:cubicBezTo>
                    <a:pt x="197" y="406"/>
                    <a:pt x="242" y="405"/>
                    <a:pt x="271" y="405"/>
                  </a:cubicBezTo>
                  <a:cubicBezTo>
                    <a:pt x="301" y="405"/>
                    <a:pt x="644" y="406"/>
                    <a:pt x="833" y="406"/>
                  </a:cubicBezTo>
                  <a:cubicBezTo>
                    <a:pt x="1013" y="194"/>
                    <a:pt x="1013" y="194"/>
                    <a:pt x="1013" y="194"/>
                  </a:cubicBezTo>
                  <a:lnTo>
                    <a:pt x="833" y="2"/>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57" name="TextBox 156"/>
            <p:cNvSpPr txBox="1"/>
            <p:nvPr/>
          </p:nvSpPr>
          <p:spPr>
            <a:xfrm>
              <a:off x="6793750" y="3970079"/>
              <a:ext cx="184731" cy="287771"/>
            </a:xfrm>
            <a:prstGeom prst="rect">
              <a:avLst/>
            </a:prstGeom>
            <a:noFill/>
          </p:spPr>
          <p:txBody>
            <a:bodyPr wrap="none" rtlCol="0">
              <a:spAutoFit/>
            </a:bodyPr>
            <a:lstStyle/>
            <a:p>
              <a:pPr>
                <a:lnSpc>
                  <a:spcPct val="140000"/>
                </a:lnSpc>
              </a:pPr>
              <a:endParaRPr lang="en-US" sz="1000" dirty="0">
                <a:solidFill>
                  <a:schemeClr val="bg1"/>
                </a:solidFill>
              </a:endParaRPr>
            </a:p>
          </p:txBody>
        </p:sp>
      </p:grpSp>
      <p:grpSp>
        <p:nvGrpSpPr>
          <p:cNvPr id="5" name="Group 4"/>
          <p:cNvGrpSpPr/>
          <p:nvPr/>
        </p:nvGrpSpPr>
        <p:grpSpPr>
          <a:xfrm>
            <a:off x="8788546" y="2188028"/>
            <a:ext cx="2155291" cy="3837463"/>
            <a:chOff x="8788546" y="2596490"/>
            <a:chExt cx="2155291" cy="3294063"/>
          </a:xfrm>
        </p:grpSpPr>
        <p:sp>
          <p:nvSpPr>
            <p:cNvPr id="159" name="Freeform 6"/>
            <p:cNvSpPr>
              <a:spLocks/>
            </p:cNvSpPr>
            <p:nvPr/>
          </p:nvSpPr>
          <p:spPr bwMode="auto">
            <a:xfrm>
              <a:off x="9007621" y="2596490"/>
              <a:ext cx="1936216" cy="3294063"/>
            </a:xfrm>
            <a:custGeom>
              <a:avLst/>
              <a:gdLst>
                <a:gd name="T0" fmla="*/ 819 w 819"/>
                <a:gd name="T1" fmla="*/ 1879 h 2075"/>
                <a:gd name="T2" fmla="*/ 409 w 819"/>
                <a:gd name="T3" fmla="*/ 2075 h 2075"/>
                <a:gd name="T4" fmla="*/ 0 w 819"/>
                <a:gd name="T5" fmla="*/ 1879 h 2075"/>
                <a:gd name="T6" fmla="*/ 0 w 819"/>
                <a:gd name="T7" fmla="*/ 0 h 2075"/>
                <a:gd name="T8" fmla="*/ 819 w 819"/>
                <a:gd name="T9" fmla="*/ 0 h 2075"/>
                <a:gd name="T10" fmla="*/ 819 w 819"/>
                <a:gd name="T11" fmla="*/ 1879 h 2075"/>
              </a:gdLst>
              <a:ahLst/>
              <a:cxnLst>
                <a:cxn ang="0">
                  <a:pos x="T0" y="T1"/>
                </a:cxn>
                <a:cxn ang="0">
                  <a:pos x="T2" y="T3"/>
                </a:cxn>
                <a:cxn ang="0">
                  <a:pos x="T4" y="T5"/>
                </a:cxn>
                <a:cxn ang="0">
                  <a:pos x="T6" y="T7"/>
                </a:cxn>
                <a:cxn ang="0">
                  <a:pos x="T8" y="T9"/>
                </a:cxn>
                <a:cxn ang="0">
                  <a:pos x="T10" y="T11"/>
                </a:cxn>
              </a:cxnLst>
              <a:rect l="0" t="0" r="r" b="b"/>
              <a:pathLst>
                <a:path w="819" h="2075">
                  <a:moveTo>
                    <a:pt x="819" y="1879"/>
                  </a:moveTo>
                  <a:lnTo>
                    <a:pt x="409" y="2075"/>
                  </a:lnTo>
                  <a:lnTo>
                    <a:pt x="0" y="1879"/>
                  </a:lnTo>
                  <a:lnTo>
                    <a:pt x="0" y="0"/>
                  </a:lnTo>
                  <a:lnTo>
                    <a:pt x="819" y="0"/>
                  </a:lnTo>
                  <a:lnTo>
                    <a:pt x="819" y="1879"/>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160" name="Freeform 477"/>
            <p:cNvSpPr>
              <a:spLocks/>
            </p:cNvSpPr>
            <p:nvPr/>
          </p:nvSpPr>
          <p:spPr bwMode="auto">
            <a:xfrm>
              <a:off x="8810771" y="3320391"/>
              <a:ext cx="196850" cy="273050"/>
            </a:xfrm>
            <a:custGeom>
              <a:avLst/>
              <a:gdLst>
                <a:gd name="T0" fmla="*/ 0 w 138"/>
                <a:gd name="T1" fmla="*/ 87 h 192"/>
                <a:gd name="T2" fmla="*/ 138 w 138"/>
                <a:gd name="T3" fmla="*/ 192 h 192"/>
                <a:gd name="T4" fmla="*/ 138 w 138"/>
                <a:gd name="T5" fmla="*/ 0 h 192"/>
                <a:gd name="T6" fmla="*/ 0 w 138"/>
                <a:gd name="T7" fmla="*/ 87 h 192"/>
              </a:gdLst>
              <a:ahLst/>
              <a:cxnLst>
                <a:cxn ang="0">
                  <a:pos x="T0" y="T1"/>
                </a:cxn>
                <a:cxn ang="0">
                  <a:pos x="T2" y="T3"/>
                </a:cxn>
                <a:cxn ang="0">
                  <a:pos x="T4" y="T5"/>
                </a:cxn>
                <a:cxn ang="0">
                  <a:pos x="T6" y="T7"/>
                </a:cxn>
              </a:cxnLst>
              <a:rect l="0" t="0" r="r" b="b"/>
              <a:pathLst>
                <a:path w="138" h="192">
                  <a:moveTo>
                    <a:pt x="0" y="87"/>
                  </a:moveTo>
                  <a:cubicBezTo>
                    <a:pt x="12" y="174"/>
                    <a:pt x="138" y="192"/>
                    <a:pt x="138" y="192"/>
                  </a:cubicBezTo>
                  <a:cubicBezTo>
                    <a:pt x="138" y="0"/>
                    <a:pt x="138" y="0"/>
                    <a:pt x="138" y="0"/>
                  </a:cubicBezTo>
                  <a:cubicBezTo>
                    <a:pt x="72" y="9"/>
                    <a:pt x="7" y="32"/>
                    <a:pt x="0" y="87"/>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61" name="Freeform 490"/>
            <p:cNvSpPr>
              <a:spLocks/>
            </p:cNvSpPr>
            <p:nvPr/>
          </p:nvSpPr>
          <p:spPr bwMode="auto">
            <a:xfrm>
              <a:off x="8788546" y="2731428"/>
              <a:ext cx="1449388" cy="712788"/>
            </a:xfrm>
            <a:custGeom>
              <a:avLst/>
              <a:gdLst>
                <a:gd name="T0" fmla="*/ 833 w 1013"/>
                <a:gd name="T1" fmla="*/ 2 h 499"/>
                <a:gd name="T2" fmla="*/ 292 w 1013"/>
                <a:gd name="T3" fmla="*/ 7 h 499"/>
                <a:gd name="T4" fmla="*/ 14 w 1013"/>
                <a:gd name="T5" fmla="*/ 102 h 499"/>
                <a:gd name="T6" fmla="*/ 14 w 1013"/>
                <a:gd name="T7" fmla="*/ 482 h 499"/>
                <a:gd name="T8" fmla="*/ 14 w 1013"/>
                <a:gd name="T9" fmla="*/ 492 h 499"/>
                <a:gd name="T10" fmla="*/ 15 w 1013"/>
                <a:gd name="T11" fmla="*/ 499 h 499"/>
                <a:gd name="T12" fmla="*/ 153 w 1013"/>
                <a:gd name="T13" fmla="*/ 412 h 499"/>
                <a:gd name="T14" fmla="*/ 271 w 1013"/>
                <a:gd name="T15" fmla="*/ 405 h 499"/>
                <a:gd name="T16" fmla="*/ 833 w 1013"/>
                <a:gd name="T17" fmla="*/ 406 h 499"/>
                <a:gd name="T18" fmla="*/ 1013 w 1013"/>
                <a:gd name="T19" fmla="*/ 194 h 499"/>
                <a:gd name="T20" fmla="*/ 833 w 1013"/>
                <a:gd name="T21"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3" h="499">
                  <a:moveTo>
                    <a:pt x="833" y="2"/>
                  </a:moveTo>
                  <a:cubicBezTo>
                    <a:pt x="640" y="2"/>
                    <a:pt x="317" y="8"/>
                    <a:pt x="292" y="7"/>
                  </a:cubicBezTo>
                  <a:cubicBezTo>
                    <a:pt x="0" y="0"/>
                    <a:pt x="14" y="102"/>
                    <a:pt x="14" y="102"/>
                  </a:cubicBezTo>
                  <a:cubicBezTo>
                    <a:pt x="14" y="482"/>
                    <a:pt x="14" y="482"/>
                    <a:pt x="14" y="482"/>
                  </a:cubicBezTo>
                  <a:cubicBezTo>
                    <a:pt x="14" y="492"/>
                    <a:pt x="14" y="492"/>
                    <a:pt x="14" y="492"/>
                  </a:cubicBezTo>
                  <a:cubicBezTo>
                    <a:pt x="14" y="494"/>
                    <a:pt x="14" y="497"/>
                    <a:pt x="15" y="499"/>
                  </a:cubicBezTo>
                  <a:cubicBezTo>
                    <a:pt x="22" y="444"/>
                    <a:pt x="87" y="421"/>
                    <a:pt x="153" y="412"/>
                  </a:cubicBezTo>
                  <a:cubicBezTo>
                    <a:pt x="197" y="406"/>
                    <a:pt x="242" y="405"/>
                    <a:pt x="271" y="405"/>
                  </a:cubicBezTo>
                  <a:cubicBezTo>
                    <a:pt x="301" y="405"/>
                    <a:pt x="644" y="406"/>
                    <a:pt x="833" y="406"/>
                  </a:cubicBezTo>
                  <a:cubicBezTo>
                    <a:pt x="1013" y="194"/>
                    <a:pt x="1013" y="194"/>
                    <a:pt x="1013" y="194"/>
                  </a:cubicBezTo>
                  <a:lnTo>
                    <a:pt x="833" y="2"/>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64" name="TextBox 163"/>
            <p:cNvSpPr txBox="1"/>
            <p:nvPr/>
          </p:nvSpPr>
          <p:spPr>
            <a:xfrm>
              <a:off x="9158650" y="3873899"/>
              <a:ext cx="184731" cy="287771"/>
            </a:xfrm>
            <a:prstGeom prst="rect">
              <a:avLst/>
            </a:prstGeom>
            <a:noFill/>
          </p:spPr>
          <p:txBody>
            <a:bodyPr wrap="none" rtlCol="0">
              <a:spAutoFit/>
            </a:bodyPr>
            <a:lstStyle/>
            <a:p>
              <a:pPr>
                <a:lnSpc>
                  <a:spcPct val="140000"/>
                </a:lnSpc>
              </a:pPr>
              <a:endParaRPr lang="en-US" sz="1000" dirty="0">
                <a:solidFill>
                  <a:schemeClr val="bg1"/>
                </a:solidFill>
              </a:endParaRPr>
            </a:p>
          </p:txBody>
        </p:sp>
      </p:grpSp>
      <p:grpSp>
        <p:nvGrpSpPr>
          <p:cNvPr id="14" name="Group 13"/>
          <p:cNvGrpSpPr/>
          <p:nvPr/>
        </p:nvGrpSpPr>
        <p:grpSpPr>
          <a:xfrm>
            <a:off x="3823804" y="655461"/>
            <a:ext cx="4544392" cy="1089529"/>
            <a:chOff x="3911771" y="655461"/>
            <a:chExt cx="4544392" cy="1089529"/>
          </a:xfrm>
        </p:grpSpPr>
        <p:sp>
          <p:nvSpPr>
            <p:cNvPr id="171" name="TextBox 170"/>
            <p:cNvSpPr txBox="1"/>
            <p:nvPr/>
          </p:nvSpPr>
          <p:spPr>
            <a:xfrm>
              <a:off x="3911771" y="655461"/>
              <a:ext cx="4544392" cy="1089529"/>
            </a:xfrm>
            <a:prstGeom prst="rect">
              <a:avLst/>
            </a:prstGeom>
            <a:noFill/>
          </p:spPr>
          <p:txBody>
            <a:bodyPr wrap="square" rtlCol="0">
              <a:spAutoFit/>
            </a:bodyPr>
            <a:lstStyle/>
            <a:p>
              <a:pPr algn="ctr">
                <a:lnSpc>
                  <a:spcPct val="90000"/>
                </a:lnSpc>
              </a:pPr>
              <a:r>
                <a:rPr lang="en-US" sz="3600" spc="30" dirty="0">
                  <a:latin typeface="+mj-lt"/>
                </a:rPr>
                <a:t>It’s Good to note that: </a:t>
              </a:r>
            </a:p>
          </p:txBody>
        </p:sp>
        <p:cxnSp>
          <p:nvCxnSpPr>
            <p:cNvPr id="41" name="Straight Connector 40"/>
            <p:cNvCxnSpPr>
              <a:cxnSpLocks/>
            </p:cNvCxnSpPr>
            <p:nvPr/>
          </p:nvCxnSpPr>
          <p:spPr>
            <a:xfrm>
              <a:off x="5884552" y="1687642"/>
              <a:ext cx="59883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 name="Rectangle 5">
            <a:extLst>
              <a:ext uri="{FF2B5EF4-FFF2-40B4-BE49-F238E27FC236}">
                <a16:creationId xmlns:a16="http://schemas.microsoft.com/office/drawing/2014/main" id="{BE67A5E1-0B45-4165-A760-8FC74DB7FD1D}"/>
              </a:ext>
            </a:extLst>
          </p:cNvPr>
          <p:cNvSpPr/>
          <p:nvPr/>
        </p:nvSpPr>
        <p:spPr>
          <a:xfrm>
            <a:off x="1609389" y="3056887"/>
            <a:ext cx="1660973" cy="2308324"/>
          </a:xfrm>
          <a:prstGeom prst="rect">
            <a:avLst/>
          </a:prstGeom>
        </p:spPr>
        <p:txBody>
          <a:bodyPr wrap="square">
            <a:spAutoFit/>
          </a:bodyPr>
          <a:lstStyle/>
          <a:p>
            <a:r>
              <a:rPr lang="en-US" dirty="0">
                <a:solidFill>
                  <a:schemeClr val="bg1"/>
                </a:solidFill>
              </a:rPr>
              <a:t>Suicide is the leading cause of death among 15 to 19 year-old girls, surpassing maternal mortality.</a:t>
            </a:r>
            <a:endParaRPr lang="en-KE" dirty="0">
              <a:solidFill>
                <a:schemeClr val="bg1"/>
              </a:solidFill>
            </a:endParaRPr>
          </a:p>
        </p:txBody>
      </p:sp>
      <p:sp>
        <p:nvSpPr>
          <p:cNvPr id="7" name="Rectangle 6">
            <a:extLst>
              <a:ext uri="{FF2B5EF4-FFF2-40B4-BE49-F238E27FC236}">
                <a16:creationId xmlns:a16="http://schemas.microsoft.com/office/drawing/2014/main" id="{FD5FD929-A03B-43C8-B07D-F4FF94618AB3}"/>
              </a:ext>
            </a:extLst>
          </p:cNvPr>
          <p:cNvSpPr/>
          <p:nvPr/>
        </p:nvSpPr>
        <p:spPr>
          <a:xfrm>
            <a:off x="3946906" y="3006576"/>
            <a:ext cx="1913991" cy="2031325"/>
          </a:xfrm>
          <a:prstGeom prst="rect">
            <a:avLst/>
          </a:prstGeom>
        </p:spPr>
        <p:txBody>
          <a:bodyPr wrap="square">
            <a:spAutoFit/>
          </a:bodyPr>
          <a:lstStyle/>
          <a:p>
            <a:r>
              <a:rPr lang="en-US" dirty="0">
                <a:solidFill>
                  <a:schemeClr val="bg1"/>
                </a:solidFill>
              </a:rPr>
              <a:t>Post-natal depression is estimated to affect 10-15% of women in the Western Hemisphere</a:t>
            </a:r>
            <a:endParaRPr lang="en-KE" dirty="0">
              <a:solidFill>
                <a:schemeClr val="bg1"/>
              </a:solidFill>
            </a:endParaRPr>
          </a:p>
        </p:txBody>
      </p:sp>
      <p:sp>
        <p:nvSpPr>
          <p:cNvPr id="8" name="Rectangle 7">
            <a:extLst>
              <a:ext uri="{FF2B5EF4-FFF2-40B4-BE49-F238E27FC236}">
                <a16:creationId xmlns:a16="http://schemas.microsoft.com/office/drawing/2014/main" id="{E9D42E8F-C662-481D-B58C-803F4F9234BD}"/>
              </a:ext>
            </a:extLst>
          </p:cNvPr>
          <p:cNvSpPr/>
          <p:nvPr/>
        </p:nvSpPr>
        <p:spPr>
          <a:xfrm>
            <a:off x="6546443" y="2553791"/>
            <a:ext cx="2135193" cy="3139321"/>
          </a:xfrm>
          <a:prstGeom prst="rect">
            <a:avLst/>
          </a:prstGeom>
        </p:spPr>
        <p:txBody>
          <a:bodyPr wrap="square">
            <a:spAutoFit/>
          </a:bodyPr>
          <a:lstStyle/>
          <a:p>
            <a:r>
              <a:rPr lang="en-US" dirty="0">
                <a:solidFill>
                  <a:schemeClr val="bg1"/>
                </a:solidFill>
              </a:rPr>
              <a:t>Women with unintended pregnancies were four times more likely to have experienced intimate partner violence than women whose pregnancies were intended.</a:t>
            </a:r>
            <a:endParaRPr lang="en-KE" dirty="0">
              <a:solidFill>
                <a:schemeClr val="bg1"/>
              </a:solidFill>
            </a:endParaRPr>
          </a:p>
        </p:txBody>
      </p:sp>
      <p:sp>
        <p:nvSpPr>
          <p:cNvPr id="10" name="Rectangle 9">
            <a:extLst>
              <a:ext uri="{FF2B5EF4-FFF2-40B4-BE49-F238E27FC236}">
                <a16:creationId xmlns:a16="http://schemas.microsoft.com/office/drawing/2014/main" id="{B372964C-CF6E-4261-88B6-FC77C96C4A65}"/>
              </a:ext>
            </a:extLst>
          </p:cNvPr>
          <p:cNvSpPr/>
          <p:nvPr/>
        </p:nvSpPr>
        <p:spPr>
          <a:xfrm>
            <a:off x="9273579" y="2157159"/>
            <a:ext cx="1821287" cy="3693319"/>
          </a:xfrm>
          <a:prstGeom prst="rect">
            <a:avLst/>
          </a:prstGeom>
        </p:spPr>
        <p:txBody>
          <a:bodyPr wrap="square">
            <a:spAutoFit/>
          </a:bodyPr>
          <a:lstStyle/>
          <a:p>
            <a:r>
              <a:rPr lang="en-US" dirty="0">
                <a:solidFill>
                  <a:schemeClr val="bg1"/>
                </a:solidFill>
              </a:rPr>
              <a:t>Higher rates of depression, anxiety, obsessive compulsive and phobic disorders, suicidal thoughts and acts, self-harm, and alcohol and drug dependence among LGBTQ+ people.</a:t>
            </a:r>
            <a:endParaRPr lang="en-KE" dirty="0">
              <a:solidFill>
                <a:schemeClr val="bg1"/>
              </a:solidFill>
            </a:endParaRPr>
          </a:p>
        </p:txBody>
      </p:sp>
    </p:spTree>
    <p:extLst>
      <p:ext uri="{BB962C8B-B14F-4D97-AF65-F5344CB8AC3E}">
        <p14:creationId xmlns:p14="http://schemas.microsoft.com/office/powerpoint/2010/main" val="32466206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p:sp>
      <p:sp>
        <p:nvSpPr>
          <p:cNvPr id="8" name="Rectangle 7"/>
          <p:cNvSpPr/>
          <p:nvPr/>
        </p:nvSpPr>
        <p:spPr>
          <a:xfrm>
            <a:off x="0" y="1265648"/>
            <a:ext cx="12192000" cy="4321276"/>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
        <p:nvSpPr>
          <p:cNvPr id="27" name="Freeform 50"/>
          <p:cNvSpPr>
            <a:spLocks noEditPoints="1"/>
          </p:cNvSpPr>
          <p:nvPr/>
        </p:nvSpPr>
        <p:spPr bwMode="auto">
          <a:xfrm>
            <a:off x="4760826" y="2253611"/>
            <a:ext cx="355460" cy="347472"/>
          </a:xfrm>
          <a:custGeom>
            <a:avLst/>
            <a:gdLst>
              <a:gd name="T0" fmla="*/ 282575 w 112"/>
              <a:gd name="T1" fmla="*/ 20273 h 109"/>
              <a:gd name="T2" fmla="*/ 262391 w 112"/>
              <a:gd name="T3" fmla="*/ 0 h 109"/>
              <a:gd name="T4" fmla="*/ 216977 w 112"/>
              <a:gd name="T5" fmla="*/ 53218 h 109"/>
              <a:gd name="T6" fmla="*/ 128673 w 112"/>
              <a:gd name="T7" fmla="*/ 17739 h 109"/>
              <a:gd name="T8" fmla="*/ 0 w 112"/>
              <a:gd name="T9" fmla="*/ 146982 h 109"/>
              <a:gd name="T10" fmla="*/ 128673 w 112"/>
              <a:gd name="T11" fmla="*/ 276225 h 109"/>
              <a:gd name="T12" fmla="*/ 257345 w 112"/>
              <a:gd name="T13" fmla="*/ 146982 h 109"/>
              <a:gd name="T14" fmla="*/ 237161 w 112"/>
              <a:gd name="T15" fmla="*/ 78559 h 109"/>
              <a:gd name="T16" fmla="*/ 282575 w 112"/>
              <a:gd name="T17" fmla="*/ 20273 h 109"/>
              <a:gd name="T18" fmla="*/ 239684 w 112"/>
              <a:gd name="T19" fmla="*/ 146982 h 109"/>
              <a:gd name="T20" fmla="*/ 128673 w 112"/>
              <a:gd name="T21" fmla="*/ 255952 h 109"/>
              <a:gd name="T22" fmla="*/ 20184 w 112"/>
              <a:gd name="T23" fmla="*/ 146982 h 109"/>
              <a:gd name="T24" fmla="*/ 128673 w 112"/>
              <a:gd name="T25" fmla="*/ 35478 h 109"/>
              <a:gd name="T26" fmla="*/ 204362 w 112"/>
              <a:gd name="T27" fmla="*/ 65889 h 109"/>
              <a:gd name="T28" fmla="*/ 126150 w 112"/>
              <a:gd name="T29" fmla="*/ 157119 h 109"/>
              <a:gd name="T30" fmla="*/ 65598 w 112"/>
              <a:gd name="T31" fmla="*/ 98833 h 109"/>
              <a:gd name="T32" fmla="*/ 45414 w 112"/>
              <a:gd name="T33" fmla="*/ 136845 h 109"/>
              <a:gd name="T34" fmla="*/ 108489 w 112"/>
              <a:gd name="T35" fmla="*/ 207802 h 109"/>
              <a:gd name="T36" fmla="*/ 121104 w 112"/>
              <a:gd name="T37" fmla="*/ 225542 h 109"/>
              <a:gd name="T38" fmla="*/ 136242 w 112"/>
              <a:gd name="T39" fmla="*/ 207802 h 109"/>
              <a:gd name="T40" fmla="*/ 224546 w 112"/>
              <a:gd name="T41" fmla="*/ 93764 h 109"/>
              <a:gd name="T42" fmla="*/ 239684 w 112"/>
              <a:gd name="T43" fmla="*/ 146982 h 1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2" h="109">
                <a:moveTo>
                  <a:pt x="112" y="8"/>
                </a:moveTo>
                <a:cubicBezTo>
                  <a:pt x="104" y="0"/>
                  <a:pt x="104" y="0"/>
                  <a:pt x="104" y="0"/>
                </a:cubicBezTo>
                <a:cubicBezTo>
                  <a:pt x="86" y="21"/>
                  <a:pt x="86" y="21"/>
                  <a:pt x="86" y="21"/>
                </a:cubicBezTo>
                <a:cubicBezTo>
                  <a:pt x="77" y="12"/>
                  <a:pt x="65" y="7"/>
                  <a:pt x="51" y="7"/>
                </a:cubicBezTo>
                <a:cubicBezTo>
                  <a:pt x="23" y="7"/>
                  <a:pt x="0" y="30"/>
                  <a:pt x="0" y="58"/>
                </a:cubicBezTo>
                <a:cubicBezTo>
                  <a:pt x="0" y="86"/>
                  <a:pt x="23" y="109"/>
                  <a:pt x="51" y="109"/>
                </a:cubicBezTo>
                <a:cubicBezTo>
                  <a:pt x="79" y="109"/>
                  <a:pt x="102" y="86"/>
                  <a:pt x="102" y="58"/>
                </a:cubicBezTo>
                <a:cubicBezTo>
                  <a:pt x="102" y="48"/>
                  <a:pt x="99" y="38"/>
                  <a:pt x="94" y="31"/>
                </a:cubicBezTo>
                <a:lnTo>
                  <a:pt x="112" y="8"/>
                </a:lnTo>
                <a:close/>
                <a:moveTo>
                  <a:pt x="95" y="58"/>
                </a:moveTo>
                <a:cubicBezTo>
                  <a:pt x="95" y="82"/>
                  <a:pt x="75" y="101"/>
                  <a:pt x="51" y="101"/>
                </a:cubicBezTo>
                <a:cubicBezTo>
                  <a:pt x="27" y="101"/>
                  <a:pt x="8" y="82"/>
                  <a:pt x="8" y="58"/>
                </a:cubicBezTo>
                <a:cubicBezTo>
                  <a:pt x="8" y="34"/>
                  <a:pt x="27" y="14"/>
                  <a:pt x="51" y="14"/>
                </a:cubicBezTo>
                <a:cubicBezTo>
                  <a:pt x="63" y="14"/>
                  <a:pt x="73" y="19"/>
                  <a:pt x="81" y="26"/>
                </a:cubicBezTo>
                <a:cubicBezTo>
                  <a:pt x="50" y="62"/>
                  <a:pt x="50" y="62"/>
                  <a:pt x="50" y="62"/>
                </a:cubicBezTo>
                <a:cubicBezTo>
                  <a:pt x="26" y="39"/>
                  <a:pt x="26" y="39"/>
                  <a:pt x="26" y="39"/>
                </a:cubicBezTo>
                <a:cubicBezTo>
                  <a:pt x="18" y="54"/>
                  <a:pt x="18" y="54"/>
                  <a:pt x="18" y="54"/>
                </a:cubicBezTo>
                <a:cubicBezTo>
                  <a:pt x="43" y="82"/>
                  <a:pt x="43" y="82"/>
                  <a:pt x="43" y="82"/>
                </a:cubicBezTo>
                <a:cubicBezTo>
                  <a:pt x="48" y="89"/>
                  <a:pt x="48" y="89"/>
                  <a:pt x="48" y="89"/>
                </a:cubicBezTo>
                <a:cubicBezTo>
                  <a:pt x="54" y="82"/>
                  <a:pt x="54" y="82"/>
                  <a:pt x="54" y="82"/>
                </a:cubicBezTo>
                <a:cubicBezTo>
                  <a:pt x="89" y="37"/>
                  <a:pt x="89" y="37"/>
                  <a:pt x="89" y="37"/>
                </a:cubicBezTo>
                <a:cubicBezTo>
                  <a:pt x="93" y="43"/>
                  <a:pt x="95" y="50"/>
                  <a:pt x="95" y="58"/>
                </a:cubicBezTo>
                <a:close/>
              </a:path>
            </a:pathLst>
          </a:custGeom>
          <a:solidFill>
            <a:schemeClr val="bg1"/>
          </a:solidFill>
          <a:ln>
            <a:noFill/>
          </a:ln>
        </p:spPr>
        <p:txBody>
          <a:bodyPr/>
          <a:lstStyle/>
          <a:p>
            <a:endParaRPr lang="en-US"/>
          </a:p>
        </p:txBody>
      </p:sp>
      <p:sp>
        <p:nvSpPr>
          <p:cNvPr id="36" name="Freeform 50"/>
          <p:cNvSpPr>
            <a:spLocks noEditPoints="1"/>
          </p:cNvSpPr>
          <p:nvPr/>
        </p:nvSpPr>
        <p:spPr bwMode="auto">
          <a:xfrm>
            <a:off x="5282120" y="3195320"/>
            <a:ext cx="355460" cy="347472"/>
          </a:xfrm>
          <a:custGeom>
            <a:avLst/>
            <a:gdLst>
              <a:gd name="T0" fmla="*/ 282575 w 112"/>
              <a:gd name="T1" fmla="*/ 20273 h 109"/>
              <a:gd name="T2" fmla="*/ 262391 w 112"/>
              <a:gd name="T3" fmla="*/ 0 h 109"/>
              <a:gd name="T4" fmla="*/ 216977 w 112"/>
              <a:gd name="T5" fmla="*/ 53218 h 109"/>
              <a:gd name="T6" fmla="*/ 128673 w 112"/>
              <a:gd name="T7" fmla="*/ 17739 h 109"/>
              <a:gd name="T8" fmla="*/ 0 w 112"/>
              <a:gd name="T9" fmla="*/ 146982 h 109"/>
              <a:gd name="T10" fmla="*/ 128673 w 112"/>
              <a:gd name="T11" fmla="*/ 276225 h 109"/>
              <a:gd name="T12" fmla="*/ 257345 w 112"/>
              <a:gd name="T13" fmla="*/ 146982 h 109"/>
              <a:gd name="T14" fmla="*/ 237161 w 112"/>
              <a:gd name="T15" fmla="*/ 78559 h 109"/>
              <a:gd name="T16" fmla="*/ 282575 w 112"/>
              <a:gd name="T17" fmla="*/ 20273 h 109"/>
              <a:gd name="T18" fmla="*/ 239684 w 112"/>
              <a:gd name="T19" fmla="*/ 146982 h 109"/>
              <a:gd name="T20" fmla="*/ 128673 w 112"/>
              <a:gd name="T21" fmla="*/ 255952 h 109"/>
              <a:gd name="T22" fmla="*/ 20184 w 112"/>
              <a:gd name="T23" fmla="*/ 146982 h 109"/>
              <a:gd name="T24" fmla="*/ 128673 w 112"/>
              <a:gd name="T25" fmla="*/ 35478 h 109"/>
              <a:gd name="T26" fmla="*/ 204362 w 112"/>
              <a:gd name="T27" fmla="*/ 65889 h 109"/>
              <a:gd name="T28" fmla="*/ 126150 w 112"/>
              <a:gd name="T29" fmla="*/ 157119 h 109"/>
              <a:gd name="T30" fmla="*/ 65598 w 112"/>
              <a:gd name="T31" fmla="*/ 98833 h 109"/>
              <a:gd name="T32" fmla="*/ 45414 w 112"/>
              <a:gd name="T33" fmla="*/ 136845 h 109"/>
              <a:gd name="T34" fmla="*/ 108489 w 112"/>
              <a:gd name="T35" fmla="*/ 207802 h 109"/>
              <a:gd name="T36" fmla="*/ 121104 w 112"/>
              <a:gd name="T37" fmla="*/ 225542 h 109"/>
              <a:gd name="T38" fmla="*/ 136242 w 112"/>
              <a:gd name="T39" fmla="*/ 207802 h 109"/>
              <a:gd name="T40" fmla="*/ 224546 w 112"/>
              <a:gd name="T41" fmla="*/ 93764 h 109"/>
              <a:gd name="T42" fmla="*/ 239684 w 112"/>
              <a:gd name="T43" fmla="*/ 146982 h 1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2" h="109">
                <a:moveTo>
                  <a:pt x="112" y="8"/>
                </a:moveTo>
                <a:cubicBezTo>
                  <a:pt x="104" y="0"/>
                  <a:pt x="104" y="0"/>
                  <a:pt x="104" y="0"/>
                </a:cubicBezTo>
                <a:cubicBezTo>
                  <a:pt x="86" y="21"/>
                  <a:pt x="86" y="21"/>
                  <a:pt x="86" y="21"/>
                </a:cubicBezTo>
                <a:cubicBezTo>
                  <a:pt x="77" y="12"/>
                  <a:pt x="65" y="7"/>
                  <a:pt x="51" y="7"/>
                </a:cubicBezTo>
                <a:cubicBezTo>
                  <a:pt x="23" y="7"/>
                  <a:pt x="0" y="30"/>
                  <a:pt x="0" y="58"/>
                </a:cubicBezTo>
                <a:cubicBezTo>
                  <a:pt x="0" y="86"/>
                  <a:pt x="23" y="109"/>
                  <a:pt x="51" y="109"/>
                </a:cubicBezTo>
                <a:cubicBezTo>
                  <a:pt x="79" y="109"/>
                  <a:pt x="102" y="86"/>
                  <a:pt x="102" y="58"/>
                </a:cubicBezTo>
                <a:cubicBezTo>
                  <a:pt x="102" y="48"/>
                  <a:pt x="99" y="38"/>
                  <a:pt x="94" y="31"/>
                </a:cubicBezTo>
                <a:lnTo>
                  <a:pt x="112" y="8"/>
                </a:lnTo>
                <a:close/>
                <a:moveTo>
                  <a:pt x="95" y="58"/>
                </a:moveTo>
                <a:cubicBezTo>
                  <a:pt x="95" y="82"/>
                  <a:pt x="75" y="101"/>
                  <a:pt x="51" y="101"/>
                </a:cubicBezTo>
                <a:cubicBezTo>
                  <a:pt x="27" y="101"/>
                  <a:pt x="8" y="82"/>
                  <a:pt x="8" y="58"/>
                </a:cubicBezTo>
                <a:cubicBezTo>
                  <a:pt x="8" y="34"/>
                  <a:pt x="27" y="14"/>
                  <a:pt x="51" y="14"/>
                </a:cubicBezTo>
                <a:cubicBezTo>
                  <a:pt x="63" y="14"/>
                  <a:pt x="73" y="19"/>
                  <a:pt x="81" y="26"/>
                </a:cubicBezTo>
                <a:cubicBezTo>
                  <a:pt x="50" y="62"/>
                  <a:pt x="50" y="62"/>
                  <a:pt x="50" y="62"/>
                </a:cubicBezTo>
                <a:cubicBezTo>
                  <a:pt x="26" y="39"/>
                  <a:pt x="26" y="39"/>
                  <a:pt x="26" y="39"/>
                </a:cubicBezTo>
                <a:cubicBezTo>
                  <a:pt x="18" y="54"/>
                  <a:pt x="18" y="54"/>
                  <a:pt x="18" y="54"/>
                </a:cubicBezTo>
                <a:cubicBezTo>
                  <a:pt x="43" y="82"/>
                  <a:pt x="43" y="82"/>
                  <a:pt x="43" y="82"/>
                </a:cubicBezTo>
                <a:cubicBezTo>
                  <a:pt x="48" y="89"/>
                  <a:pt x="48" y="89"/>
                  <a:pt x="48" y="89"/>
                </a:cubicBezTo>
                <a:cubicBezTo>
                  <a:pt x="54" y="82"/>
                  <a:pt x="54" y="82"/>
                  <a:pt x="54" y="82"/>
                </a:cubicBezTo>
                <a:cubicBezTo>
                  <a:pt x="89" y="37"/>
                  <a:pt x="89" y="37"/>
                  <a:pt x="89" y="37"/>
                </a:cubicBezTo>
                <a:cubicBezTo>
                  <a:pt x="93" y="43"/>
                  <a:pt x="95" y="50"/>
                  <a:pt x="95" y="58"/>
                </a:cubicBezTo>
                <a:close/>
              </a:path>
            </a:pathLst>
          </a:custGeom>
          <a:solidFill>
            <a:schemeClr val="bg1"/>
          </a:solidFill>
          <a:ln>
            <a:noFill/>
          </a:ln>
        </p:spPr>
        <p:txBody>
          <a:bodyPr/>
          <a:lstStyle/>
          <a:p>
            <a:endParaRPr lang="en-US"/>
          </a:p>
        </p:txBody>
      </p:sp>
      <p:sp>
        <p:nvSpPr>
          <p:cNvPr id="40" name="Freeform 50"/>
          <p:cNvSpPr>
            <a:spLocks noEditPoints="1"/>
          </p:cNvSpPr>
          <p:nvPr/>
        </p:nvSpPr>
        <p:spPr bwMode="auto">
          <a:xfrm>
            <a:off x="5670371" y="3869902"/>
            <a:ext cx="355460" cy="347472"/>
          </a:xfrm>
          <a:custGeom>
            <a:avLst/>
            <a:gdLst>
              <a:gd name="T0" fmla="*/ 282575 w 112"/>
              <a:gd name="T1" fmla="*/ 20273 h 109"/>
              <a:gd name="T2" fmla="*/ 262391 w 112"/>
              <a:gd name="T3" fmla="*/ 0 h 109"/>
              <a:gd name="T4" fmla="*/ 216977 w 112"/>
              <a:gd name="T5" fmla="*/ 53218 h 109"/>
              <a:gd name="T6" fmla="*/ 128673 w 112"/>
              <a:gd name="T7" fmla="*/ 17739 h 109"/>
              <a:gd name="T8" fmla="*/ 0 w 112"/>
              <a:gd name="T9" fmla="*/ 146982 h 109"/>
              <a:gd name="T10" fmla="*/ 128673 w 112"/>
              <a:gd name="T11" fmla="*/ 276225 h 109"/>
              <a:gd name="T12" fmla="*/ 257345 w 112"/>
              <a:gd name="T13" fmla="*/ 146982 h 109"/>
              <a:gd name="T14" fmla="*/ 237161 w 112"/>
              <a:gd name="T15" fmla="*/ 78559 h 109"/>
              <a:gd name="T16" fmla="*/ 282575 w 112"/>
              <a:gd name="T17" fmla="*/ 20273 h 109"/>
              <a:gd name="T18" fmla="*/ 239684 w 112"/>
              <a:gd name="T19" fmla="*/ 146982 h 109"/>
              <a:gd name="T20" fmla="*/ 128673 w 112"/>
              <a:gd name="T21" fmla="*/ 255952 h 109"/>
              <a:gd name="T22" fmla="*/ 20184 w 112"/>
              <a:gd name="T23" fmla="*/ 146982 h 109"/>
              <a:gd name="T24" fmla="*/ 128673 w 112"/>
              <a:gd name="T25" fmla="*/ 35478 h 109"/>
              <a:gd name="T26" fmla="*/ 204362 w 112"/>
              <a:gd name="T27" fmla="*/ 65889 h 109"/>
              <a:gd name="T28" fmla="*/ 126150 w 112"/>
              <a:gd name="T29" fmla="*/ 157119 h 109"/>
              <a:gd name="T30" fmla="*/ 65598 w 112"/>
              <a:gd name="T31" fmla="*/ 98833 h 109"/>
              <a:gd name="T32" fmla="*/ 45414 w 112"/>
              <a:gd name="T33" fmla="*/ 136845 h 109"/>
              <a:gd name="T34" fmla="*/ 108489 w 112"/>
              <a:gd name="T35" fmla="*/ 207802 h 109"/>
              <a:gd name="T36" fmla="*/ 121104 w 112"/>
              <a:gd name="T37" fmla="*/ 225542 h 109"/>
              <a:gd name="T38" fmla="*/ 136242 w 112"/>
              <a:gd name="T39" fmla="*/ 207802 h 109"/>
              <a:gd name="T40" fmla="*/ 224546 w 112"/>
              <a:gd name="T41" fmla="*/ 93764 h 109"/>
              <a:gd name="T42" fmla="*/ 239684 w 112"/>
              <a:gd name="T43" fmla="*/ 146982 h 1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2" h="109">
                <a:moveTo>
                  <a:pt x="112" y="8"/>
                </a:moveTo>
                <a:cubicBezTo>
                  <a:pt x="104" y="0"/>
                  <a:pt x="104" y="0"/>
                  <a:pt x="104" y="0"/>
                </a:cubicBezTo>
                <a:cubicBezTo>
                  <a:pt x="86" y="21"/>
                  <a:pt x="86" y="21"/>
                  <a:pt x="86" y="21"/>
                </a:cubicBezTo>
                <a:cubicBezTo>
                  <a:pt x="77" y="12"/>
                  <a:pt x="65" y="7"/>
                  <a:pt x="51" y="7"/>
                </a:cubicBezTo>
                <a:cubicBezTo>
                  <a:pt x="23" y="7"/>
                  <a:pt x="0" y="30"/>
                  <a:pt x="0" y="58"/>
                </a:cubicBezTo>
                <a:cubicBezTo>
                  <a:pt x="0" y="86"/>
                  <a:pt x="23" y="109"/>
                  <a:pt x="51" y="109"/>
                </a:cubicBezTo>
                <a:cubicBezTo>
                  <a:pt x="79" y="109"/>
                  <a:pt x="102" y="86"/>
                  <a:pt x="102" y="58"/>
                </a:cubicBezTo>
                <a:cubicBezTo>
                  <a:pt x="102" y="48"/>
                  <a:pt x="99" y="38"/>
                  <a:pt x="94" y="31"/>
                </a:cubicBezTo>
                <a:lnTo>
                  <a:pt x="112" y="8"/>
                </a:lnTo>
                <a:close/>
                <a:moveTo>
                  <a:pt x="95" y="58"/>
                </a:moveTo>
                <a:cubicBezTo>
                  <a:pt x="95" y="82"/>
                  <a:pt x="75" y="101"/>
                  <a:pt x="51" y="101"/>
                </a:cubicBezTo>
                <a:cubicBezTo>
                  <a:pt x="27" y="101"/>
                  <a:pt x="8" y="82"/>
                  <a:pt x="8" y="58"/>
                </a:cubicBezTo>
                <a:cubicBezTo>
                  <a:pt x="8" y="34"/>
                  <a:pt x="27" y="14"/>
                  <a:pt x="51" y="14"/>
                </a:cubicBezTo>
                <a:cubicBezTo>
                  <a:pt x="63" y="14"/>
                  <a:pt x="73" y="19"/>
                  <a:pt x="81" y="26"/>
                </a:cubicBezTo>
                <a:cubicBezTo>
                  <a:pt x="50" y="62"/>
                  <a:pt x="50" y="62"/>
                  <a:pt x="50" y="62"/>
                </a:cubicBezTo>
                <a:cubicBezTo>
                  <a:pt x="26" y="39"/>
                  <a:pt x="26" y="39"/>
                  <a:pt x="26" y="39"/>
                </a:cubicBezTo>
                <a:cubicBezTo>
                  <a:pt x="18" y="54"/>
                  <a:pt x="18" y="54"/>
                  <a:pt x="18" y="54"/>
                </a:cubicBezTo>
                <a:cubicBezTo>
                  <a:pt x="43" y="82"/>
                  <a:pt x="43" y="82"/>
                  <a:pt x="43" y="82"/>
                </a:cubicBezTo>
                <a:cubicBezTo>
                  <a:pt x="48" y="89"/>
                  <a:pt x="48" y="89"/>
                  <a:pt x="48" y="89"/>
                </a:cubicBezTo>
                <a:cubicBezTo>
                  <a:pt x="54" y="82"/>
                  <a:pt x="54" y="82"/>
                  <a:pt x="54" y="82"/>
                </a:cubicBezTo>
                <a:cubicBezTo>
                  <a:pt x="89" y="37"/>
                  <a:pt x="89" y="37"/>
                  <a:pt x="89" y="37"/>
                </a:cubicBezTo>
                <a:cubicBezTo>
                  <a:pt x="93" y="43"/>
                  <a:pt x="95" y="50"/>
                  <a:pt x="95" y="58"/>
                </a:cubicBezTo>
                <a:close/>
              </a:path>
            </a:pathLst>
          </a:custGeom>
          <a:solidFill>
            <a:schemeClr val="bg1"/>
          </a:solidFill>
          <a:ln>
            <a:noFill/>
          </a:ln>
        </p:spPr>
        <p:txBody>
          <a:bodyPr/>
          <a:lstStyle/>
          <a:p>
            <a:endParaRPr lang="en-US" dirty="0"/>
          </a:p>
        </p:txBody>
      </p:sp>
      <p:pic>
        <p:nvPicPr>
          <p:cNvPr id="1027" name="Picture 3" descr="K:\WORLD COUNCIL 2019\COMMUNICATIONS\Logo, Branding, Signage\Templates\Images for PPT template\Hijab-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48" y="-386080"/>
            <a:ext cx="4494684" cy="71628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A34F92B-FDC4-488B-BCD8-07A44A3021E8}"/>
              </a:ext>
            </a:extLst>
          </p:cNvPr>
          <p:cNvSpPr txBox="1"/>
          <p:nvPr/>
        </p:nvSpPr>
        <p:spPr>
          <a:xfrm>
            <a:off x="6025831" y="3837875"/>
            <a:ext cx="1786564" cy="646331"/>
          </a:xfrm>
          <a:prstGeom prst="rect">
            <a:avLst/>
          </a:prstGeom>
          <a:noFill/>
        </p:spPr>
        <p:txBody>
          <a:bodyPr wrap="square" rtlCol="0">
            <a:spAutoFit/>
          </a:bodyPr>
          <a:lstStyle/>
          <a:p>
            <a:endParaRPr lang="en-US" dirty="0">
              <a:solidFill>
                <a:schemeClr val="bg2"/>
              </a:solidFill>
            </a:endParaRPr>
          </a:p>
          <a:p>
            <a:r>
              <a:rPr lang="en-US" dirty="0">
                <a:solidFill>
                  <a:schemeClr val="bg2"/>
                </a:solidFill>
              </a:rPr>
              <a:t>KENYA</a:t>
            </a:r>
            <a:endParaRPr lang="en-KE" dirty="0">
              <a:solidFill>
                <a:schemeClr val="bg2"/>
              </a:solidFill>
            </a:endParaRPr>
          </a:p>
        </p:txBody>
      </p:sp>
      <p:sp>
        <p:nvSpPr>
          <p:cNvPr id="4" name="TextBox 3">
            <a:extLst>
              <a:ext uri="{FF2B5EF4-FFF2-40B4-BE49-F238E27FC236}">
                <a16:creationId xmlns:a16="http://schemas.microsoft.com/office/drawing/2014/main" id="{A25DD703-269F-44B9-96DA-098E0D66FCA5}"/>
              </a:ext>
            </a:extLst>
          </p:cNvPr>
          <p:cNvSpPr txBox="1"/>
          <p:nvPr/>
        </p:nvSpPr>
        <p:spPr>
          <a:xfrm>
            <a:off x="5116286" y="2121985"/>
            <a:ext cx="1524000" cy="646331"/>
          </a:xfrm>
          <a:prstGeom prst="rect">
            <a:avLst/>
          </a:prstGeom>
          <a:noFill/>
        </p:spPr>
        <p:txBody>
          <a:bodyPr wrap="square" rtlCol="0">
            <a:spAutoFit/>
          </a:bodyPr>
          <a:lstStyle/>
          <a:p>
            <a:endParaRPr lang="en-US" dirty="0">
              <a:solidFill>
                <a:schemeClr val="bg2"/>
              </a:solidFill>
            </a:endParaRPr>
          </a:p>
          <a:p>
            <a:r>
              <a:rPr lang="en-US" dirty="0">
                <a:solidFill>
                  <a:schemeClr val="bg2"/>
                </a:solidFill>
              </a:rPr>
              <a:t>UGANDA</a:t>
            </a:r>
            <a:endParaRPr lang="en-KE" dirty="0">
              <a:solidFill>
                <a:schemeClr val="bg2"/>
              </a:solidFill>
            </a:endParaRPr>
          </a:p>
        </p:txBody>
      </p:sp>
      <p:sp>
        <p:nvSpPr>
          <p:cNvPr id="5" name="TextBox 4">
            <a:extLst>
              <a:ext uri="{FF2B5EF4-FFF2-40B4-BE49-F238E27FC236}">
                <a16:creationId xmlns:a16="http://schemas.microsoft.com/office/drawing/2014/main" id="{63C5BF22-1577-4B29-AA26-B7BE6629038A}"/>
              </a:ext>
            </a:extLst>
          </p:cNvPr>
          <p:cNvSpPr txBox="1"/>
          <p:nvPr/>
        </p:nvSpPr>
        <p:spPr>
          <a:xfrm>
            <a:off x="3853543" y="166772"/>
            <a:ext cx="6890657" cy="584775"/>
          </a:xfrm>
          <a:prstGeom prst="rect">
            <a:avLst/>
          </a:prstGeom>
          <a:noFill/>
        </p:spPr>
        <p:txBody>
          <a:bodyPr wrap="square" rtlCol="0">
            <a:spAutoFit/>
          </a:bodyPr>
          <a:lstStyle/>
          <a:p>
            <a:r>
              <a:rPr lang="en-GB" sz="3200" dirty="0"/>
              <a:t>SRHR &amp; MENTAL HEALTH DISCUSSIONS</a:t>
            </a:r>
          </a:p>
        </p:txBody>
      </p:sp>
      <p:sp>
        <p:nvSpPr>
          <p:cNvPr id="6" name="TextBox 5">
            <a:extLst>
              <a:ext uri="{FF2B5EF4-FFF2-40B4-BE49-F238E27FC236}">
                <a16:creationId xmlns:a16="http://schemas.microsoft.com/office/drawing/2014/main" id="{27BE2366-E923-4778-8C5A-8E45D52D2039}"/>
              </a:ext>
            </a:extLst>
          </p:cNvPr>
          <p:cNvSpPr txBox="1"/>
          <p:nvPr/>
        </p:nvSpPr>
        <p:spPr>
          <a:xfrm>
            <a:off x="5878286" y="1426910"/>
            <a:ext cx="3788228" cy="646331"/>
          </a:xfrm>
          <a:prstGeom prst="rect">
            <a:avLst/>
          </a:prstGeom>
          <a:noFill/>
        </p:spPr>
        <p:txBody>
          <a:bodyPr wrap="square" rtlCol="0">
            <a:spAutoFit/>
          </a:bodyPr>
          <a:lstStyle/>
          <a:p>
            <a:r>
              <a:rPr lang="en-US" sz="3600" dirty="0">
                <a:solidFill>
                  <a:schemeClr val="bg1"/>
                </a:solidFill>
              </a:rPr>
              <a:t>CASE STUDIES</a:t>
            </a:r>
            <a:endParaRPr lang="en-KE" sz="3600" dirty="0">
              <a:solidFill>
                <a:schemeClr val="bg1"/>
              </a:solidFill>
            </a:endParaRPr>
          </a:p>
        </p:txBody>
      </p:sp>
      <p:sp>
        <p:nvSpPr>
          <p:cNvPr id="7" name="TextBox 6">
            <a:extLst>
              <a:ext uri="{FF2B5EF4-FFF2-40B4-BE49-F238E27FC236}">
                <a16:creationId xmlns:a16="http://schemas.microsoft.com/office/drawing/2014/main" id="{FE63BC81-5EF3-4AE3-8F48-1BB53FCFD3CE}"/>
              </a:ext>
            </a:extLst>
          </p:cNvPr>
          <p:cNvSpPr txBox="1"/>
          <p:nvPr/>
        </p:nvSpPr>
        <p:spPr>
          <a:xfrm>
            <a:off x="5637580" y="3033892"/>
            <a:ext cx="1412900" cy="646331"/>
          </a:xfrm>
          <a:prstGeom prst="rect">
            <a:avLst/>
          </a:prstGeom>
          <a:noFill/>
        </p:spPr>
        <p:txBody>
          <a:bodyPr wrap="square" rtlCol="0">
            <a:spAutoFit/>
          </a:bodyPr>
          <a:lstStyle/>
          <a:p>
            <a:endParaRPr lang="en-US" dirty="0">
              <a:solidFill>
                <a:schemeClr val="bg2"/>
              </a:solidFill>
            </a:endParaRPr>
          </a:p>
          <a:p>
            <a:r>
              <a:rPr lang="en-US" dirty="0">
                <a:solidFill>
                  <a:schemeClr val="bg2"/>
                </a:solidFill>
              </a:rPr>
              <a:t>TAIWAN</a:t>
            </a:r>
            <a:endParaRPr lang="en-KE" dirty="0">
              <a:solidFill>
                <a:schemeClr val="bg2"/>
              </a:solidFill>
            </a:endParaRPr>
          </a:p>
        </p:txBody>
      </p:sp>
    </p:spTree>
    <p:extLst>
      <p:ext uri="{BB962C8B-B14F-4D97-AF65-F5344CB8AC3E}">
        <p14:creationId xmlns:p14="http://schemas.microsoft.com/office/powerpoint/2010/main" val="23529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6"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4105037" y="3689911"/>
            <a:ext cx="3981924" cy="874085"/>
          </a:xfrm>
          <a:prstGeom prst="rect">
            <a:avLst/>
          </a:prstGeom>
          <a:noFill/>
        </p:spPr>
        <p:txBody>
          <a:bodyPr wrap="none" rtlCol="0">
            <a:spAutoFit/>
          </a:bodyPr>
          <a:lstStyle/>
          <a:p>
            <a:pPr>
              <a:lnSpc>
                <a:spcPct val="140000"/>
              </a:lnSpc>
            </a:pPr>
            <a:r>
              <a:rPr lang="en-US" sz="4000" dirty="0">
                <a:solidFill>
                  <a:schemeClr val="tx2"/>
                </a:solidFill>
              </a:rPr>
              <a:t>Group Discussions</a:t>
            </a:r>
          </a:p>
        </p:txBody>
      </p:sp>
      <p:sp>
        <p:nvSpPr>
          <p:cNvPr id="39" name="TextBox 38"/>
          <p:cNvSpPr txBox="1"/>
          <p:nvPr/>
        </p:nvSpPr>
        <p:spPr>
          <a:xfrm>
            <a:off x="6517564" y="5087543"/>
            <a:ext cx="2363404" cy="831894"/>
          </a:xfrm>
          <a:prstGeom prst="rect">
            <a:avLst/>
          </a:prstGeom>
          <a:noFill/>
        </p:spPr>
        <p:txBody>
          <a:bodyPr wrap="none" rtlCol="0">
            <a:spAutoFit/>
          </a:bodyPr>
          <a:lstStyle/>
          <a:p>
            <a:pPr>
              <a:lnSpc>
                <a:spcPct val="140000"/>
              </a:lnSpc>
            </a:pPr>
            <a:r>
              <a:rPr lang="en-US" dirty="0">
                <a:solidFill>
                  <a:schemeClr val="tx2"/>
                </a:solidFill>
              </a:rPr>
              <a:t>10 minutes discussion</a:t>
            </a:r>
          </a:p>
          <a:p>
            <a:pPr>
              <a:lnSpc>
                <a:spcPct val="140000"/>
              </a:lnSpc>
            </a:pPr>
            <a:r>
              <a:rPr lang="en-US" dirty="0">
                <a:solidFill>
                  <a:schemeClr val="tx2"/>
                </a:solidFill>
              </a:rPr>
              <a:t>2 minutes presentation</a:t>
            </a:r>
          </a:p>
        </p:txBody>
      </p:sp>
      <p:grpSp>
        <p:nvGrpSpPr>
          <p:cNvPr id="40" name="Group 39"/>
          <p:cNvGrpSpPr/>
          <p:nvPr/>
        </p:nvGrpSpPr>
        <p:grpSpPr>
          <a:xfrm>
            <a:off x="4963854" y="5067053"/>
            <a:ext cx="930760" cy="785701"/>
            <a:chOff x="1926584" y="5885997"/>
            <a:chExt cx="351736" cy="351736"/>
          </a:xfrm>
        </p:grpSpPr>
        <p:sp>
          <p:nvSpPr>
            <p:cNvPr id="41" name="Freeform 403"/>
            <p:cNvSpPr>
              <a:spLocks noEditPoints="1"/>
            </p:cNvSpPr>
            <p:nvPr/>
          </p:nvSpPr>
          <p:spPr bwMode="auto">
            <a:xfrm>
              <a:off x="1926584" y="5885997"/>
              <a:ext cx="351736" cy="351736"/>
            </a:xfrm>
            <a:custGeom>
              <a:avLst/>
              <a:gdLst>
                <a:gd name="T0" fmla="*/ 107 w 215"/>
                <a:gd name="T1" fmla="*/ 0 h 215"/>
                <a:gd name="T2" fmla="*/ 0 w 215"/>
                <a:gd name="T3" fmla="*/ 107 h 215"/>
                <a:gd name="T4" fmla="*/ 107 w 215"/>
                <a:gd name="T5" fmla="*/ 215 h 215"/>
                <a:gd name="T6" fmla="*/ 215 w 215"/>
                <a:gd name="T7" fmla="*/ 107 h 215"/>
                <a:gd name="T8" fmla="*/ 107 w 215"/>
                <a:gd name="T9" fmla="*/ 0 h 215"/>
                <a:gd name="T10" fmla="*/ 107 w 215"/>
                <a:gd name="T11" fmla="*/ 208 h 215"/>
                <a:gd name="T12" fmla="*/ 7 w 215"/>
                <a:gd name="T13" fmla="*/ 107 h 215"/>
                <a:gd name="T14" fmla="*/ 107 w 215"/>
                <a:gd name="T15" fmla="*/ 7 h 215"/>
                <a:gd name="T16" fmla="*/ 208 w 215"/>
                <a:gd name="T17" fmla="*/ 107 h 215"/>
                <a:gd name="T18" fmla="*/ 107 w 215"/>
                <a:gd name="T19"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 h="215">
                  <a:moveTo>
                    <a:pt x="107" y="0"/>
                  </a:moveTo>
                  <a:cubicBezTo>
                    <a:pt x="48" y="0"/>
                    <a:pt x="0" y="48"/>
                    <a:pt x="0" y="107"/>
                  </a:cubicBezTo>
                  <a:cubicBezTo>
                    <a:pt x="0" y="167"/>
                    <a:pt x="48" y="215"/>
                    <a:pt x="107" y="215"/>
                  </a:cubicBezTo>
                  <a:cubicBezTo>
                    <a:pt x="166" y="215"/>
                    <a:pt x="215" y="167"/>
                    <a:pt x="215" y="107"/>
                  </a:cubicBezTo>
                  <a:cubicBezTo>
                    <a:pt x="215" y="48"/>
                    <a:pt x="166" y="0"/>
                    <a:pt x="107" y="0"/>
                  </a:cubicBezTo>
                  <a:close/>
                  <a:moveTo>
                    <a:pt x="107" y="208"/>
                  </a:moveTo>
                  <a:cubicBezTo>
                    <a:pt x="52" y="208"/>
                    <a:pt x="7" y="163"/>
                    <a:pt x="7" y="107"/>
                  </a:cubicBezTo>
                  <a:cubicBezTo>
                    <a:pt x="7" y="52"/>
                    <a:pt x="52" y="7"/>
                    <a:pt x="107" y="7"/>
                  </a:cubicBezTo>
                  <a:cubicBezTo>
                    <a:pt x="163" y="7"/>
                    <a:pt x="208" y="52"/>
                    <a:pt x="208" y="107"/>
                  </a:cubicBezTo>
                  <a:cubicBezTo>
                    <a:pt x="208" y="163"/>
                    <a:pt x="163" y="208"/>
                    <a:pt x="107" y="208"/>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2" name="Rectangle 404"/>
            <p:cNvSpPr>
              <a:spLocks noChangeArrowheads="1"/>
            </p:cNvSpPr>
            <p:nvPr/>
          </p:nvSpPr>
          <p:spPr bwMode="auto">
            <a:xfrm>
              <a:off x="2089989" y="6180957"/>
              <a:ext cx="22849" cy="22849"/>
            </a:xfrm>
            <a:prstGeom prst="rect">
              <a:avLst/>
            </a:prstGeom>
            <a:solidFill>
              <a:srgbClr val="414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3" name="Rectangle 405"/>
            <p:cNvSpPr>
              <a:spLocks noChangeArrowheads="1"/>
            </p:cNvSpPr>
            <p:nvPr/>
          </p:nvSpPr>
          <p:spPr bwMode="auto">
            <a:xfrm>
              <a:off x="2089989" y="5920617"/>
              <a:ext cx="22849" cy="22849"/>
            </a:xfrm>
            <a:prstGeom prst="rect">
              <a:avLst/>
            </a:prstGeom>
            <a:solidFill>
              <a:srgbClr val="414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4" name="Rectangle 407"/>
            <p:cNvSpPr>
              <a:spLocks noChangeArrowheads="1"/>
            </p:cNvSpPr>
            <p:nvPr/>
          </p:nvSpPr>
          <p:spPr bwMode="auto">
            <a:xfrm>
              <a:off x="2219467" y="6051480"/>
              <a:ext cx="22849" cy="21464"/>
            </a:xfrm>
            <a:prstGeom prst="rect">
              <a:avLst/>
            </a:prstGeom>
            <a:solidFill>
              <a:srgbClr val="414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5" name="Rectangle 408"/>
            <p:cNvSpPr>
              <a:spLocks noChangeArrowheads="1"/>
            </p:cNvSpPr>
            <p:nvPr/>
          </p:nvSpPr>
          <p:spPr bwMode="auto">
            <a:xfrm>
              <a:off x="1961204" y="6051480"/>
              <a:ext cx="22849" cy="21464"/>
            </a:xfrm>
            <a:prstGeom prst="rect">
              <a:avLst/>
            </a:prstGeom>
            <a:solidFill>
              <a:srgbClr val="414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6" name="Freeform 409"/>
            <p:cNvSpPr>
              <a:spLocks/>
            </p:cNvSpPr>
            <p:nvPr/>
          </p:nvSpPr>
          <p:spPr bwMode="auto">
            <a:xfrm>
              <a:off x="2013134" y="5979471"/>
              <a:ext cx="201486" cy="93473"/>
            </a:xfrm>
            <a:custGeom>
              <a:avLst/>
              <a:gdLst>
                <a:gd name="T0" fmla="*/ 281 w 291"/>
                <a:gd name="T1" fmla="*/ 0 h 135"/>
                <a:gd name="T2" fmla="*/ 137 w 291"/>
                <a:gd name="T3" fmla="*/ 104 h 135"/>
                <a:gd name="T4" fmla="*/ 121 w 291"/>
                <a:gd name="T5" fmla="*/ 104 h 135"/>
                <a:gd name="T6" fmla="*/ 10 w 291"/>
                <a:gd name="T7" fmla="*/ 24 h 135"/>
                <a:gd name="T8" fmla="*/ 0 w 291"/>
                <a:gd name="T9" fmla="*/ 36 h 135"/>
                <a:gd name="T10" fmla="*/ 111 w 291"/>
                <a:gd name="T11" fmla="*/ 118 h 135"/>
                <a:gd name="T12" fmla="*/ 111 w 291"/>
                <a:gd name="T13" fmla="*/ 135 h 135"/>
                <a:gd name="T14" fmla="*/ 144 w 291"/>
                <a:gd name="T15" fmla="*/ 135 h 135"/>
                <a:gd name="T16" fmla="*/ 144 w 291"/>
                <a:gd name="T17" fmla="*/ 118 h 135"/>
                <a:gd name="T18" fmla="*/ 291 w 291"/>
                <a:gd name="T19" fmla="*/ 14 h 135"/>
                <a:gd name="T20" fmla="*/ 281 w 291"/>
                <a:gd name="T21"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1" h="135">
                  <a:moveTo>
                    <a:pt x="281" y="0"/>
                  </a:moveTo>
                  <a:lnTo>
                    <a:pt x="137" y="104"/>
                  </a:lnTo>
                  <a:lnTo>
                    <a:pt x="121" y="104"/>
                  </a:lnTo>
                  <a:lnTo>
                    <a:pt x="10" y="24"/>
                  </a:lnTo>
                  <a:lnTo>
                    <a:pt x="0" y="36"/>
                  </a:lnTo>
                  <a:lnTo>
                    <a:pt x="111" y="118"/>
                  </a:lnTo>
                  <a:lnTo>
                    <a:pt x="111" y="135"/>
                  </a:lnTo>
                  <a:lnTo>
                    <a:pt x="144" y="135"/>
                  </a:lnTo>
                  <a:lnTo>
                    <a:pt x="144" y="118"/>
                  </a:lnTo>
                  <a:lnTo>
                    <a:pt x="291" y="14"/>
                  </a:lnTo>
                  <a:lnTo>
                    <a:pt x="281" y="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pic>
        <p:nvPicPr>
          <p:cNvPr id="3" name="Picture 2">
            <a:extLst>
              <a:ext uri="{FF2B5EF4-FFF2-40B4-BE49-F238E27FC236}">
                <a16:creationId xmlns:a16="http://schemas.microsoft.com/office/drawing/2014/main" id="{2B6BBC61-86CC-4578-A1E9-59F3B4390C1D}"/>
              </a:ext>
            </a:extLst>
          </p:cNvPr>
          <p:cNvPicPr>
            <a:picLocks noChangeAspect="1"/>
          </p:cNvPicPr>
          <p:nvPr/>
        </p:nvPicPr>
        <p:blipFill>
          <a:blip r:embed="rId2"/>
          <a:stretch>
            <a:fillRect/>
          </a:stretch>
        </p:blipFill>
        <p:spPr>
          <a:xfrm>
            <a:off x="3248468" y="195943"/>
            <a:ext cx="6036719" cy="3675573"/>
          </a:xfrm>
          <a:prstGeom prst="rect">
            <a:avLst/>
          </a:prstGeom>
        </p:spPr>
      </p:pic>
    </p:spTree>
    <p:extLst>
      <p:ext uri="{BB962C8B-B14F-4D97-AF65-F5344CB8AC3E}">
        <p14:creationId xmlns:p14="http://schemas.microsoft.com/office/powerpoint/2010/main" val="118730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p:cNvSpPr/>
          <p:nvPr/>
        </p:nvSpPr>
        <p:spPr>
          <a:xfrm>
            <a:off x="8462" y="1847765"/>
            <a:ext cx="12172946" cy="1152412"/>
          </a:xfrm>
          <a:custGeom>
            <a:avLst/>
            <a:gdLst>
              <a:gd name="connsiteX0" fmla="*/ 0 w 1536789"/>
              <a:gd name="connsiteY0" fmla="*/ 187569 h 187569"/>
              <a:gd name="connsiteX1" fmla="*/ 771591 w 1536789"/>
              <a:gd name="connsiteY1" fmla="*/ 0 h 187569"/>
              <a:gd name="connsiteX2" fmla="*/ 1536789 w 1536789"/>
              <a:gd name="connsiteY2" fmla="*/ 187569 h 187569"/>
              <a:gd name="connsiteX0" fmla="*/ 0 w 1536789"/>
              <a:gd name="connsiteY0" fmla="*/ 187569 h 187569"/>
              <a:gd name="connsiteX1" fmla="*/ 771591 w 1536789"/>
              <a:gd name="connsiteY1" fmla="*/ 0 h 187569"/>
              <a:gd name="connsiteX2" fmla="*/ 1536789 w 1536789"/>
              <a:gd name="connsiteY2" fmla="*/ 187569 h 187569"/>
              <a:gd name="connsiteX0" fmla="*/ 0 w 1536789"/>
              <a:gd name="connsiteY0" fmla="*/ 187569 h 187569"/>
              <a:gd name="connsiteX1" fmla="*/ 771591 w 1536789"/>
              <a:gd name="connsiteY1" fmla="*/ 0 h 187569"/>
              <a:gd name="connsiteX2" fmla="*/ 1536789 w 1536789"/>
              <a:gd name="connsiteY2" fmla="*/ 187569 h 187569"/>
              <a:gd name="connsiteX0" fmla="*/ 0 w 1536789"/>
              <a:gd name="connsiteY0" fmla="*/ 187569 h 187569"/>
              <a:gd name="connsiteX1" fmla="*/ 771591 w 1536789"/>
              <a:gd name="connsiteY1" fmla="*/ 0 h 187569"/>
              <a:gd name="connsiteX2" fmla="*/ 1536789 w 1536789"/>
              <a:gd name="connsiteY2" fmla="*/ 187569 h 187569"/>
              <a:gd name="connsiteX0" fmla="*/ 0 w 1536789"/>
              <a:gd name="connsiteY0" fmla="*/ 187569 h 187569"/>
              <a:gd name="connsiteX1" fmla="*/ 771591 w 1536789"/>
              <a:gd name="connsiteY1" fmla="*/ 0 h 187569"/>
              <a:gd name="connsiteX2" fmla="*/ 1536789 w 1536789"/>
              <a:gd name="connsiteY2" fmla="*/ 187569 h 187569"/>
            </a:gdLst>
            <a:ahLst/>
            <a:cxnLst>
              <a:cxn ang="0">
                <a:pos x="connsiteX0" y="connsiteY0"/>
              </a:cxn>
              <a:cxn ang="0">
                <a:pos x="connsiteX1" y="connsiteY1"/>
              </a:cxn>
              <a:cxn ang="0">
                <a:pos x="connsiteX2" y="connsiteY2"/>
              </a:cxn>
            </a:cxnLst>
            <a:rect l="l" t="t" r="r" b="b"/>
            <a:pathLst>
              <a:path w="1536789" h="187569">
                <a:moveTo>
                  <a:pt x="0" y="187569"/>
                </a:moveTo>
                <a:cubicBezTo>
                  <a:pt x="234284" y="74602"/>
                  <a:pt x="515460" y="0"/>
                  <a:pt x="771591" y="0"/>
                </a:cubicBezTo>
                <a:cubicBezTo>
                  <a:pt x="1027722" y="0"/>
                  <a:pt x="1316359" y="78864"/>
                  <a:pt x="1536789" y="187569"/>
                </a:cubicBezTo>
              </a:path>
            </a:pathLst>
          </a:cu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31487" y="3400405"/>
            <a:ext cx="5910474" cy="701731"/>
          </a:xfrm>
          <a:prstGeom prst="rect">
            <a:avLst/>
          </a:prstGeom>
          <a:noFill/>
        </p:spPr>
        <p:txBody>
          <a:bodyPr wrap="square" rtlCol="0">
            <a:spAutoFit/>
          </a:bodyPr>
          <a:lstStyle/>
          <a:p>
            <a:pPr algn="ctr">
              <a:lnSpc>
                <a:spcPct val="90000"/>
              </a:lnSpc>
            </a:pPr>
            <a:r>
              <a:rPr lang="en-US" sz="4400" spc="30" dirty="0">
                <a:latin typeface="+mj-lt"/>
              </a:rPr>
              <a:t>Activity: Myth-busters  </a:t>
            </a:r>
          </a:p>
        </p:txBody>
      </p:sp>
      <p:cxnSp>
        <p:nvCxnSpPr>
          <p:cNvPr id="12" name="Straight Connector 11"/>
          <p:cNvCxnSpPr>
            <a:cxnSpLocks/>
          </p:cNvCxnSpPr>
          <p:nvPr/>
        </p:nvCxnSpPr>
        <p:spPr>
          <a:xfrm>
            <a:off x="5796585" y="5794081"/>
            <a:ext cx="59883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89B3C0F-A11E-4E86-818E-900C7031B54A}"/>
              </a:ext>
            </a:extLst>
          </p:cNvPr>
          <p:cNvSpPr txBox="1"/>
          <p:nvPr/>
        </p:nvSpPr>
        <p:spPr>
          <a:xfrm>
            <a:off x="1465785" y="727090"/>
            <a:ext cx="9258300" cy="1077218"/>
          </a:xfrm>
          <a:prstGeom prst="rect">
            <a:avLst/>
          </a:prstGeom>
          <a:noFill/>
        </p:spPr>
        <p:txBody>
          <a:bodyPr wrap="square" rtlCol="0">
            <a:spAutoFit/>
          </a:bodyPr>
          <a:lstStyle/>
          <a:p>
            <a:pPr algn="ctr"/>
            <a:r>
              <a:rPr lang="en-US" sz="3200" dirty="0"/>
              <a:t>NORMALIZING DISCUSSIONS AROUND SRHR AND MENTAL HEALTH</a:t>
            </a:r>
            <a:endParaRPr lang="en-KE" sz="3200" dirty="0"/>
          </a:p>
        </p:txBody>
      </p:sp>
      <p:pic>
        <p:nvPicPr>
          <p:cNvPr id="7" name="Picture 6">
            <a:extLst>
              <a:ext uri="{FF2B5EF4-FFF2-40B4-BE49-F238E27FC236}">
                <a16:creationId xmlns:a16="http://schemas.microsoft.com/office/drawing/2014/main" id="{4070DE5A-614C-4688-8C1C-163A47EB862E}"/>
              </a:ext>
            </a:extLst>
          </p:cNvPr>
          <p:cNvPicPr>
            <a:picLocks noChangeAspect="1"/>
          </p:cNvPicPr>
          <p:nvPr/>
        </p:nvPicPr>
        <p:blipFill>
          <a:blip r:embed="rId2"/>
          <a:stretch>
            <a:fillRect/>
          </a:stretch>
        </p:blipFill>
        <p:spPr>
          <a:xfrm>
            <a:off x="7488507" y="1265698"/>
            <a:ext cx="4889416" cy="4865199"/>
          </a:xfrm>
          <a:prstGeom prst="rect">
            <a:avLst/>
          </a:prstGeom>
        </p:spPr>
      </p:pic>
      <p:sp>
        <p:nvSpPr>
          <p:cNvPr id="8" name="TextBox 7">
            <a:extLst>
              <a:ext uri="{FF2B5EF4-FFF2-40B4-BE49-F238E27FC236}">
                <a16:creationId xmlns:a16="http://schemas.microsoft.com/office/drawing/2014/main" id="{3DDED07A-F099-480E-8530-B02B8CE2B795}"/>
              </a:ext>
            </a:extLst>
          </p:cNvPr>
          <p:cNvSpPr txBox="1"/>
          <p:nvPr/>
        </p:nvSpPr>
        <p:spPr>
          <a:xfrm>
            <a:off x="3249387" y="4102135"/>
            <a:ext cx="3965848" cy="369332"/>
          </a:xfrm>
          <a:prstGeom prst="rect">
            <a:avLst/>
          </a:prstGeom>
          <a:noFill/>
        </p:spPr>
        <p:txBody>
          <a:bodyPr wrap="square" rtlCol="0">
            <a:spAutoFit/>
          </a:bodyPr>
          <a:lstStyle/>
          <a:p>
            <a:r>
              <a:rPr lang="en-US" dirty="0"/>
              <a:t>What are the current narratives?</a:t>
            </a:r>
            <a:endParaRPr lang="en-KE" dirty="0"/>
          </a:p>
        </p:txBody>
      </p:sp>
    </p:spTree>
    <p:extLst>
      <p:ext uri="{BB962C8B-B14F-4D97-AF65-F5344CB8AC3E}">
        <p14:creationId xmlns:p14="http://schemas.microsoft.com/office/powerpoint/2010/main" val="4173651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4518322" y="2484317"/>
            <a:ext cx="2211798" cy="707886"/>
          </a:xfrm>
          <a:prstGeom prst="rect">
            <a:avLst/>
          </a:prstGeom>
          <a:noFill/>
        </p:spPr>
        <p:txBody>
          <a:bodyPr wrap="square" rtlCol="0">
            <a:spAutoFit/>
          </a:bodyPr>
          <a:lstStyle/>
          <a:p>
            <a:pPr lvl="0" algn="ctr">
              <a:defRPr/>
            </a:pPr>
            <a:r>
              <a:rPr lang="en-US" sz="2000" spc="30" dirty="0">
                <a:solidFill>
                  <a:srgbClr val="000000"/>
                </a:solidFill>
                <a:latin typeface="+mj-lt"/>
              </a:rPr>
              <a:t>Take a holistic approach</a:t>
            </a:r>
          </a:p>
        </p:txBody>
      </p:sp>
      <p:sp>
        <p:nvSpPr>
          <p:cNvPr id="20" name="TextBox 19"/>
          <p:cNvSpPr txBox="1"/>
          <p:nvPr/>
        </p:nvSpPr>
        <p:spPr>
          <a:xfrm>
            <a:off x="1136684" y="4026599"/>
            <a:ext cx="2211798" cy="1015663"/>
          </a:xfrm>
          <a:prstGeom prst="rect">
            <a:avLst/>
          </a:prstGeom>
          <a:noFill/>
        </p:spPr>
        <p:txBody>
          <a:bodyPr wrap="square" rtlCol="0">
            <a:spAutoFit/>
          </a:bodyPr>
          <a:lstStyle/>
          <a:p>
            <a:pPr lvl="0" algn="ctr">
              <a:defRPr/>
            </a:pPr>
            <a:r>
              <a:rPr lang="en-US" sz="2000" spc="30" dirty="0">
                <a:solidFill>
                  <a:srgbClr val="000000"/>
                </a:solidFill>
                <a:latin typeface="+mj-lt"/>
              </a:rPr>
              <a:t>Focus on positive messages</a:t>
            </a:r>
          </a:p>
        </p:txBody>
      </p:sp>
      <p:sp>
        <p:nvSpPr>
          <p:cNvPr id="30" name="TextBox 29"/>
          <p:cNvSpPr txBox="1"/>
          <p:nvPr/>
        </p:nvSpPr>
        <p:spPr>
          <a:xfrm>
            <a:off x="7690436" y="4029559"/>
            <a:ext cx="2106707" cy="1631216"/>
          </a:xfrm>
          <a:prstGeom prst="rect">
            <a:avLst/>
          </a:prstGeom>
          <a:noFill/>
        </p:spPr>
        <p:txBody>
          <a:bodyPr wrap="square" rtlCol="0">
            <a:spAutoFit/>
          </a:bodyPr>
          <a:lstStyle/>
          <a:p>
            <a:pPr lvl="0" algn="ctr">
              <a:defRPr/>
            </a:pPr>
            <a:r>
              <a:rPr lang="en-US" sz="2000" spc="30" dirty="0">
                <a:solidFill>
                  <a:srgbClr val="000000"/>
                </a:solidFill>
                <a:latin typeface="+mj-lt"/>
              </a:rPr>
              <a:t>Develop interventions in partnership with the end-user communities</a:t>
            </a:r>
          </a:p>
        </p:txBody>
      </p:sp>
      <p:sp>
        <p:nvSpPr>
          <p:cNvPr id="26" name="TextBox 25"/>
          <p:cNvSpPr txBox="1"/>
          <p:nvPr/>
        </p:nvSpPr>
        <p:spPr>
          <a:xfrm>
            <a:off x="3823804" y="655461"/>
            <a:ext cx="4544392" cy="1089529"/>
          </a:xfrm>
          <a:prstGeom prst="rect">
            <a:avLst/>
          </a:prstGeom>
          <a:noFill/>
        </p:spPr>
        <p:txBody>
          <a:bodyPr wrap="square" rtlCol="0">
            <a:spAutoFit/>
          </a:bodyPr>
          <a:lstStyle/>
          <a:p>
            <a:pPr algn="ctr">
              <a:lnSpc>
                <a:spcPct val="90000"/>
              </a:lnSpc>
            </a:pPr>
            <a:r>
              <a:rPr lang="en-US" sz="3600" spc="30" dirty="0">
                <a:latin typeface="+mj-lt"/>
              </a:rPr>
              <a:t>How to Normalize these discussions?</a:t>
            </a:r>
          </a:p>
        </p:txBody>
      </p:sp>
      <p:sp>
        <p:nvSpPr>
          <p:cNvPr id="2" name="Picture Placeholder 1"/>
          <p:cNvSpPr>
            <a:spLocks noGrp="1"/>
          </p:cNvSpPr>
          <p:nvPr>
            <p:ph type="pic" sz="quarter" idx="15"/>
          </p:nvPr>
        </p:nvSpPr>
        <p:spPr>
          <a:xfrm>
            <a:off x="816428" y="2033193"/>
            <a:ext cx="2680805" cy="1383072"/>
          </a:xfrm>
        </p:spPr>
      </p:sp>
      <p:sp>
        <p:nvSpPr>
          <p:cNvPr id="3" name="Picture Placeholder 2"/>
          <p:cNvSpPr>
            <a:spLocks noGrp="1"/>
          </p:cNvSpPr>
          <p:nvPr>
            <p:ph type="pic" sz="quarter" idx="16"/>
          </p:nvPr>
        </p:nvSpPr>
        <p:spPr>
          <a:xfrm>
            <a:off x="7641415" y="2179964"/>
            <a:ext cx="2106708" cy="1089529"/>
          </a:xfrm>
        </p:spPr>
      </p:sp>
      <p:sp>
        <p:nvSpPr>
          <p:cNvPr id="4" name="Picture Placeholder 3"/>
          <p:cNvSpPr>
            <a:spLocks noGrp="1"/>
          </p:cNvSpPr>
          <p:nvPr>
            <p:ph type="pic" sz="quarter" idx="17"/>
          </p:nvPr>
        </p:nvSpPr>
        <p:spPr>
          <a:xfrm>
            <a:off x="4308798" y="3808859"/>
            <a:ext cx="2421322" cy="1323439"/>
          </a:xfrm>
        </p:spPr>
      </p:sp>
      <p:sp>
        <p:nvSpPr>
          <p:cNvPr id="5" name="TextBox 4">
            <a:extLst>
              <a:ext uri="{FF2B5EF4-FFF2-40B4-BE49-F238E27FC236}">
                <a16:creationId xmlns:a16="http://schemas.microsoft.com/office/drawing/2014/main" id="{6D482D22-AC38-4836-A81A-55362A263DA3}"/>
              </a:ext>
            </a:extLst>
          </p:cNvPr>
          <p:cNvSpPr txBox="1"/>
          <p:nvPr/>
        </p:nvSpPr>
        <p:spPr>
          <a:xfrm>
            <a:off x="9797143" y="3318713"/>
            <a:ext cx="2253664" cy="1015663"/>
          </a:xfrm>
          <a:prstGeom prst="rect">
            <a:avLst/>
          </a:prstGeom>
          <a:noFill/>
        </p:spPr>
        <p:txBody>
          <a:bodyPr wrap="square" rtlCol="0">
            <a:spAutoFit/>
          </a:bodyPr>
          <a:lstStyle/>
          <a:p>
            <a:r>
              <a:rPr lang="en-GB" sz="2000" dirty="0">
                <a:solidFill>
                  <a:schemeClr val="tx2"/>
                </a:solidFill>
                <a:latin typeface="+mj-lt"/>
              </a:rPr>
              <a:t>Invest in long-term programming</a:t>
            </a:r>
          </a:p>
        </p:txBody>
      </p:sp>
      <p:sp>
        <p:nvSpPr>
          <p:cNvPr id="6" name="TextBox 5">
            <a:extLst>
              <a:ext uri="{FF2B5EF4-FFF2-40B4-BE49-F238E27FC236}">
                <a16:creationId xmlns:a16="http://schemas.microsoft.com/office/drawing/2014/main" id="{F962E568-C7CB-46FD-9C95-D983EE812A59}"/>
              </a:ext>
            </a:extLst>
          </p:cNvPr>
          <p:cNvSpPr txBox="1"/>
          <p:nvPr/>
        </p:nvSpPr>
        <p:spPr>
          <a:xfrm>
            <a:off x="3348482" y="5845629"/>
            <a:ext cx="2211798" cy="400110"/>
          </a:xfrm>
          <a:prstGeom prst="rect">
            <a:avLst/>
          </a:prstGeom>
          <a:noFill/>
        </p:spPr>
        <p:txBody>
          <a:bodyPr wrap="square" rtlCol="0">
            <a:spAutoFit/>
          </a:bodyPr>
          <a:lstStyle/>
          <a:p>
            <a:r>
              <a:rPr lang="en-US" sz="2000" dirty="0">
                <a:solidFill>
                  <a:schemeClr val="tx2"/>
                </a:solidFill>
                <a:latin typeface="+mj-lt"/>
              </a:rPr>
              <a:t>Story Telling</a:t>
            </a:r>
            <a:endParaRPr lang="en-KE" sz="2000" dirty="0">
              <a:solidFill>
                <a:schemeClr val="tx2"/>
              </a:solidFill>
              <a:latin typeface="+mj-lt"/>
            </a:endParaRPr>
          </a:p>
        </p:txBody>
      </p:sp>
    </p:spTree>
    <p:extLst>
      <p:ext uri="{BB962C8B-B14F-4D97-AF65-F5344CB8AC3E}">
        <p14:creationId xmlns:p14="http://schemas.microsoft.com/office/powerpoint/2010/main" val="137332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0" grpId="0"/>
      <p:bldP spid="30" grpId="0"/>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4390"/>
            <a:ext cx="12192000" cy="4876800"/>
          </a:xfrm>
          <a:prstGeom prst="rect">
            <a:avLst/>
          </a:prstGeom>
        </p:spPr>
      </p:pic>
      <p:sp>
        <p:nvSpPr>
          <p:cNvPr id="3" name="TextBox 2"/>
          <p:cNvSpPr txBox="1"/>
          <p:nvPr/>
        </p:nvSpPr>
        <p:spPr>
          <a:xfrm>
            <a:off x="2935136" y="93983"/>
            <a:ext cx="6230470" cy="1588127"/>
          </a:xfrm>
          <a:prstGeom prst="rect">
            <a:avLst/>
          </a:prstGeom>
          <a:noFill/>
        </p:spPr>
        <p:txBody>
          <a:bodyPr wrap="square" rtlCol="0">
            <a:spAutoFit/>
          </a:bodyPr>
          <a:lstStyle/>
          <a:p>
            <a:pPr algn="ctr">
              <a:lnSpc>
                <a:spcPct val="90000"/>
              </a:lnSpc>
            </a:pPr>
            <a:r>
              <a:rPr lang="en-US" sz="3600" spc="30" dirty="0">
                <a:latin typeface="+mj-lt"/>
              </a:rPr>
              <a:t>How can we achieve all these?</a:t>
            </a:r>
          </a:p>
          <a:p>
            <a:pPr algn="ctr">
              <a:lnSpc>
                <a:spcPct val="90000"/>
              </a:lnSpc>
            </a:pPr>
            <a:endParaRPr lang="en-US" sz="3600" spc="30" dirty="0">
              <a:latin typeface="+mj-lt"/>
            </a:endParaRPr>
          </a:p>
        </p:txBody>
      </p:sp>
      <p:sp>
        <p:nvSpPr>
          <p:cNvPr id="5" name="TextBox 4"/>
          <p:cNvSpPr txBox="1"/>
          <p:nvPr/>
        </p:nvSpPr>
        <p:spPr>
          <a:xfrm>
            <a:off x="1716812" y="2147477"/>
            <a:ext cx="2797882" cy="461665"/>
          </a:xfrm>
          <a:prstGeom prst="rect">
            <a:avLst/>
          </a:prstGeom>
          <a:noFill/>
        </p:spPr>
        <p:txBody>
          <a:bodyPr wrap="none" rtlCol="0">
            <a:spAutoFit/>
          </a:bodyPr>
          <a:lstStyle/>
          <a:p>
            <a:r>
              <a:rPr lang="en-US" sz="2400" spc="30" dirty="0">
                <a:solidFill>
                  <a:schemeClr val="bg1"/>
                </a:solidFill>
                <a:latin typeface="+mj-lt"/>
              </a:rPr>
              <a:t>Regional Trainings</a:t>
            </a:r>
          </a:p>
        </p:txBody>
      </p:sp>
      <p:sp>
        <p:nvSpPr>
          <p:cNvPr id="7" name="Freeform 50"/>
          <p:cNvSpPr>
            <a:spLocks noEditPoints="1"/>
          </p:cNvSpPr>
          <p:nvPr/>
        </p:nvSpPr>
        <p:spPr bwMode="auto">
          <a:xfrm>
            <a:off x="1250525" y="2234409"/>
            <a:ext cx="355460" cy="347472"/>
          </a:xfrm>
          <a:custGeom>
            <a:avLst/>
            <a:gdLst>
              <a:gd name="T0" fmla="*/ 282575 w 112"/>
              <a:gd name="T1" fmla="*/ 20273 h 109"/>
              <a:gd name="T2" fmla="*/ 262391 w 112"/>
              <a:gd name="T3" fmla="*/ 0 h 109"/>
              <a:gd name="T4" fmla="*/ 216977 w 112"/>
              <a:gd name="T5" fmla="*/ 53218 h 109"/>
              <a:gd name="T6" fmla="*/ 128673 w 112"/>
              <a:gd name="T7" fmla="*/ 17739 h 109"/>
              <a:gd name="T8" fmla="*/ 0 w 112"/>
              <a:gd name="T9" fmla="*/ 146982 h 109"/>
              <a:gd name="T10" fmla="*/ 128673 w 112"/>
              <a:gd name="T11" fmla="*/ 276225 h 109"/>
              <a:gd name="T12" fmla="*/ 257345 w 112"/>
              <a:gd name="T13" fmla="*/ 146982 h 109"/>
              <a:gd name="T14" fmla="*/ 237161 w 112"/>
              <a:gd name="T15" fmla="*/ 78559 h 109"/>
              <a:gd name="T16" fmla="*/ 282575 w 112"/>
              <a:gd name="T17" fmla="*/ 20273 h 109"/>
              <a:gd name="T18" fmla="*/ 239684 w 112"/>
              <a:gd name="T19" fmla="*/ 146982 h 109"/>
              <a:gd name="T20" fmla="*/ 128673 w 112"/>
              <a:gd name="T21" fmla="*/ 255952 h 109"/>
              <a:gd name="T22" fmla="*/ 20184 w 112"/>
              <a:gd name="T23" fmla="*/ 146982 h 109"/>
              <a:gd name="T24" fmla="*/ 128673 w 112"/>
              <a:gd name="T25" fmla="*/ 35478 h 109"/>
              <a:gd name="T26" fmla="*/ 204362 w 112"/>
              <a:gd name="T27" fmla="*/ 65889 h 109"/>
              <a:gd name="T28" fmla="*/ 126150 w 112"/>
              <a:gd name="T29" fmla="*/ 157119 h 109"/>
              <a:gd name="T30" fmla="*/ 65598 w 112"/>
              <a:gd name="T31" fmla="*/ 98833 h 109"/>
              <a:gd name="T32" fmla="*/ 45414 w 112"/>
              <a:gd name="T33" fmla="*/ 136845 h 109"/>
              <a:gd name="T34" fmla="*/ 108489 w 112"/>
              <a:gd name="T35" fmla="*/ 207802 h 109"/>
              <a:gd name="T36" fmla="*/ 121104 w 112"/>
              <a:gd name="T37" fmla="*/ 225542 h 109"/>
              <a:gd name="T38" fmla="*/ 136242 w 112"/>
              <a:gd name="T39" fmla="*/ 207802 h 109"/>
              <a:gd name="T40" fmla="*/ 224546 w 112"/>
              <a:gd name="T41" fmla="*/ 93764 h 109"/>
              <a:gd name="T42" fmla="*/ 239684 w 112"/>
              <a:gd name="T43" fmla="*/ 146982 h 1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2" h="109">
                <a:moveTo>
                  <a:pt x="112" y="8"/>
                </a:moveTo>
                <a:cubicBezTo>
                  <a:pt x="104" y="0"/>
                  <a:pt x="104" y="0"/>
                  <a:pt x="104" y="0"/>
                </a:cubicBezTo>
                <a:cubicBezTo>
                  <a:pt x="86" y="21"/>
                  <a:pt x="86" y="21"/>
                  <a:pt x="86" y="21"/>
                </a:cubicBezTo>
                <a:cubicBezTo>
                  <a:pt x="77" y="12"/>
                  <a:pt x="65" y="7"/>
                  <a:pt x="51" y="7"/>
                </a:cubicBezTo>
                <a:cubicBezTo>
                  <a:pt x="23" y="7"/>
                  <a:pt x="0" y="30"/>
                  <a:pt x="0" y="58"/>
                </a:cubicBezTo>
                <a:cubicBezTo>
                  <a:pt x="0" y="86"/>
                  <a:pt x="23" y="109"/>
                  <a:pt x="51" y="109"/>
                </a:cubicBezTo>
                <a:cubicBezTo>
                  <a:pt x="79" y="109"/>
                  <a:pt x="102" y="86"/>
                  <a:pt x="102" y="58"/>
                </a:cubicBezTo>
                <a:cubicBezTo>
                  <a:pt x="102" y="48"/>
                  <a:pt x="99" y="38"/>
                  <a:pt x="94" y="31"/>
                </a:cubicBezTo>
                <a:lnTo>
                  <a:pt x="112" y="8"/>
                </a:lnTo>
                <a:close/>
                <a:moveTo>
                  <a:pt x="95" y="58"/>
                </a:moveTo>
                <a:cubicBezTo>
                  <a:pt x="95" y="82"/>
                  <a:pt x="75" y="101"/>
                  <a:pt x="51" y="101"/>
                </a:cubicBezTo>
                <a:cubicBezTo>
                  <a:pt x="27" y="101"/>
                  <a:pt x="8" y="82"/>
                  <a:pt x="8" y="58"/>
                </a:cubicBezTo>
                <a:cubicBezTo>
                  <a:pt x="8" y="34"/>
                  <a:pt x="27" y="14"/>
                  <a:pt x="51" y="14"/>
                </a:cubicBezTo>
                <a:cubicBezTo>
                  <a:pt x="63" y="14"/>
                  <a:pt x="73" y="19"/>
                  <a:pt x="81" y="26"/>
                </a:cubicBezTo>
                <a:cubicBezTo>
                  <a:pt x="50" y="62"/>
                  <a:pt x="50" y="62"/>
                  <a:pt x="50" y="62"/>
                </a:cubicBezTo>
                <a:cubicBezTo>
                  <a:pt x="26" y="39"/>
                  <a:pt x="26" y="39"/>
                  <a:pt x="26" y="39"/>
                </a:cubicBezTo>
                <a:cubicBezTo>
                  <a:pt x="18" y="54"/>
                  <a:pt x="18" y="54"/>
                  <a:pt x="18" y="54"/>
                </a:cubicBezTo>
                <a:cubicBezTo>
                  <a:pt x="43" y="82"/>
                  <a:pt x="43" y="82"/>
                  <a:pt x="43" y="82"/>
                </a:cubicBezTo>
                <a:cubicBezTo>
                  <a:pt x="48" y="89"/>
                  <a:pt x="48" y="89"/>
                  <a:pt x="48" y="89"/>
                </a:cubicBezTo>
                <a:cubicBezTo>
                  <a:pt x="54" y="82"/>
                  <a:pt x="54" y="82"/>
                  <a:pt x="54" y="82"/>
                </a:cubicBezTo>
                <a:cubicBezTo>
                  <a:pt x="89" y="37"/>
                  <a:pt x="89" y="37"/>
                  <a:pt x="89" y="37"/>
                </a:cubicBezTo>
                <a:cubicBezTo>
                  <a:pt x="93" y="43"/>
                  <a:pt x="95" y="50"/>
                  <a:pt x="95" y="58"/>
                </a:cubicBezTo>
                <a:close/>
              </a:path>
            </a:pathLst>
          </a:custGeom>
          <a:solidFill>
            <a:schemeClr val="bg1"/>
          </a:solidFill>
          <a:ln>
            <a:noFill/>
          </a:ln>
        </p:spPr>
        <p:txBody>
          <a:bodyPr/>
          <a:lstStyle/>
          <a:p>
            <a:endParaRPr lang="en-US"/>
          </a:p>
        </p:txBody>
      </p:sp>
      <p:sp>
        <p:nvSpPr>
          <p:cNvPr id="11" name="TextBox 10"/>
          <p:cNvSpPr txBox="1"/>
          <p:nvPr/>
        </p:nvSpPr>
        <p:spPr>
          <a:xfrm>
            <a:off x="1605985" y="3491848"/>
            <a:ext cx="3441007" cy="461665"/>
          </a:xfrm>
          <a:prstGeom prst="rect">
            <a:avLst/>
          </a:prstGeom>
          <a:noFill/>
        </p:spPr>
        <p:txBody>
          <a:bodyPr wrap="none" rtlCol="0">
            <a:spAutoFit/>
          </a:bodyPr>
          <a:lstStyle/>
          <a:p>
            <a:r>
              <a:rPr lang="en-US" sz="2400" spc="30" dirty="0">
                <a:solidFill>
                  <a:schemeClr val="bg1"/>
                </a:solidFill>
                <a:latin typeface="+mj-lt"/>
              </a:rPr>
              <a:t>Social Media Advocacy</a:t>
            </a:r>
          </a:p>
        </p:txBody>
      </p:sp>
      <p:sp>
        <p:nvSpPr>
          <p:cNvPr id="13" name="Freeform 50"/>
          <p:cNvSpPr>
            <a:spLocks noEditPoints="1"/>
          </p:cNvSpPr>
          <p:nvPr/>
        </p:nvSpPr>
        <p:spPr bwMode="auto">
          <a:xfrm>
            <a:off x="1250525" y="3559054"/>
            <a:ext cx="355460" cy="347472"/>
          </a:xfrm>
          <a:custGeom>
            <a:avLst/>
            <a:gdLst>
              <a:gd name="T0" fmla="*/ 282575 w 112"/>
              <a:gd name="T1" fmla="*/ 20273 h 109"/>
              <a:gd name="T2" fmla="*/ 262391 w 112"/>
              <a:gd name="T3" fmla="*/ 0 h 109"/>
              <a:gd name="T4" fmla="*/ 216977 w 112"/>
              <a:gd name="T5" fmla="*/ 53218 h 109"/>
              <a:gd name="T6" fmla="*/ 128673 w 112"/>
              <a:gd name="T7" fmla="*/ 17739 h 109"/>
              <a:gd name="T8" fmla="*/ 0 w 112"/>
              <a:gd name="T9" fmla="*/ 146982 h 109"/>
              <a:gd name="T10" fmla="*/ 128673 w 112"/>
              <a:gd name="T11" fmla="*/ 276225 h 109"/>
              <a:gd name="T12" fmla="*/ 257345 w 112"/>
              <a:gd name="T13" fmla="*/ 146982 h 109"/>
              <a:gd name="T14" fmla="*/ 237161 w 112"/>
              <a:gd name="T15" fmla="*/ 78559 h 109"/>
              <a:gd name="T16" fmla="*/ 282575 w 112"/>
              <a:gd name="T17" fmla="*/ 20273 h 109"/>
              <a:gd name="T18" fmla="*/ 239684 w 112"/>
              <a:gd name="T19" fmla="*/ 146982 h 109"/>
              <a:gd name="T20" fmla="*/ 128673 w 112"/>
              <a:gd name="T21" fmla="*/ 255952 h 109"/>
              <a:gd name="T22" fmla="*/ 20184 w 112"/>
              <a:gd name="T23" fmla="*/ 146982 h 109"/>
              <a:gd name="T24" fmla="*/ 128673 w 112"/>
              <a:gd name="T25" fmla="*/ 35478 h 109"/>
              <a:gd name="T26" fmla="*/ 204362 w 112"/>
              <a:gd name="T27" fmla="*/ 65889 h 109"/>
              <a:gd name="T28" fmla="*/ 126150 w 112"/>
              <a:gd name="T29" fmla="*/ 157119 h 109"/>
              <a:gd name="T30" fmla="*/ 65598 w 112"/>
              <a:gd name="T31" fmla="*/ 98833 h 109"/>
              <a:gd name="T32" fmla="*/ 45414 w 112"/>
              <a:gd name="T33" fmla="*/ 136845 h 109"/>
              <a:gd name="T34" fmla="*/ 108489 w 112"/>
              <a:gd name="T35" fmla="*/ 207802 h 109"/>
              <a:gd name="T36" fmla="*/ 121104 w 112"/>
              <a:gd name="T37" fmla="*/ 225542 h 109"/>
              <a:gd name="T38" fmla="*/ 136242 w 112"/>
              <a:gd name="T39" fmla="*/ 207802 h 109"/>
              <a:gd name="T40" fmla="*/ 224546 w 112"/>
              <a:gd name="T41" fmla="*/ 93764 h 109"/>
              <a:gd name="T42" fmla="*/ 239684 w 112"/>
              <a:gd name="T43" fmla="*/ 146982 h 1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2" h="109">
                <a:moveTo>
                  <a:pt x="112" y="8"/>
                </a:moveTo>
                <a:cubicBezTo>
                  <a:pt x="104" y="0"/>
                  <a:pt x="104" y="0"/>
                  <a:pt x="104" y="0"/>
                </a:cubicBezTo>
                <a:cubicBezTo>
                  <a:pt x="86" y="21"/>
                  <a:pt x="86" y="21"/>
                  <a:pt x="86" y="21"/>
                </a:cubicBezTo>
                <a:cubicBezTo>
                  <a:pt x="77" y="12"/>
                  <a:pt x="65" y="7"/>
                  <a:pt x="51" y="7"/>
                </a:cubicBezTo>
                <a:cubicBezTo>
                  <a:pt x="23" y="7"/>
                  <a:pt x="0" y="30"/>
                  <a:pt x="0" y="58"/>
                </a:cubicBezTo>
                <a:cubicBezTo>
                  <a:pt x="0" y="86"/>
                  <a:pt x="23" y="109"/>
                  <a:pt x="51" y="109"/>
                </a:cubicBezTo>
                <a:cubicBezTo>
                  <a:pt x="79" y="109"/>
                  <a:pt x="102" y="86"/>
                  <a:pt x="102" y="58"/>
                </a:cubicBezTo>
                <a:cubicBezTo>
                  <a:pt x="102" y="48"/>
                  <a:pt x="99" y="38"/>
                  <a:pt x="94" y="31"/>
                </a:cubicBezTo>
                <a:lnTo>
                  <a:pt x="112" y="8"/>
                </a:lnTo>
                <a:close/>
                <a:moveTo>
                  <a:pt x="95" y="58"/>
                </a:moveTo>
                <a:cubicBezTo>
                  <a:pt x="95" y="82"/>
                  <a:pt x="75" y="101"/>
                  <a:pt x="51" y="101"/>
                </a:cubicBezTo>
                <a:cubicBezTo>
                  <a:pt x="27" y="101"/>
                  <a:pt x="8" y="82"/>
                  <a:pt x="8" y="58"/>
                </a:cubicBezTo>
                <a:cubicBezTo>
                  <a:pt x="8" y="34"/>
                  <a:pt x="27" y="14"/>
                  <a:pt x="51" y="14"/>
                </a:cubicBezTo>
                <a:cubicBezTo>
                  <a:pt x="63" y="14"/>
                  <a:pt x="73" y="19"/>
                  <a:pt x="81" y="26"/>
                </a:cubicBezTo>
                <a:cubicBezTo>
                  <a:pt x="50" y="62"/>
                  <a:pt x="50" y="62"/>
                  <a:pt x="50" y="62"/>
                </a:cubicBezTo>
                <a:cubicBezTo>
                  <a:pt x="26" y="39"/>
                  <a:pt x="26" y="39"/>
                  <a:pt x="26" y="39"/>
                </a:cubicBezTo>
                <a:cubicBezTo>
                  <a:pt x="18" y="54"/>
                  <a:pt x="18" y="54"/>
                  <a:pt x="18" y="54"/>
                </a:cubicBezTo>
                <a:cubicBezTo>
                  <a:pt x="43" y="82"/>
                  <a:pt x="43" y="82"/>
                  <a:pt x="43" y="82"/>
                </a:cubicBezTo>
                <a:cubicBezTo>
                  <a:pt x="48" y="89"/>
                  <a:pt x="48" y="89"/>
                  <a:pt x="48" y="89"/>
                </a:cubicBezTo>
                <a:cubicBezTo>
                  <a:pt x="54" y="82"/>
                  <a:pt x="54" y="82"/>
                  <a:pt x="54" y="82"/>
                </a:cubicBezTo>
                <a:cubicBezTo>
                  <a:pt x="89" y="37"/>
                  <a:pt x="89" y="37"/>
                  <a:pt x="89" y="37"/>
                </a:cubicBezTo>
                <a:cubicBezTo>
                  <a:pt x="93" y="43"/>
                  <a:pt x="95" y="50"/>
                  <a:pt x="95" y="58"/>
                </a:cubicBezTo>
                <a:close/>
              </a:path>
            </a:pathLst>
          </a:custGeom>
          <a:solidFill>
            <a:schemeClr val="bg1"/>
          </a:solidFill>
          <a:ln>
            <a:noFill/>
          </a:ln>
        </p:spPr>
        <p:txBody>
          <a:bodyPr/>
          <a:lstStyle/>
          <a:p>
            <a:endParaRPr lang="en-US"/>
          </a:p>
        </p:txBody>
      </p:sp>
      <p:sp>
        <p:nvSpPr>
          <p:cNvPr id="14" name="TextBox 13"/>
          <p:cNvSpPr txBox="1"/>
          <p:nvPr/>
        </p:nvSpPr>
        <p:spPr>
          <a:xfrm>
            <a:off x="1716812" y="4676395"/>
            <a:ext cx="1930978" cy="461665"/>
          </a:xfrm>
          <a:prstGeom prst="rect">
            <a:avLst/>
          </a:prstGeom>
          <a:noFill/>
        </p:spPr>
        <p:txBody>
          <a:bodyPr wrap="none" rtlCol="0">
            <a:spAutoFit/>
          </a:bodyPr>
          <a:lstStyle/>
          <a:p>
            <a:r>
              <a:rPr lang="en-US" sz="2400" spc="30" dirty="0">
                <a:solidFill>
                  <a:schemeClr val="bg1"/>
                </a:solidFill>
                <a:latin typeface="+mj-lt"/>
              </a:rPr>
              <a:t>Safe Spaces</a:t>
            </a:r>
          </a:p>
        </p:txBody>
      </p:sp>
      <p:sp>
        <p:nvSpPr>
          <p:cNvPr id="16" name="Freeform 50"/>
          <p:cNvSpPr>
            <a:spLocks noEditPoints="1"/>
          </p:cNvSpPr>
          <p:nvPr/>
        </p:nvSpPr>
        <p:spPr bwMode="auto">
          <a:xfrm>
            <a:off x="1250525" y="4733492"/>
            <a:ext cx="355460" cy="347472"/>
          </a:xfrm>
          <a:custGeom>
            <a:avLst/>
            <a:gdLst>
              <a:gd name="T0" fmla="*/ 282575 w 112"/>
              <a:gd name="T1" fmla="*/ 20273 h 109"/>
              <a:gd name="T2" fmla="*/ 262391 w 112"/>
              <a:gd name="T3" fmla="*/ 0 h 109"/>
              <a:gd name="T4" fmla="*/ 216977 w 112"/>
              <a:gd name="T5" fmla="*/ 53218 h 109"/>
              <a:gd name="T6" fmla="*/ 128673 w 112"/>
              <a:gd name="T7" fmla="*/ 17739 h 109"/>
              <a:gd name="T8" fmla="*/ 0 w 112"/>
              <a:gd name="T9" fmla="*/ 146982 h 109"/>
              <a:gd name="T10" fmla="*/ 128673 w 112"/>
              <a:gd name="T11" fmla="*/ 276225 h 109"/>
              <a:gd name="T12" fmla="*/ 257345 w 112"/>
              <a:gd name="T13" fmla="*/ 146982 h 109"/>
              <a:gd name="T14" fmla="*/ 237161 w 112"/>
              <a:gd name="T15" fmla="*/ 78559 h 109"/>
              <a:gd name="T16" fmla="*/ 282575 w 112"/>
              <a:gd name="T17" fmla="*/ 20273 h 109"/>
              <a:gd name="T18" fmla="*/ 239684 w 112"/>
              <a:gd name="T19" fmla="*/ 146982 h 109"/>
              <a:gd name="T20" fmla="*/ 128673 w 112"/>
              <a:gd name="T21" fmla="*/ 255952 h 109"/>
              <a:gd name="T22" fmla="*/ 20184 w 112"/>
              <a:gd name="T23" fmla="*/ 146982 h 109"/>
              <a:gd name="T24" fmla="*/ 128673 w 112"/>
              <a:gd name="T25" fmla="*/ 35478 h 109"/>
              <a:gd name="T26" fmla="*/ 204362 w 112"/>
              <a:gd name="T27" fmla="*/ 65889 h 109"/>
              <a:gd name="T28" fmla="*/ 126150 w 112"/>
              <a:gd name="T29" fmla="*/ 157119 h 109"/>
              <a:gd name="T30" fmla="*/ 65598 w 112"/>
              <a:gd name="T31" fmla="*/ 98833 h 109"/>
              <a:gd name="T32" fmla="*/ 45414 w 112"/>
              <a:gd name="T33" fmla="*/ 136845 h 109"/>
              <a:gd name="T34" fmla="*/ 108489 w 112"/>
              <a:gd name="T35" fmla="*/ 207802 h 109"/>
              <a:gd name="T36" fmla="*/ 121104 w 112"/>
              <a:gd name="T37" fmla="*/ 225542 h 109"/>
              <a:gd name="T38" fmla="*/ 136242 w 112"/>
              <a:gd name="T39" fmla="*/ 207802 h 109"/>
              <a:gd name="T40" fmla="*/ 224546 w 112"/>
              <a:gd name="T41" fmla="*/ 93764 h 109"/>
              <a:gd name="T42" fmla="*/ 239684 w 112"/>
              <a:gd name="T43" fmla="*/ 146982 h 1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2" h="109">
                <a:moveTo>
                  <a:pt x="112" y="8"/>
                </a:moveTo>
                <a:cubicBezTo>
                  <a:pt x="104" y="0"/>
                  <a:pt x="104" y="0"/>
                  <a:pt x="104" y="0"/>
                </a:cubicBezTo>
                <a:cubicBezTo>
                  <a:pt x="86" y="21"/>
                  <a:pt x="86" y="21"/>
                  <a:pt x="86" y="21"/>
                </a:cubicBezTo>
                <a:cubicBezTo>
                  <a:pt x="77" y="12"/>
                  <a:pt x="65" y="7"/>
                  <a:pt x="51" y="7"/>
                </a:cubicBezTo>
                <a:cubicBezTo>
                  <a:pt x="23" y="7"/>
                  <a:pt x="0" y="30"/>
                  <a:pt x="0" y="58"/>
                </a:cubicBezTo>
                <a:cubicBezTo>
                  <a:pt x="0" y="86"/>
                  <a:pt x="23" y="109"/>
                  <a:pt x="51" y="109"/>
                </a:cubicBezTo>
                <a:cubicBezTo>
                  <a:pt x="79" y="109"/>
                  <a:pt x="102" y="86"/>
                  <a:pt x="102" y="58"/>
                </a:cubicBezTo>
                <a:cubicBezTo>
                  <a:pt x="102" y="48"/>
                  <a:pt x="99" y="38"/>
                  <a:pt x="94" y="31"/>
                </a:cubicBezTo>
                <a:lnTo>
                  <a:pt x="112" y="8"/>
                </a:lnTo>
                <a:close/>
                <a:moveTo>
                  <a:pt x="95" y="58"/>
                </a:moveTo>
                <a:cubicBezTo>
                  <a:pt x="95" y="82"/>
                  <a:pt x="75" y="101"/>
                  <a:pt x="51" y="101"/>
                </a:cubicBezTo>
                <a:cubicBezTo>
                  <a:pt x="27" y="101"/>
                  <a:pt x="8" y="82"/>
                  <a:pt x="8" y="58"/>
                </a:cubicBezTo>
                <a:cubicBezTo>
                  <a:pt x="8" y="34"/>
                  <a:pt x="27" y="14"/>
                  <a:pt x="51" y="14"/>
                </a:cubicBezTo>
                <a:cubicBezTo>
                  <a:pt x="63" y="14"/>
                  <a:pt x="73" y="19"/>
                  <a:pt x="81" y="26"/>
                </a:cubicBezTo>
                <a:cubicBezTo>
                  <a:pt x="50" y="62"/>
                  <a:pt x="50" y="62"/>
                  <a:pt x="50" y="62"/>
                </a:cubicBezTo>
                <a:cubicBezTo>
                  <a:pt x="26" y="39"/>
                  <a:pt x="26" y="39"/>
                  <a:pt x="26" y="39"/>
                </a:cubicBezTo>
                <a:cubicBezTo>
                  <a:pt x="18" y="54"/>
                  <a:pt x="18" y="54"/>
                  <a:pt x="18" y="54"/>
                </a:cubicBezTo>
                <a:cubicBezTo>
                  <a:pt x="43" y="82"/>
                  <a:pt x="43" y="82"/>
                  <a:pt x="43" y="82"/>
                </a:cubicBezTo>
                <a:cubicBezTo>
                  <a:pt x="48" y="89"/>
                  <a:pt x="48" y="89"/>
                  <a:pt x="48" y="89"/>
                </a:cubicBezTo>
                <a:cubicBezTo>
                  <a:pt x="54" y="82"/>
                  <a:pt x="54" y="82"/>
                  <a:pt x="54" y="82"/>
                </a:cubicBezTo>
                <a:cubicBezTo>
                  <a:pt x="89" y="37"/>
                  <a:pt x="89" y="37"/>
                  <a:pt x="89" y="37"/>
                </a:cubicBezTo>
                <a:cubicBezTo>
                  <a:pt x="93" y="43"/>
                  <a:pt x="95" y="50"/>
                  <a:pt x="95" y="58"/>
                </a:cubicBezTo>
                <a:close/>
              </a:path>
            </a:pathLst>
          </a:custGeom>
          <a:solidFill>
            <a:schemeClr val="bg1"/>
          </a:solidFill>
          <a:ln>
            <a:noFill/>
          </a:ln>
        </p:spPr>
        <p:txBody>
          <a:bodyPr/>
          <a:lstStyle/>
          <a:p>
            <a:endParaRPr lang="en-US"/>
          </a:p>
        </p:txBody>
      </p:sp>
      <p:sp>
        <p:nvSpPr>
          <p:cNvPr id="17" name="TextBox 16"/>
          <p:cNvSpPr txBox="1"/>
          <p:nvPr/>
        </p:nvSpPr>
        <p:spPr>
          <a:xfrm>
            <a:off x="6641714" y="2536912"/>
            <a:ext cx="5196500" cy="830997"/>
          </a:xfrm>
          <a:prstGeom prst="rect">
            <a:avLst/>
          </a:prstGeom>
          <a:noFill/>
        </p:spPr>
        <p:txBody>
          <a:bodyPr wrap="square" rtlCol="0">
            <a:spAutoFit/>
          </a:bodyPr>
          <a:lstStyle/>
          <a:p>
            <a:r>
              <a:rPr lang="en-US" sz="2400" spc="30" dirty="0">
                <a:solidFill>
                  <a:schemeClr val="bg1"/>
                </a:solidFill>
                <a:latin typeface="+mj-lt"/>
              </a:rPr>
              <a:t>Local, National, Regional and Global forums</a:t>
            </a:r>
          </a:p>
        </p:txBody>
      </p:sp>
      <p:sp>
        <p:nvSpPr>
          <p:cNvPr id="19" name="Freeform 50"/>
          <p:cNvSpPr>
            <a:spLocks noEditPoints="1"/>
          </p:cNvSpPr>
          <p:nvPr/>
        </p:nvSpPr>
        <p:spPr bwMode="auto">
          <a:xfrm>
            <a:off x="6286254" y="2576235"/>
            <a:ext cx="355460" cy="347472"/>
          </a:xfrm>
          <a:custGeom>
            <a:avLst/>
            <a:gdLst>
              <a:gd name="T0" fmla="*/ 282575 w 112"/>
              <a:gd name="T1" fmla="*/ 20273 h 109"/>
              <a:gd name="T2" fmla="*/ 262391 w 112"/>
              <a:gd name="T3" fmla="*/ 0 h 109"/>
              <a:gd name="T4" fmla="*/ 216977 w 112"/>
              <a:gd name="T5" fmla="*/ 53218 h 109"/>
              <a:gd name="T6" fmla="*/ 128673 w 112"/>
              <a:gd name="T7" fmla="*/ 17739 h 109"/>
              <a:gd name="T8" fmla="*/ 0 w 112"/>
              <a:gd name="T9" fmla="*/ 146982 h 109"/>
              <a:gd name="T10" fmla="*/ 128673 w 112"/>
              <a:gd name="T11" fmla="*/ 276225 h 109"/>
              <a:gd name="T12" fmla="*/ 257345 w 112"/>
              <a:gd name="T13" fmla="*/ 146982 h 109"/>
              <a:gd name="T14" fmla="*/ 237161 w 112"/>
              <a:gd name="T15" fmla="*/ 78559 h 109"/>
              <a:gd name="T16" fmla="*/ 282575 w 112"/>
              <a:gd name="T17" fmla="*/ 20273 h 109"/>
              <a:gd name="T18" fmla="*/ 239684 w 112"/>
              <a:gd name="T19" fmla="*/ 146982 h 109"/>
              <a:gd name="T20" fmla="*/ 128673 w 112"/>
              <a:gd name="T21" fmla="*/ 255952 h 109"/>
              <a:gd name="T22" fmla="*/ 20184 w 112"/>
              <a:gd name="T23" fmla="*/ 146982 h 109"/>
              <a:gd name="T24" fmla="*/ 128673 w 112"/>
              <a:gd name="T25" fmla="*/ 35478 h 109"/>
              <a:gd name="T26" fmla="*/ 204362 w 112"/>
              <a:gd name="T27" fmla="*/ 65889 h 109"/>
              <a:gd name="T28" fmla="*/ 126150 w 112"/>
              <a:gd name="T29" fmla="*/ 157119 h 109"/>
              <a:gd name="T30" fmla="*/ 65598 w 112"/>
              <a:gd name="T31" fmla="*/ 98833 h 109"/>
              <a:gd name="T32" fmla="*/ 45414 w 112"/>
              <a:gd name="T33" fmla="*/ 136845 h 109"/>
              <a:gd name="T34" fmla="*/ 108489 w 112"/>
              <a:gd name="T35" fmla="*/ 207802 h 109"/>
              <a:gd name="T36" fmla="*/ 121104 w 112"/>
              <a:gd name="T37" fmla="*/ 225542 h 109"/>
              <a:gd name="T38" fmla="*/ 136242 w 112"/>
              <a:gd name="T39" fmla="*/ 207802 h 109"/>
              <a:gd name="T40" fmla="*/ 224546 w 112"/>
              <a:gd name="T41" fmla="*/ 93764 h 109"/>
              <a:gd name="T42" fmla="*/ 239684 w 112"/>
              <a:gd name="T43" fmla="*/ 146982 h 1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2" h="109">
                <a:moveTo>
                  <a:pt x="112" y="8"/>
                </a:moveTo>
                <a:cubicBezTo>
                  <a:pt x="104" y="0"/>
                  <a:pt x="104" y="0"/>
                  <a:pt x="104" y="0"/>
                </a:cubicBezTo>
                <a:cubicBezTo>
                  <a:pt x="86" y="21"/>
                  <a:pt x="86" y="21"/>
                  <a:pt x="86" y="21"/>
                </a:cubicBezTo>
                <a:cubicBezTo>
                  <a:pt x="77" y="12"/>
                  <a:pt x="65" y="7"/>
                  <a:pt x="51" y="7"/>
                </a:cubicBezTo>
                <a:cubicBezTo>
                  <a:pt x="23" y="7"/>
                  <a:pt x="0" y="30"/>
                  <a:pt x="0" y="58"/>
                </a:cubicBezTo>
                <a:cubicBezTo>
                  <a:pt x="0" y="86"/>
                  <a:pt x="23" y="109"/>
                  <a:pt x="51" y="109"/>
                </a:cubicBezTo>
                <a:cubicBezTo>
                  <a:pt x="79" y="109"/>
                  <a:pt x="102" y="86"/>
                  <a:pt x="102" y="58"/>
                </a:cubicBezTo>
                <a:cubicBezTo>
                  <a:pt x="102" y="48"/>
                  <a:pt x="99" y="38"/>
                  <a:pt x="94" y="31"/>
                </a:cubicBezTo>
                <a:lnTo>
                  <a:pt x="112" y="8"/>
                </a:lnTo>
                <a:close/>
                <a:moveTo>
                  <a:pt x="95" y="58"/>
                </a:moveTo>
                <a:cubicBezTo>
                  <a:pt x="95" y="82"/>
                  <a:pt x="75" y="101"/>
                  <a:pt x="51" y="101"/>
                </a:cubicBezTo>
                <a:cubicBezTo>
                  <a:pt x="27" y="101"/>
                  <a:pt x="8" y="82"/>
                  <a:pt x="8" y="58"/>
                </a:cubicBezTo>
                <a:cubicBezTo>
                  <a:pt x="8" y="34"/>
                  <a:pt x="27" y="14"/>
                  <a:pt x="51" y="14"/>
                </a:cubicBezTo>
                <a:cubicBezTo>
                  <a:pt x="63" y="14"/>
                  <a:pt x="73" y="19"/>
                  <a:pt x="81" y="26"/>
                </a:cubicBezTo>
                <a:cubicBezTo>
                  <a:pt x="50" y="62"/>
                  <a:pt x="50" y="62"/>
                  <a:pt x="50" y="62"/>
                </a:cubicBezTo>
                <a:cubicBezTo>
                  <a:pt x="26" y="39"/>
                  <a:pt x="26" y="39"/>
                  <a:pt x="26" y="39"/>
                </a:cubicBezTo>
                <a:cubicBezTo>
                  <a:pt x="18" y="54"/>
                  <a:pt x="18" y="54"/>
                  <a:pt x="18" y="54"/>
                </a:cubicBezTo>
                <a:cubicBezTo>
                  <a:pt x="43" y="82"/>
                  <a:pt x="43" y="82"/>
                  <a:pt x="43" y="82"/>
                </a:cubicBezTo>
                <a:cubicBezTo>
                  <a:pt x="48" y="89"/>
                  <a:pt x="48" y="89"/>
                  <a:pt x="48" y="89"/>
                </a:cubicBezTo>
                <a:cubicBezTo>
                  <a:pt x="54" y="82"/>
                  <a:pt x="54" y="82"/>
                  <a:pt x="54" y="82"/>
                </a:cubicBezTo>
                <a:cubicBezTo>
                  <a:pt x="89" y="37"/>
                  <a:pt x="89" y="37"/>
                  <a:pt x="89" y="37"/>
                </a:cubicBezTo>
                <a:cubicBezTo>
                  <a:pt x="93" y="43"/>
                  <a:pt x="95" y="50"/>
                  <a:pt x="95" y="58"/>
                </a:cubicBezTo>
                <a:close/>
              </a:path>
            </a:pathLst>
          </a:custGeom>
          <a:solidFill>
            <a:schemeClr val="bg1"/>
          </a:solidFill>
          <a:ln>
            <a:noFill/>
          </a:ln>
        </p:spPr>
        <p:txBody>
          <a:bodyPr/>
          <a:lstStyle/>
          <a:p>
            <a:endParaRPr lang="en-US"/>
          </a:p>
        </p:txBody>
      </p:sp>
      <p:sp>
        <p:nvSpPr>
          <p:cNvPr id="20" name="TextBox 19"/>
          <p:cNvSpPr txBox="1"/>
          <p:nvPr/>
        </p:nvSpPr>
        <p:spPr>
          <a:xfrm>
            <a:off x="6716304" y="3973839"/>
            <a:ext cx="4194738" cy="461665"/>
          </a:xfrm>
          <a:prstGeom prst="rect">
            <a:avLst/>
          </a:prstGeom>
          <a:noFill/>
        </p:spPr>
        <p:txBody>
          <a:bodyPr wrap="none" rtlCol="0">
            <a:spAutoFit/>
          </a:bodyPr>
          <a:lstStyle/>
          <a:p>
            <a:r>
              <a:rPr lang="en-US" sz="2400" spc="30" dirty="0">
                <a:solidFill>
                  <a:schemeClr val="bg1"/>
                </a:solidFill>
                <a:latin typeface="+mj-lt"/>
              </a:rPr>
              <a:t>Inter- generational dialogues</a:t>
            </a:r>
          </a:p>
        </p:txBody>
      </p:sp>
      <p:sp>
        <p:nvSpPr>
          <p:cNvPr id="22" name="Freeform 50"/>
          <p:cNvSpPr>
            <a:spLocks noEditPoints="1"/>
          </p:cNvSpPr>
          <p:nvPr/>
        </p:nvSpPr>
        <p:spPr bwMode="auto">
          <a:xfrm>
            <a:off x="6360844" y="4048975"/>
            <a:ext cx="355460" cy="347472"/>
          </a:xfrm>
          <a:custGeom>
            <a:avLst/>
            <a:gdLst>
              <a:gd name="T0" fmla="*/ 282575 w 112"/>
              <a:gd name="T1" fmla="*/ 20273 h 109"/>
              <a:gd name="T2" fmla="*/ 262391 w 112"/>
              <a:gd name="T3" fmla="*/ 0 h 109"/>
              <a:gd name="T4" fmla="*/ 216977 w 112"/>
              <a:gd name="T5" fmla="*/ 53218 h 109"/>
              <a:gd name="T6" fmla="*/ 128673 w 112"/>
              <a:gd name="T7" fmla="*/ 17739 h 109"/>
              <a:gd name="T8" fmla="*/ 0 w 112"/>
              <a:gd name="T9" fmla="*/ 146982 h 109"/>
              <a:gd name="T10" fmla="*/ 128673 w 112"/>
              <a:gd name="T11" fmla="*/ 276225 h 109"/>
              <a:gd name="T12" fmla="*/ 257345 w 112"/>
              <a:gd name="T13" fmla="*/ 146982 h 109"/>
              <a:gd name="T14" fmla="*/ 237161 w 112"/>
              <a:gd name="T15" fmla="*/ 78559 h 109"/>
              <a:gd name="T16" fmla="*/ 282575 w 112"/>
              <a:gd name="T17" fmla="*/ 20273 h 109"/>
              <a:gd name="T18" fmla="*/ 239684 w 112"/>
              <a:gd name="T19" fmla="*/ 146982 h 109"/>
              <a:gd name="T20" fmla="*/ 128673 w 112"/>
              <a:gd name="T21" fmla="*/ 255952 h 109"/>
              <a:gd name="T22" fmla="*/ 20184 w 112"/>
              <a:gd name="T23" fmla="*/ 146982 h 109"/>
              <a:gd name="T24" fmla="*/ 128673 w 112"/>
              <a:gd name="T25" fmla="*/ 35478 h 109"/>
              <a:gd name="T26" fmla="*/ 204362 w 112"/>
              <a:gd name="T27" fmla="*/ 65889 h 109"/>
              <a:gd name="T28" fmla="*/ 126150 w 112"/>
              <a:gd name="T29" fmla="*/ 157119 h 109"/>
              <a:gd name="T30" fmla="*/ 65598 w 112"/>
              <a:gd name="T31" fmla="*/ 98833 h 109"/>
              <a:gd name="T32" fmla="*/ 45414 w 112"/>
              <a:gd name="T33" fmla="*/ 136845 h 109"/>
              <a:gd name="T34" fmla="*/ 108489 w 112"/>
              <a:gd name="T35" fmla="*/ 207802 h 109"/>
              <a:gd name="T36" fmla="*/ 121104 w 112"/>
              <a:gd name="T37" fmla="*/ 225542 h 109"/>
              <a:gd name="T38" fmla="*/ 136242 w 112"/>
              <a:gd name="T39" fmla="*/ 207802 h 109"/>
              <a:gd name="T40" fmla="*/ 224546 w 112"/>
              <a:gd name="T41" fmla="*/ 93764 h 109"/>
              <a:gd name="T42" fmla="*/ 239684 w 112"/>
              <a:gd name="T43" fmla="*/ 146982 h 1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2" h="109">
                <a:moveTo>
                  <a:pt x="112" y="8"/>
                </a:moveTo>
                <a:cubicBezTo>
                  <a:pt x="104" y="0"/>
                  <a:pt x="104" y="0"/>
                  <a:pt x="104" y="0"/>
                </a:cubicBezTo>
                <a:cubicBezTo>
                  <a:pt x="86" y="21"/>
                  <a:pt x="86" y="21"/>
                  <a:pt x="86" y="21"/>
                </a:cubicBezTo>
                <a:cubicBezTo>
                  <a:pt x="77" y="12"/>
                  <a:pt x="65" y="7"/>
                  <a:pt x="51" y="7"/>
                </a:cubicBezTo>
                <a:cubicBezTo>
                  <a:pt x="23" y="7"/>
                  <a:pt x="0" y="30"/>
                  <a:pt x="0" y="58"/>
                </a:cubicBezTo>
                <a:cubicBezTo>
                  <a:pt x="0" y="86"/>
                  <a:pt x="23" y="109"/>
                  <a:pt x="51" y="109"/>
                </a:cubicBezTo>
                <a:cubicBezTo>
                  <a:pt x="79" y="109"/>
                  <a:pt x="102" y="86"/>
                  <a:pt x="102" y="58"/>
                </a:cubicBezTo>
                <a:cubicBezTo>
                  <a:pt x="102" y="48"/>
                  <a:pt x="99" y="38"/>
                  <a:pt x="94" y="31"/>
                </a:cubicBezTo>
                <a:lnTo>
                  <a:pt x="112" y="8"/>
                </a:lnTo>
                <a:close/>
                <a:moveTo>
                  <a:pt x="95" y="58"/>
                </a:moveTo>
                <a:cubicBezTo>
                  <a:pt x="95" y="82"/>
                  <a:pt x="75" y="101"/>
                  <a:pt x="51" y="101"/>
                </a:cubicBezTo>
                <a:cubicBezTo>
                  <a:pt x="27" y="101"/>
                  <a:pt x="8" y="82"/>
                  <a:pt x="8" y="58"/>
                </a:cubicBezTo>
                <a:cubicBezTo>
                  <a:pt x="8" y="34"/>
                  <a:pt x="27" y="14"/>
                  <a:pt x="51" y="14"/>
                </a:cubicBezTo>
                <a:cubicBezTo>
                  <a:pt x="63" y="14"/>
                  <a:pt x="73" y="19"/>
                  <a:pt x="81" y="26"/>
                </a:cubicBezTo>
                <a:cubicBezTo>
                  <a:pt x="50" y="62"/>
                  <a:pt x="50" y="62"/>
                  <a:pt x="50" y="62"/>
                </a:cubicBezTo>
                <a:cubicBezTo>
                  <a:pt x="26" y="39"/>
                  <a:pt x="26" y="39"/>
                  <a:pt x="26" y="39"/>
                </a:cubicBezTo>
                <a:cubicBezTo>
                  <a:pt x="18" y="54"/>
                  <a:pt x="18" y="54"/>
                  <a:pt x="18" y="54"/>
                </a:cubicBezTo>
                <a:cubicBezTo>
                  <a:pt x="43" y="82"/>
                  <a:pt x="43" y="82"/>
                  <a:pt x="43" y="82"/>
                </a:cubicBezTo>
                <a:cubicBezTo>
                  <a:pt x="48" y="89"/>
                  <a:pt x="48" y="89"/>
                  <a:pt x="48" y="89"/>
                </a:cubicBezTo>
                <a:cubicBezTo>
                  <a:pt x="54" y="82"/>
                  <a:pt x="54" y="82"/>
                  <a:pt x="54" y="82"/>
                </a:cubicBezTo>
                <a:cubicBezTo>
                  <a:pt x="89" y="37"/>
                  <a:pt x="89" y="37"/>
                  <a:pt x="89" y="37"/>
                </a:cubicBezTo>
                <a:cubicBezTo>
                  <a:pt x="93" y="43"/>
                  <a:pt x="95" y="50"/>
                  <a:pt x="95" y="58"/>
                </a:cubicBezTo>
                <a:close/>
              </a:path>
            </a:pathLst>
          </a:custGeom>
          <a:solidFill>
            <a:schemeClr val="bg1"/>
          </a:solidFill>
          <a:ln>
            <a:noFill/>
          </a:ln>
        </p:spPr>
        <p:txBody>
          <a:bodyPr/>
          <a:lstStyle/>
          <a:p>
            <a:endParaRPr lang="en-US"/>
          </a:p>
        </p:txBody>
      </p:sp>
    </p:spTree>
    <p:extLst>
      <p:ext uri="{BB962C8B-B14F-4D97-AF65-F5344CB8AC3E}">
        <p14:creationId xmlns:p14="http://schemas.microsoft.com/office/powerpoint/2010/main" val="148778521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animBg="1"/>
      <p:bldP spid="11" grpId="0"/>
      <p:bldP spid="13" grpId="0" animBg="1"/>
      <p:bldP spid="14" grpId="0"/>
      <p:bldP spid="16" grpId="0" animBg="1"/>
      <p:bldP spid="17" grpId="0"/>
      <p:bldP spid="19" grpId="0" animBg="1"/>
      <p:bldP spid="20" grpId="0"/>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
            <a:extLst>
              <a:ext uri="{FF2B5EF4-FFF2-40B4-BE49-F238E27FC236}">
                <a16:creationId xmlns:a16="http://schemas.microsoft.com/office/drawing/2014/main" id="{9F5DD18C-54AD-4F44-8741-EBA0CABB8296}"/>
              </a:ext>
            </a:extLst>
          </p:cNvPr>
          <p:cNvSpPr>
            <a:spLocks noChangeAspect="1" noChangeArrowheads="1" noTextEdit="1"/>
          </p:cNvSpPr>
          <p:nvPr/>
        </p:nvSpPr>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5">
            <a:extLst>
              <a:ext uri="{FF2B5EF4-FFF2-40B4-BE49-F238E27FC236}">
                <a16:creationId xmlns:a16="http://schemas.microsoft.com/office/drawing/2014/main" id="{40286957-C4CE-43FE-9026-59BB05C8B82B}"/>
              </a:ext>
            </a:extLst>
          </p:cNvPr>
          <p:cNvSpPr>
            <a:spLocks/>
          </p:cNvSpPr>
          <p:nvPr/>
        </p:nvSpPr>
        <p:spPr bwMode="auto">
          <a:xfrm>
            <a:off x="-9525" y="9525"/>
            <a:ext cx="12211050" cy="6848475"/>
          </a:xfrm>
          <a:custGeom>
            <a:avLst/>
            <a:gdLst>
              <a:gd name="T0" fmla="*/ 7692 w 7692"/>
              <a:gd name="T1" fmla="*/ 0 h 4314"/>
              <a:gd name="T2" fmla="*/ 7692 w 7692"/>
              <a:gd name="T3" fmla="*/ 4314 h 4314"/>
              <a:gd name="T4" fmla="*/ 0 w 7692"/>
              <a:gd name="T5" fmla="*/ 4314 h 4314"/>
              <a:gd name="T6" fmla="*/ 7692 w 7692"/>
              <a:gd name="T7" fmla="*/ 0 h 4314"/>
            </a:gdLst>
            <a:ahLst/>
            <a:cxnLst>
              <a:cxn ang="0">
                <a:pos x="T0" y="T1"/>
              </a:cxn>
              <a:cxn ang="0">
                <a:pos x="T2" y="T3"/>
              </a:cxn>
              <a:cxn ang="0">
                <a:pos x="T4" y="T5"/>
              </a:cxn>
              <a:cxn ang="0">
                <a:pos x="T6" y="T7"/>
              </a:cxn>
            </a:cxnLst>
            <a:rect l="0" t="0" r="r" b="b"/>
            <a:pathLst>
              <a:path w="7692" h="4314">
                <a:moveTo>
                  <a:pt x="7692" y="0"/>
                </a:moveTo>
                <a:lnTo>
                  <a:pt x="7692" y="4314"/>
                </a:lnTo>
                <a:lnTo>
                  <a:pt x="0" y="4314"/>
                </a:lnTo>
                <a:lnTo>
                  <a:pt x="7692"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6">
            <a:extLst>
              <a:ext uri="{FF2B5EF4-FFF2-40B4-BE49-F238E27FC236}">
                <a16:creationId xmlns:a16="http://schemas.microsoft.com/office/drawing/2014/main" id="{C7D2D369-276A-453E-8302-4E855D30517A}"/>
              </a:ext>
            </a:extLst>
          </p:cNvPr>
          <p:cNvSpPr>
            <a:spLocks/>
          </p:cNvSpPr>
          <p:nvPr/>
        </p:nvSpPr>
        <p:spPr bwMode="auto">
          <a:xfrm>
            <a:off x="-9525" y="1"/>
            <a:ext cx="7219950" cy="6858000"/>
          </a:xfrm>
          <a:custGeom>
            <a:avLst/>
            <a:gdLst>
              <a:gd name="T0" fmla="*/ 4548 w 4548"/>
              <a:gd name="T1" fmla="*/ 4314 h 4314"/>
              <a:gd name="T2" fmla="*/ 0 w 4548"/>
              <a:gd name="T3" fmla="*/ 4314 h 4314"/>
              <a:gd name="T4" fmla="*/ 0 w 4548"/>
              <a:gd name="T5" fmla="*/ 0 h 4314"/>
              <a:gd name="T6" fmla="*/ 2513 w 4548"/>
              <a:gd name="T7" fmla="*/ 0 h 4314"/>
              <a:gd name="T8" fmla="*/ 4548 w 4548"/>
              <a:gd name="T9" fmla="*/ 4314 h 4314"/>
            </a:gdLst>
            <a:ahLst/>
            <a:cxnLst>
              <a:cxn ang="0">
                <a:pos x="T0" y="T1"/>
              </a:cxn>
              <a:cxn ang="0">
                <a:pos x="T2" y="T3"/>
              </a:cxn>
              <a:cxn ang="0">
                <a:pos x="T4" y="T5"/>
              </a:cxn>
              <a:cxn ang="0">
                <a:pos x="T6" y="T7"/>
              </a:cxn>
              <a:cxn ang="0">
                <a:pos x="T8" y="T9"/>
              </a:cxn>
            </a:cxnLst>
            <a:rect l="0" t="0" r="r" b="b"/>
            <a:pathLst>
              <a:path w="4548" h="4314">
                <a:moveTo>
                  <a:pt x="4548" y="4314"/>
                </a:moveTo>
                <a:lnTo>
                  <a:pt x="0" y="4314"/>
                </a:lnTo>
                <a:lnTo>
                  <a:pt x="0" y="0"/>
                </a:lnTo>
                <a:lnTo>
                  <a:pt x="2513" y="0"/>
                </a:lnTo>
                <a:lnTo>
                  <a:pt x="4548" y="431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9" name="Rectangle 7">
            <a:extLst>
              <a:ext uri="{FF2B5EF4-FFF2-40B4-BE49-F238E27FC236}">
                <a16:creationId xmlns:a16="http://schemas.microsoft.com/office/drawing/2014/main" id="{E21CCC78-AA2C-43B6-B84C-BC405A02B815}"/>
              </a:ext>
            </a:extLst>
          </p:cNvPr>
          <p:cNvSpPr>
            <a:spLocks noChangeArrowheads="1"/>
          </p:cNvSpPr>
          <p:nvPr/>
        </p:nvSpPr>
        <p:spPr bwMode="auto">
          <a:xfrm>
            <a:off x="-9525" y="2489200"/>
            <a:ext cx="12211050" cy="18811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10" name="Oval 8">
            <a:extLst>
              <a:ext uri="{FF2B5EF4-FFF2-40B4-BE49-F238E27FC236}">
                <a16:creationId xmlns:a16="http://schemas.microsoft.com/office/drawing/2014/main" id="{ED05D828-4B54-4006-9AEE-A3705D1A41E4}"/>
              </a:ext>
            </a:extLst>
          </p:cNvPr>
          <p:cNvSpPr>
            <a:spLocks noChangeArrowheads="1"/>
          </p:cNvSpPr>
          <p:nvPr/>
        </p:nvSpPr>
        <p:spPr bwMode="auto">
          <a:xfrm>
            <a:off x="3165475" y="685800"/>
            <a:ext cx="5711239" cy="54959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Oval 9">
            <a:extLst>
              <a:ext uri="{FF2B5EF4-FFF2-40B4-BE49-F238E27FC236}">
                <a16:creationId xmlns:a16="http://schemas.microsoft.com/office/drawing/2014/main" id="{33247789-CAE3-42E9-9486-3FB5DA092D3F}"/>
              </a:ext>
            </a:extLst>
          </p:cNvPr>
          <p:cNvSpPr>
            <a:spLocks noChangeArrowheads="1"/>
          </p:cNvSpPr>
          <p:nvPr/>
        </p:nvSpPr>
        <p:spPr bwMode="auto">
          <a:xfrm>
            <a:off x="3634153" y="989012"/>
            <a:ext cx="4923693" cy="4879975"/>
          </a:xfrm>
          <a:prstGeom prst="ellipse">
            <a:avLst/>
          </a:prstGeom>
          <a:solidFill>
            <a:schemeClr val="accent5">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 name="Oval 3"/>
          <p:cNvSpPr/>
          <p:nvPr/>
        </p:nvSpPr>
        <p:spPr>
          <a:xfrm>
            <a:off x="6982904" y="437195"/>
            <a:ext cx="2230369" cy="22303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958149" y="3166445"/>
            <a:ext cx="4275702" cy="646331"/>
          </a:xfrm>
          <a:prstGeom prst="rect">
            <a:avLst/>
          </a:prstGeom>
          <a:noFill/>
        </p:spPr>
        <p:txBody>
          <a:bodyPr wrap="square" rtlCol="0">
            <a:spAutoFit/>
          </a:bodyPr>
          <a:lstStyle/>
          <a:p>
            <a:pPr algn="ctr"/>
            <a:r>
              <a:rPr lang="en-US" sz="3600" b="1" dirty="0">
                <a:solidFill>
                  <a:schemeClr val="tx2"/>
                </a:solidFill>
                <a:latin typeface="Roboto" pitchFamily="2" charset="0"/>
                <a:ea typeface="Roboto" pitchFamily="2" charset="0"/>
              </a:rPr>
              <a:t>JILL</a:t>
            </a:r>
          </a:p>
        </p:txBody>
      </p:sp>
      <p:sp>
        <p:nvSpPr>
          <p:cNvPr id="18" name="TextBox 17"/>
          <p:cNvSpPr txBox="1"/>
          <p:nvPr/>
        </p:nvSpPr>
        <p:spPr>
          <a:xfrm>
            <a:off x="3883243" y="3734384"/>
            <a:ext cx="4275702" cy="461665"/>
          </a:xfrm>
          <a:prstGeom prst="rect">
            <a:avLst/>
          </a:prstGeom>
          <a:noFill/>
        </p:spPr>
        <p:txBody>
          <a:bodyPr wrap="square" rtlCol="0">
            <a:spAutoFit/>
          </a:bodyPr>
          <a:lstStyle/>
          <a:p>
            <a:pPr algn="ctr"/>
            <a:r>
              <a:rPr lang="en-US" sz="2400" dirty="0">
                <a:solidFill>
                  <a:schemeClr val="tx2"/>
                </a:solidFill>
                <a:latin typeface="Calibri" panose="020F0502020204030204" pitchFamily="34" charset="0"/>
                <a:cs typeface="Calibri" panose="020F0502020204030204" pitchFamily="34" charset="0"/>
              </a:rPr>
              <a:t>Regional Coordinator- Africa</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5665" y="2386872"/>
            <a:ext cx="1938565" cy="643020"/>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1334" y="1136487"/>
            <a:ext cx="1384348" cy="831784"/>
          </a:xfrm>
          <a:prstGeom prst="rect">
            <a:avLst/>
          </a:prstGeom>
        </p:spPr>
      </p:pic>
    </p:spTree>
    <p:extLst>
      <p:ext uri="{BB962C8B-B14F-4D97-AF65-F5344CB8AC3E}">
        <p14:creationId xmlns:p14="http://schemas.microsoft.com/office/powerpoint/2010/main" val="284944999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 name="TextBox 535"/>
          <p:cNvSpPr txBox="1"/>
          <p:nvPr/>
        </p:nvSpPr>
        <p:spPr>
          <a:xfrm>
            <a:off x="291695" y="164103"/>
            <a:ext cx="6313363" cy="584775"/>
          </a:xfrm>
          <a:prstGeom prst="rect">
            <a:avLst/>
          </a:prstGeom>
          <a:noFill/>
        </p:spPr>
        <p:txBody>
          <a:bodyPr wrap="square" rtlCol="0">
            <a:spAutoFit/>
          </a:bodyPr>
          <a:lstStyle/>
          <a:p>
            <a:pPr algn="ctr"/>
            <a:r>
              <a:rPr lang="en-US" sz="3200" dirty="0">
                <a:latin typeface="+mj-lt"/>
              </a:rPr>
              <a:t> ADVOCACY</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2420" y="-954929"/>
            <a:ext cx="5299364" cy="6858000"/>
          </a:xfrm>
          <a:prstGeom prst="rect">
            <a:avLst/>
          </a:prstGeom>
        </p:spPr>
      </p:pic>
      <p:sp>
        <p:nvSpPr>
          <p:cNvPr id="3" name="Rectangle 2">
            <a:extLst>
              <a:ext uri="{FF2B5EF4-FFF2-40B4-BE49-F238E27FC236}">
                <a16:creationId xmlns:a16="http://schemas.microsoft.com/office/drawing/2014/main" id="{F6B051AC-9C47-49E1-8D5E-446201A548F6}"/>
              </a:ext>
            </a:extLst>
          </p:cNvPr>
          <p:cNvSpPr/>
          <p:nvPr/>
        </p:nvSpPr>
        <p:spPr>
          <a:xfrm>
            <a:off x="1436420" y="954929"/>
            <a:ext cx="6096000" cy="1938992"/>
          </a:xfrm>
          <a:prstGeom prst="rect">
            <a:avLst/>
          </a:prstGeom>
        </p:spPr>
        <p:txBody>
          <a:bodyPr>
            <a:spAutoFit/>
          </a:bodyPr>
          <a:lstStyle/>
          <a:p>
            <a:pPr algn="r"/>
            <a:r>
              <a:rPr lang="en-US" sz="2400" dirty="0">
                <a:solidFill>
                  <a:schemeClr val="accent3">
                    <a:lumMod val="75000"/>
                  </a:schemeClr>
                </a:solidFill>
              </a:rPr>
              <a:t>Advocacy is being able to influence the formulation and implementation of policies and programs by persuading and pressuring state authorities, international financial institutions, and other powerful actors.</a:t>
            </a:r>
          </a:p>
        </p:txBody>
      </p:sp>
      <p:sp>
        <p:nvSpPr>
          <p:cNvPr id="4" name="TextBox 3">
            <a:extLst>
              <a:ext uri="{FF2B5EF4-FFF2-40B4-BE49-F238E27FC236}">
                <a16:creationId xmlns:a16="http://schemas.microsoft.com/office/drawing/2014/main" id="{B504B36E-D481-4840-A353-500511FC6AE2}"/>
              </a:ext>
            </a:extLst>
          </p:cNvPr>
          <p:cNvSpPr txBox="1"/>
          <p:nvPr/>
        </p:nvSpPr>
        <p:spPr>
          <a:xfrm>
            <a:off x="901148" y="2903860"/>
            <a:ext cx="5393634" cy="584775"/>
          </a:xfrm>
          <a:prstGeom prst="rect">
            <a:avLst/>
          </a:prstGeom>
          <a:noFill/>
        </p:spPr>
        <p:txBody>
          <a:bodyPr wrap="square" rtlCol="0">
            <a:spAutoFit/>
          </a:bodyPr>
          <a:lstStyle/>
          <a:p>
            <a:r>
              <a:rPr lang="en-US" sz="3200" dirty="0"/>
              <a:t>WHY ENGAGE IN ADVOCACY?</a:t>
            </a:r>
            <a:endParaRPr lang="en-KE" sz="3200" dirty="0"/>
          </a:p>
        </p:txBody>
      </p:sp>
      <p:sp>
        <p:nvSpPr>
          <p:cNvPr id="5" name="TextBox 4">
            <a:extLst>
              <a:ext uri="{FF2B5EF4-FFF2-40B4-BE49-F238E27FC236}">
                <a16:creationId xmlns:a16="http://schemas.microsoft.com/office/drawing/2014/main" id="{71FEA901-68B5-46B2-BF6A-579B96183295}"/>
              </a:ext>
            </a:extLst>
          </p:cNvPr>
          <p:cNvSpPr txBox="1"/>
          <p:nvPr/>
        </p:nvSpPr>
        <p:spPr>
          <a:xfrm>
            <a:off x="3277031" y="3488635"/>
            <a:ext cx="4255389" cy="1200329"/>
          </a:xfrm>
          <a:prstGeom prst="rect">
            <a:avLst/>
          </a:prstGeom>
          <a:noFill/>
        </p:spPr>
        <p:txBody>
          <a:bodyPr wrap="square" rtlCol="0">
            <a:spAutoFit/>
          </a:bodyPr>
          <a:lstStyle/>
          <a:p>
            <a:pPr algn="r"/>
            <a:r>
              <a:rPr lang="en-US" sz="2400" dirty="0">
                <a:solidFill>
                  <a:schemeClr val="accent3">
                    <a:lumMod val="75000"/>
                  </a:schemeClr>
                </a:solidFill>
              </a:rPr>
              <a:t>To strengthen and empower young women girls on SRHR and mental health</a:t>
            </a:r>
            <a:endParaRPr lang="en-KE" sz="2400" dirty="0">
              <a:solidFill>
                <a:schemeClr val="accent3">
                  <a:lumMod val="75000"/>
                </a:schemeClr>
              </a:solidFill>
            </a:endParaRPr>
          </a:p>
        </p:txBody>
      </p:sp>
      <p:sp>
        <p:nvSpPr>
          <p:cNvPr id="6" name="TextBox 5">
            <a:extLst>
              <a:ext uri="{FF2B5EF4-FFF2-40B4-BE49-F238E27FC236}">
                <a16:creationId xmlns:a16="http://schemas.microsoft.com/office/drawing/2014/main" id="{697AEFE4-3CE0-400A-B806-5D7943A22FD9}"/>
              </a:ext>
            </a:extLst>
          </p:cNvPr>
          <p:cNvSpPr txBox="1"/>
          <p:nvPr/>
        </p:nvSpPr>
        <p:spPr>
          <a:xfrm>
            <a:off x="965247" y="4803779"/>
            <a:ext cx="4439478" cy="584775"/>
          </a:xfrm>
          <a:prstGeom prst="rect">
            <a:avLst/>
          </a:prstGeom>
          <a:noFill/>
        </p:spPr>
        <p:txBody>
          <a:bodyPr wrap="square" rtlCol="0">
            <a:spAutoFit/>
          </a:bodyPr>
          <a:lstStyle/>
          <a:p>
            <a:r>
              <a:rPr lang="en-US" sz="3200" dirty="0"/>
              <a:t>WHEN TO ADVOCATE?</a:t>
            </a:r>
            <a:endParaRPr lang="en-KE" sz="3200" dirty="0"/>
          </a:p>
        </p:txBody>
      </p:sp>
      <p:sp>
        <p:nvSpPr>
          <p:cNvPr id="7" name="TextBox 6">
            <a:extLst>
              <a:ext uri="{FF2B5EF4-FFF2-40B4-BE49-F238E27FC236}">
                <a16:creationId xmlns:a16="http://schemas.microsoft.com/office/drawing/2014/main" id="{C7025C28-4D57-4548-BC3F-30D1233586E2}"/>
              </a:ext>
            </a:extLst>
          </p:cNvPr>
          <p:cNvSpPr txBox="1"/>
          <p:nvPr/>
        </p:nvSpPr>
        <p:spPr>
          <a:xfrm>
            <a:off x="3829878" y="5632174"/>
            <a:ext cx="2775180" cy="830997"/>
          </a:xfrm>
          <a:prstGeom prst="rect">
            <a:avLst/>
          </a:prstGeom>
          <a:noFill/>
        </p:spPr>
        <p:txBody>
          <a:bodyPr wrap="square" rtlCol="0">
            <a:spAutoFit/>
          </a:bodyPr>
          <a:lstStyle/>
          <a:p>
            <a:pPr algn="r"/>
            <a:r>
              <a:rPr lang="en-US" sz="2400" dirty="0">
                <a:solidFill>
                  <a:schemeClr val="accent3">
                    <a:lumMod val="75000"/>
                  </a:schemeClr>
                </a:solidFill>
              </a:rPr>
              <a:t>Strike while it’s still hot!!!!</a:t>
            </a:r>
          </a:p>
        </p:txBody>
      </p:sp>
    </p:spTree>
    <p:extLst>
      <p:ext uri="{BB962C8B-B14F-4D97-AF65-F5344CB8AC3E}">
        <p14:creationId xmlns:p14="http://schemas.microsoft.com/office/powerpoint/2010/main" val="293720688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a:t>Social Media Advocacy</a:t>
            </a:r>
            <a:endParaRPr lang="en-US" dirty="0"/>
          </a:p>
        </p:txBody>
      </p:sp>
      <p:sp>
        <p:nvSpPr>
          <p:cNvPr id="25" name="Oval 24"/>
          <p:cNvSpPr/>
          <p:nvPr/>
        </p:nvSpPr>
        <p:spPr>
          <a:xfrm>
            <a:off x="3462048" y="5951260"/>
            <a:ext cx="5267904" cy="297140"/>
          </a:xfrm>
          <a:prstGeom prst="ellipse">
            <a:avLst/>
          </a:prstGeom>
          <a:gradFill flip="none" rotWithShape="1">
            <a:gsLst>
              <a:gs pos="0">
                <a:schemeClr val="tx1">
                  <a:lumMod val="0"/>
                  <a:alpha val="26000"/>
                </a:schemeClr>
              </a:gs>
              <a:gs pos="70000">
                <a:schemeClr val="bg1">
                  <a:alpha val="0"/>
                  <a:lumMod val="0"/>
                  <a:lumOff val="100000"/>
                </a:schemeClr>
              </a:gs>
            </a:gsLst>
            <a:path path="shape">
              <a:fillToRect l="50000" t="50000" r="50000" b="50000"/>
            </a:path>
            <a:tileRect/>
          </a:gradFill>
          <a:ln w="25400" cap="flat" cmpd="sng" algn="ctr">
            <a:noFill/>
            <a:prstDash val="solid"/>
          </a:ln>
          <a:effectLst/>
        </p:spPr>
        <p:txBody>
          <a:bodyPr rtlCol="0" anchor="ct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defTabSz="914400">
              <a:defRPr/>
            </a:pPr>
            <a:endParaRPr lang="en-US" sz="1800" kern="0">
              <a:solidFill>
                <a:sysClr val="window" lastClr="FFFFFF"/>
              </a:solidFill>
              <a:latin typeface="Calibri"/>
            </a:endParaRPr>
          </a:p>
        </p:txBody>
      </p:sp>
      <p:grpSp>
        <p:nvGrpSpPr>
          <p:cNvPr id="24" name="Group 23"/>
          <p:cNvGrpSpPr/>
          <p:nvPr/>
        </p:nvGrpSpPr>
        <p:grpSpPr>
          <a:xfrm>
            <a:off x="582714" y="1267923"/>
            <a:ext cx="3803756" cy="4550350"/>
            <a:chOff x="3697288" y="414338"/>
            <a:chExt cx="4784725" cy="6038850"/>
          </a:xfrm>
          <a:scene3d>
            <a:camera prst="orthographicFront"/>
            <a:lightRig rig="threePt" dir="t"/>
          </a:scene3d>
        </p:grpSpPr>
        <p:sp>
          <p:nvSpPr>
            <p:cNvPr id="20" name="Freeform 15"/>
            <p:cNvSpPr>
              <a:spLocks/>
            </p:cNvSpPr>
            <p:nvPr/>
          </p:nvSpPr>
          <p:spPr bwMode="auto">
            <a:xfrm>
              <a:off x="6154738" y="414338"/>
              <a:ext cx="2327275" cy="4789488"/>
            </a:xfrm>
            <a:custGeom>
              <a:avLst/>
              <a:gdLst>
                <a:gd name="T0" fmla="*/ 510 w 1466"/>
                <a:gd name="T1" fmla="*/ 10 h 3017"/>
                <a:gd name="T2" fmla="*/ 594 w 1466"/>
                <a:gd name="T3" fmla="*/ 75 h 3017"/>
                <a:gd name="T4" fmla="*/ 660 w 1466"/>
                <a:gd name="T5" fmla="*/ 191 h 3017"/>
                <a:gd name="T6" fmla="*/ 703 w 1466"/>
                <a:gd name="T7" fmla="*/ 351 h 3017"/>
                <a:gd name="T8" fmla="*/ 716 w 1466"/>
                <a:gd name="T9" fmla="*/ 545 h 3017"/>
                <a:gd name="T10" fmla="*/ 694 w 1466"/>
                <a:gd name="T11" fmla="*/ 753 h 3017"/>
                <a:gd name="T12" fmla="*/ 634 w 1466"/>
                <a:gd name="T13" fmla="*/ 925 h 3017"/>
                <a:gd name="T14" fmla="*/ 550 w 1466"/>
                <a:gd name="T15" fmla="*/ 1070 h 3017"/>
                <a:gd name="T16" fmla="*/ 466 w 1466"/>
                <a:gd name="T17" fmla="*/ 1192 h 3017"/>
                <a:gd name="T18" fmla="*/ 399 w 1466"/>
                <a:gd name="T19" fmla="*/ 1297 h 3017"/>
                <a:gd name="T20" fmla="*/ 370 w 1466"/>
                <a:gd name="T21" fmla="*/ 1389 h 3017"/>
                <a:gd name="T22" fmla="*/ 397 w 1466"/>
                <a:gd name="T23" fmla="*/ 1465 h 3017"/>
                <a:gd name="T24" fmla="*/ 462 w 1466"/>
                <a:gd name="T25" fmla="*/ 1506 h 3017"/>
                <a:gd name="T26" fmla="*/ 557 w 1466"/>
                <a:gd name="T27" fmla="*/ 1523 h 3017"/>
                <a:gd name="T28" fmla="*/ 674 w 1466"/>
                <a:gd name="T29" fmla="*/ 1525 h 3017"/>
                <a:gd name="T30" fmla="*/ 806 w 1466"/>
                <a:gd name="T31" fmla="*/ 1520 h 3017"/>
                <a:gd name="T32" fmla="*/ 944 w 1466"/>
                <a:gd name="T33" fmla="*/ 1520 h 3017"/>
                <a:gd name="T34" fmla="*/ 1083 w 1466"/>
                <a:gd name="T35" fmla="*/ 1532 h 3017"/>
                <a:gd name="T36" fmla="*/ 1216 w 1466"/>
                <a:gd name="T37" fmla="*/ 1569 h 3017"/>
                <a:gd name="T38" fmla="*/ 1331 w 1466"/>
                <a:gd name="T39" fmla="*/ 1647 h 3017"/>
                <a:gd name="T40" fmla="*/ 1413 w 1466"/>
                <a:gd name="T41" fmla="*/ 1756 h 3017"/>
                <a:gd name="T42" fmla="*/ 1458 w 1466"/>
                <a:gd name="T43" fmla="*/ 1883 h 3017"/>
                <a:gd name="T44" fmla="*/ 1464 w 1466"/>
                <a:gd name="T45" fmla="*/ 2016 h 3017"/>
                <a:gd name="T46" fmla="*/ 1427 w 1466"/>
                <a:gd name="T47" fmla="*/ 2143 h 3017"/>
                <a:gd name="T48" fmla="*/ 1346 w 1466"/>
                <a:gd name="T49" fmla="*/ 2249 h 3017"/>
                <a:gd name="T50" fmla="*/ 1361 w 1466"/>
                <a:gd name="T51" fmla="*/ 2264 h 3017"/>
                <a:gd name="T52" fmla="*/ 1395 w 1466"/>
                <a:gd name="T53" fmla="*/ 2309 h 3017"/>
                <a:gd name="T54" fmla="*/ 1428 w 1466"/>
                <a:gd name="T55" fmla="*/ 2385 h 3017"/>
                <a:gd name="T56" fmla="*/ 1447 w 1466"/>
                <a:gd name="T57" fmla="*/ 2495 h 3017"/>
                <a:gd name="T58" fmla="*/ 1438 w 1466"/>
                <a:gd name="T59" fmla="*/ 2599 h 3017"/>
                <a:gd name="T60" fmla="*/ 896 w 1466"/>
                <a:gd name="T61" fmla="*/ 2690 h 3017"/>
                <a:gd name="T62" fmla="*/ 936 w 1466"/>
                <a:gd name="T63" fmla="*/ 2767 h 3017"/>
                <a:gd name="T64" fmla="*/ 941 w 1466"/>
                <a:gd name="T65" fmla="*/ 2849 h 3017"/>
                <a:gd name="T66" fmla="*/ 906 w 1466"/>
                <a:gd name="T67" fmla="*/ 2933 h 3017"/>
                <a:gd name="T68" fmla="*/ 855 w 1466"/>
                <a:gd name="T69" fmla="*/ 2983 h 3017"/>
                <a:gd name="T70" fmla="*/ 775 w 1466"/>
                <a:gd name="T71" fmla="*/ 3014 h 3017"/>
                <a:gd name="T72" fmla="*/ 675 w 1466"/>
                <a:gd name="T73" fmla="*/ 3004 h 3017"/>
                <a:gd name="T74" fmla="*/ 592 w 1466"/>
                <a:gd name="T75" fmla="*/ 2946 h 3017"/>
                <a:gd name="T76" fmla="*/ 549 w 1466"/>
                <a:gd name="T77" fmla="*/ 2854 h 3017"/>
                <a:gd name="T78" fmla="*/ 556 w 1466"/>
                <a:gd name="T79" fmla="*/ 2752 h 3017"/>
                <a:gd name="T80" fmla="*/ 613 w 1466"/>
                <a:gd name="T81" fmla="*/ 2669 h 3017"/>
                <a:gd name="T82" fmla="*/ 0 w 1466"/>
                <a:gd name="T83" fmla="*/ 2599 h 3017"/>
                <a:gd name="T84" fmla="*/ 67 w 1466"/>
                <a:gd name="T85" fmla="*/ 2123 h 3017"/>
                <a:gd name="T86" fmla="*/ 140 w 1466"/>
                <a:gd name="T87" fmla="*/ 2132 h 3017"/>
                <a:gd name="T88" fmla="*/ 257 w 1466"/>
                <a:gd name="T89" fmla="*/ 2106 h 3017"/>
                <a:gd name="T90" fmla="*/ 350 w 1466"/>
                <a:gd name="T91" fmla="*/ 2035 h 3017"/>
                <a:gd name="T92" fmla="*/ 406 w 1466"/>
                <a:gd name="T93" fmla="*/ 1932 h 3017"/>
                <a:gd name="T94" fmla="*/ 415 w 1466"/>
                <a:gd name="T95" fmla="*/ 1817 h 3017"/>
                <a:gd name="T96" fmla="*/ 383 w 1466"/>
                <a:gd name="T97" fmla="*/ 1720 h 3017"/>
                <a:gd name="T98" fmla="*/ 300 w 1466"/>
                <a:gd name="T99" fmla="*/ 1627 h 3017"/>
                <a:gd name="T100" fmla="*/ 183 w 1466"/>
                <a:gd name="T101" fmla="*/ 1578 h 3017"/>
                <a:gd name="T102" fmla="*/ 101 w 1466"/>
                <a:gd name="T103" fmla="*/ 1578 h 3017"/>
                <a:gd name="T104" fmla="*/ 0 w 1466"/>
                <a:gd name="T105" fmla="*/ 1613 h 3017"/>
                <a:gd name="T106" fmla="*/ 82 w 1466"/>
                <a:gd name="T107" fmla="*/ 659 h 3017"/>
                <a:gd name="T108" fmla="*/ 172 w 1466"/>
                <a:gd name="T109" fmla="*/ 440 h 3017"/>
                <a:gd name="T110" fmla="*/ 213 w 1466"/>
                <a:gd name="T111" fmla="*/ 247 h 3017"/>
                <a:gd name="T112" fmla="*/ 255 w 1466"/>
                <a:gd name="T113" fmla="*/ 119 h 3017"/>
                <a:gd name="T114" fmla="*/ 315 w 1466"/>
                <a:gd name="T115" fmla="*/ 41 h 3017"/>
                <a:gd name="T116" fmla="*/ 406 w 1466"/>
                <a:gd name="T117" fmla="*/ 4 h 3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6" h="3017">
                  <a:moveTo>
                    <a:pt x="447" y="0"/>
                  </a:moveTo>
                  <a:lnTo>
                    <a:pt x="479" y="1"/>
                  </a:lnTo>
                  <a:lnTo>
                    <a:pt x="510" y="10"/>
                  </a:lnTo>
                  <a:lnTo>
                    <a:pt x="540" y="25"/>
                  </a:lnTo>
                  <a:lnTo>
                    <a:pt x="568" y="47"/>
                  </a:lnTo>
                  <a:lnTo>
                    <a:pt x="594" y="75"/>
                  </a:lnTo>
                  <a:lnTo>
                    <a:pt x="619" y="108"/>
                  </a:lnTo>
                  <a:lnTo>
                    <a:pt x="641" y="148"/>
                  </a:lnTo>
                  <a:lnTo>
                    <a:pt x="660" y="191"/>
                  </a:lnTo>
                  <a:lnTo>
                    <a:pt x="678" y="240"/>
                  </a:lnTo>
                  <a:lnTo>
                    <a:pt x="693" y="293"/>
                  </a:lnTo>
                  <a:lnTo>
                    <a:pt x="703" y="351"/>
                  </a:lnTo>
                  <a:lnTo>
                    <a:pt x="711" y="412"/>
                  </a:lnTo>
                  <a:lnTo>
                    <a:pt x="716" y="477"/>
                  </a:lnTo>
                  <a:lnTo>
                    <a:pt x="716" y="545"/>
                  </a:lnTo>
                  <a:lnTo>
                    <a:pt x="712" y="615"/>
                  </a:lnTo>
                  <a:lnTo>
                    <a:pt x="705" y="688"/>
                  </a:lnTo>
                  <a:lnTo>
                    <a:pt x="694" y="753"/>
                  </a:lnTo>
                  <a:lnTo>
                    <a:pt x="678" y="813"/>
                  </a:lnTo>
                  <a:lnTo>
                    <a:pt x="657" y="870"/>
                  </a:lnTo>
                  <a:lnTo>
                    <a:pt x="634" y="925"/>
                  </a:lnTo>
                  <a:lnTo>
                    <a:pt x="607" y="975"/>
                  </a:lnTo>
                  <a:lnTo>
                    <a:pt x="579" y="1024"/>
                  </a:lnTo>
                  <a:lnTo>
                    <a:pt x="550" y="1070"/>
                  </a:lnTo>
                  <a:lnTo>
                    <a:pt x="522" y="1113"/>
                  </a:lnTo>
                  <a:lnTo>
                    <a:pt x="493" y="1154"/>
                  </a:lnTo>
                  <a:lnTo>
                    <a:pt x="466" y="1192"/>
                  </a:lnTo>
                  <a:lnTo>
                    <a:pt x="441" y="1229"/>
                  </a:lnTo>
                  <a:lnTo>
                    <a:pt x="418" y="1264"/>
                  </a:lnTo>
                  <a:lnTo>
                    <a:pt x="399" y="1297"/>
                  </a:lnTo>
                  <a:lnTo>
                    <a:pt x="384" y="1329"/>
                  </a:lnTo>
                  <a:lnTo>
                    <a:pt x="375" y="1359"/>
                  </a:lnTo>
                  <a:lnTo>
                    <a:pt x="370" y="1389"/>
                  </a:lnTo>
                  <a:lnTo>
                    <a:pt x="373" y="1416"/>
                  </a:lnTo>
                  <a:lnTo>
                    <a:pt x="383" y="1444"/>
                  </a:lnTo>
                  <a:lnTo>
                    <a:pt x="397" y="1465"/>
                  </a:lnTo>
                  <a:lnTo>
                    <a:pt x="414" y="1482"/>
                  </a:lnTo>
                  <a:lnTo>
                    <a:pt x="436" y="1496"/>
                  </a:lnTo>
                  <a:lnTo>
                    <a:pt x="462" y="1506"/>
                  </a:lnTo>
                  <a:lnTo>
                    <a:pt x="490" y="1515"/>
                  </a:lnTo>
                  <a:lnTo>
                    <a:pt x="523" y="1519"/>
                  </a:lnTo>
                  <a:lnTo>
                    <a:pt x="557" y="1523"/>
                  </a:lnTo>
                  <a:lnTo>
                    <a:pt x="594" y="1525"/>
                  </a:lnTo>
                  <a:lnTo>
                    <a:pt x="634" y="1525"/>
                  </a:lnTo>
                  <a:lnTo>
                    <a:pt x="674" y="1525"/>
                  </a:lnTo>
                  <a:lnTo>
                    <a:pt x="717" y="1524"/>
                  </a:lnTo>
                  <a:lnTo>
                    <a:pt x="761" y="1521"/>
                  </a:lnTo>
                  <a:lnTo>
                    <a:pt x="806" y="1520"/>
                  </a:lnTo>
                  <a:lnTo>
                    <a:pt x="852" y="1519"/>
                  </a:lnTo>
                  <a:lnTo>
                    <a:pt x="898" y="1519"/>
                  </a:lnTo>
                  <a:lnTo>
                    <a:pt x="944" y="1520"/>
                  </a:lnTo>
                  <a:lnTo>
                    <a:pt x="992" y="1521"/>
                  </a:lnTo>
                  <a:lnTo>
                    <a:pt x="1037" y="1526"/>
                  </a:lnTo>
                  <a:lnTo>
                    <a:pt x="1083" y="1532"/>
                  </a:lnTo>
                  <a:lnTo>
                    <a:pt x="1127" y="1541"/>
                  </a:lnTo>
                  <a:lnTo>
                    <a:pt x="1171" y="1551"/>
                  </a:lnTo>
                  <a:lnTo>
                    <a:pt x="1216" y="1569"/>
                  </a:lnTo>
                  <a:lnTo>
                    <a:pt x="1258" y="1591"/>
                  </a:lnTo>
                  <a:lnTo>
                    <a:pt x="1297" y="1617"/>
                  </a:lnTo>
                  <a:lnTo>
                    <a:pt x="1331" y="1647"/>
                  </a:lnTo>
                  <a:lnTo>
                    <a:pt x="1362" y="1681"/>
                  </a:lnTo>
                  <a:lnTo>
                    <a:pt x="1390" y="1717"/>
                  </a:lnTo>
                  <a:lnTo>
                    <a:pt x="1413" y="1756"/>
                  </a:lnTo>
                  <a:lnTo>
                    <a:pt x="1432" y="1796"/>
                  </a:lnTo>
                  <a:lnTo>
                    <a:pt x="1447" y="1839"/>
                  </a:lnTo>
                  <a:lnTo>
                    <a:pt x="1458" y="1883"/>
                  </a:lnTo>
                  <a:lnTo>
                    <a:pt x="1464" y="1927"/>
                  </a:lnTo>
                  <a:lnTo>
                    <a:pt x="1466" y="1972"/>
                  </a:lnTo>
                  <a:lnTo>
                    <a:pt x="1464" y="2016"/>
                  </a:lnTo>
                  <a:lnTo>
                    <a:pt x="1456" y="2059"/>
                  </a:lnTo>
                  <a:lnTo>
                    <a:pt x="1444" y="2101"/>
                  </a:lnTo>
                  <a:lnTo>
                    <a:pt x="1427" y="2143"/>
                  </a:lnTo>
                  <a:lnTo>
                    <a:pt x="1405" y="2181"/>
                  </a:lnTo>
                  <a:lnTo>
                    <a:pt x="1379" y="2217"/>
                  </a:lnTo>
                  <a:lnTo>
                    <a:pt x="1346" y="2249"/>
                  </a:lnTo>
                  <a:lnTo>
                    <a:pt x="1349" y="2251"/>
                  </a:lnTo>
                  <a:lnTo>
                    <a:pt x="1353" y="2256"/>
                  </a:lnTo>
                  <a:lnTo>
                    <a:pt x="1361" y="2264"/>
                  </a:lnTo>
                  <a:lnTo>
                    <a:pt x="1372" y="2275"/>
                  </a:lnTo>
                  <a:lnTo>
                    <a:pt x="1382" y="2290"/>
                  </a:lnTo>
                  <a:lnTo>
                    <a:pt x="1395" y="2309"/>
                  </a:lnTo>
                  <a:lnTo>
                    <a:pt x="1406" y="2331"/>
                  </a:lnTo>
                  <a:lnTo>
                    <a:pt x="1418" y="2356"/>
                  </a:lnTo>
                  <a:lnTo>
                    <a:pt x="1428" y="2385"/>
                  </a:lnTo>
                  <a:lnTo>
                    <a:pt x="1438" y="2419"/>
                  </a:lnTo>
                  <a:lnTo>
                    <a:pt x="1443" y="2454"/>
                  </a:lnTo>
                  <a:lnTo>
                    <a:pt x="1447" y="2495"/>
                  </a:lnTo>
                  <a:lnTo>
                    <a:pt x="1446" y="2539"/>
                  </a:lnTo>
                  <a:lnTo>
                    <a:pt x="1443" y="2570"/>
                  </a:lnTo>
                  <a:lnTo>
                    <a:pt x="1438" y="2599"/>
                  </a:lnTo>
                  <a:lnTo>
                    <a:pt x="795" y="2599"/>
                  </a:lnTo>
                  <a:lnTo>
                    <a:pt x="875" y="2669"/>
                  </a:lnTo>
                  <a:lnTo>
                    <a:pt x="896" y="2690"/>
                  </a:lnTo>
                  <a:lnTo>
                    <a:pt x="913" y="2714"/>
                  </a:lnTo>
                  <a:lnTo>
                    <a:pt x="927" y="2740"/>
                  </a:lnTo>
                  <a:lnTo>
                    <a:pt x="936" y="2767"/>
                  </a:lnTo>
                  <a:lnTo>
                    <a:pt x="942" y="2796"/>
                  </a:lnTo>
                  <a:lnTo>
                    <a:pt x="943" y="2817"/>
                  </a:lnTo>
                  <a:lnTo>
                    <a:pt x="941" y="2849"/>
                  </a:lnTo>
                  <a:lnTo>
                    <a:pt x="934" y="2879"/>
                  </a:lnTo>
                  <a:lnTo>
                    <a:pt x="921" y="2907"/>
                  </a:lnTo>
                  <a:lnTo>
                    <a:pt x="906" y="2933"/>
                  </a:lnTo>
                  <a:lnTo>
                    <a:pt x="885" y="2958"/>
                  </a:lnTo>
                  <a:lnTo>
                    <a:pt x="878" y="2965"/>
                  </a:lnTo>
                  <a:lnTo>
                    <a:pt x="855" y="2983"/>
                  </a:lnTo>
                  <a:lnTo>
                    <a:pt x="830" y="2997"/>
                  </a:lnTo>
                  <a:lnTo>
                    <a:pt x="802" y="3009"/>
                  </a:lnTo>
                  <a:lnTo>
                    <a:pt x="775" y="3014"/>
                  </a:lnTo>
                  <a:lnTo>
                    <a:pt x="745" y="3017"/>
                  </a:lnTo>
                  <a:lnTo>
                    <a:pt x="709" y="3013"/>
                  </a:lnTo>
                  <a:lnTo>
                    <a:pt x="675" y="3004"/>
                  </a:lnTo>
                  <a:lnTo>
                    <a:pt x="644" y="2990"/>
                  </a:lnTo>
                  <a:lnTo>
                    <a:pt x="616" y="2970"/>
                  </a:lnTo>
                  <a:lnTo>
                    <a:pt x="592" y="2946"/>
                  </a:lnTo>
                  <a:lnTo>
                    <a:pt x="572" y="2918"/>
                  </a:lnTo>
                  <a:lnTo>
                    <a:pt x="559" y="2887"/>
                  </a:lnTo>
                  <a:lnTo>
                    <a:pt x="549" y="2854"/>
                  </a:lnTo>
                  <a:lnTo>
                    <a:pt x="546" y="2819"/>
                  </a:lnTo>
                  <a:lnTo>
                    <a:pt x="548" y="2786"/>
                  </a:lnTo>
                  <a:lnTo>
                    <a:pt x="556" y="2752"/>
                  </a:lnTo>
                  <a:lnTo>
                    <a:pt x="570" y="2722"/>
                  </a:lnTo>
                  <a:lnTo>
                    <a:pt x="589" y="2694"/>
                  </a:lnTo>
                  <a:lnTo>
                    <a:pt x="613" y="2669"/>
                  </a:lnTo>
                  <a:lnTo>
                    <a:pt x="626" y="2658"/>
                  </a:lnTo>
                  <a:lnTo>
                    <a:pt x="626" y="2599"/>
                  </a:lnTo>
                  <a:lnTo>
                    <a:pt x="0" y="2599"/>
                  </a:lnTo>
                  <a:lnTo>
                    <a:pt x="0" y="2095"/>
                  </a:lnTo>
                  <a:lnTo>
                    <a:pt x="32" y="2111"/>
                  </a:lnTo>
                  <a:lnTo>
                    <a:pt x="67" y="2123"/>
                  </a:lnTo>
                  <a:lnTo>
                    <a:pt x="102" y="2130"/>
                  </a:lnTo>
                  <a:lnTo>
                    <a:pt x="139" y="2132"/>
                  </a:lnTo>
                  <a:lnTo>
                    <a:pt x="140" y="2132"/>
                  </a:lnTo>
                  <a:lnTo>
                    <a:pt x="181" y="2129"/>
                  </a:lnTo>
                  <a:lnTo>
                    <a:pt x="220" y="2121"/>
                  </a:lnTo>
                  <a:lnTo>
                    <a:pt x="257" y="2106"/>
                  </a:lnTo>
                  <a:lnTo>
                    <a:pt x="292" y="2087"/>
                  </a:lnTo>
                  <a:lnTo>
                    <a:pt x="323" y="2063"/>
                  </a:lnTo>
                  <a:lnTo>
                    <a:pt x="350" y="2035"/>
                  </a:lnTo>
                  <a:lnTo>
                    <a:pt x="374" y="2004"/>
                  </a:lnTo>
                  <a:lnTo>
                    <a:pt x="392" y="1971"/>
                  </a:lnTo>
                  <a:lnTo>
                    <a:pt x="406" y="1932"/>
                  </a:lnTo>
                  <a:lnTo>
                    <a:pt x="414" y="1893"/>
                  </a:lnTo>
                  <a:lnTo>
                    <a:pt x="418" y="1853"/>
                  </a:lnTo>
                  <a:lnTo>
                    <a:pt x="415" y="1817"/>
                  </a:lnTo>
                  <a:lnTo>
                    <a:pt x="408" y="1784"/>
                  </a:lnTo>
                  <a:lnTo>
                    <a:pt x="398" y="1750"/>
                  </a:lnTo>
                  <a:lnTo>
                    <a:pt x="383" y="1720"/>
                  </a:lnTo>
                  <a:lnTo>
                    <a:pt x="360" y="1684"/>
                  </a:lnTo>
                  <a:lnTo>
                    <a:pt x="332" y="1653"/>
                  </a:lnTo>
                  <a:lnTo>
                    <a:pt x="300" y="1627"/>
                  </a:lnTo>
                  <a:lnTo>
                    <a:pt x="264" y="1605"/>
                  </a:lnTo>
                  <a:lnTo>
                    <a:pt x="225" y="1588"/>
                  </a:lnTo>
                  <a:lnTo>
                    <a:pt x="183" y="1578"/>
                  </a:lnTo>
                  <a:lnTo>
                    <a:pt x="139" y="1575"/>
                  </a:lnTo>
                  <a:lnTo>
                    <a:pt x="138" y="1575"/>
                  </a:lnTo>
                  <a:lnTo>
                    <a:pt x="101" y="1578"/>
                  </a:lnTo>
                  <a:lnTo>
                    <a:pt x="65" y="1585"/>
                  </a:lnTo>
                  <a:lnTo>
                    <a:pt x="32" y="1597"/>
                  </a:lnTo>
                  <a:lnTo>
                    <a:pt x="0" y="1613"/>
                  </a:lnTo>
                  <a:lnTo>
                    <a:pt x="0" y="791"/>
                  </a:lnTo>
                  <a:lnTo>
                    <a:pt x="42" y="727"/>
                  </a:lnTo>
                  <a:lnTo>
                    <a:pt x="82" y="659"/>
                  </a:lnTo>
                  <a:lnTo>
                    <a:pt x="116" y="589"/>
                  </a:lnTo>
                  <a:lnTo>
                    <a:pt x="147" y="515"/>
                  </a:lnTo>
                  <a:lnTo>
                    <a:pt x="172" y="440"/>
                  </a:lnTo>
                  <a:lnTo>
                    <a:pt x="189" y="363"/>
                  </a:lnTo>
                  <a:lnTo>
                    <a:pt x="202" y="301"/>
                  </a:lnTo>
                  <a:lnTo>
                    <a:pt x="213" y="247"/>
                  </a:lnTo>
                  <a:lnTo>
                    <a:pt x="226" y="198"/>
                  </a:lnTo>
                  <a:lnTo>
                    <a:pt x="240" y="156"/>
                  </a:lnTo>
                  <a:lnTo>
                    <a:pt x="255" y="119"/>
                  </a:lnTo>
                  <a:lnTo>
                    <a:pt x="272" y="89"/>
                  </a:lnTo>
                  <a:lnTo>
                    <a:pt x="292" y="62"/>
                  </a:lnTo>
                  <a:lnTo>
                    <a:pt x="315" y="41"/>
                  </a:lnTo>
                  <a:lnTo>
                    <a:pt x="341" y="25"/>
                  </a:lnTo>
                  <a:lnTo>
                    <a:pt x="371" y="12"/>
                  </a:lnTo>
                  <a:lnTo>
                    <a:pt x="406" y="4"/>
                  </a:lnTo>
                  <a:lnTo>
                    <a:pt x="447" y="0"/>
                  </a:lnTo>
                  <a:close/>
                </a:path>
              </a:pathLst>
            </a:custGeom>
            <a:gradFill flip="none" rotWithShape="1">
              <a:gsLst>
                <a:gs pos="100000">
                  <a:schemeClr val="accent2">
                    <a:lumMod val="65000"/>
                  </a:schemeClr>
                </a:gs>
                <a:gs pos="0">
                  <a:schemeClr val="accent2">
                    <a:lumMod val="96000"/>
                  </a:schemeClr>
                </a:gs>
              </a:gsLst>
              <a:lin ang="13500000" scaled="1"/>
              <a:tileRect/>
            </a:gradFill>
            <a:ln w="38100">
              <a:solidFill>
                <a:schemeClr val="accent2"/>
              </a:solidFill>
              <a:prstDash val="solid"/>
              <a:round/>
              <a:headEnd/>
              <a:tailEnd/>
            </a:ln>
            <a:sp3d prstMaterial="matte">
              <a:bevelB w="0" h="2540000"/>
            </a:sp3d>
          </p:spPr>
          <p:txBody>
            <a:bodyPr vert="horz" wrap="square" lIns="91440" tIns="45720" rIns="91440" bIns="45720" numCol="1" anchor="t" anchorCtr="0" compatLnSpc="1">
              <a:prstTxWarp prst="textNoShape">
                <a:avLst/>
              </a:prstTxWarp>
            </a:bodyPr>
            <a:lstStyle/>
            <a:p>
              <a:endParaRPr lang="en-IN"/>
            </a:p>
          </p:txBody>
        </p:sp>
        <p:sp>
          <p:nvSpPr>
            <p:cNvPr id="21" name="Freeform 16"/>
            <p:cNvSpPr>
              <a:spLocks/>
            </p:cNvSpPr>
            <p:nvPr/>
          </p:nvSpPr>
          <p:spPr bwMode="auto">
            <a:xfrm>
              <a:off x="3697288" y="4002088"/>
              <a:ext cx="2328863" cy="2451100"/>
            </a:xfrm>
            <a:custGeom>
              <a:avLst/>
              <a:gdLst>
                <a:gd name="T0" fmla="*/ 722 w 1467"/>
                <a:gd name="T1" fmla="*/ 0 h 1544"/>
                <a:gd name="T2" fmla="*/ 791 w 1467"/>
                <a:gd name="T3" fmla="*/ 13 h 1544"/>
                <a:gd name="T4" fmla="*/ 850 w 1467"/>
                <a:gd name="T5" fmla="*/ 47 h 1544"/>
                <a:gd name="T6" fmla="*/ 894 w 1467"/>
                <a:gd name="T7" fmla="*/ 99 h 1544"/>
                <a:gd name="T8" fmla="*/ 917 w 1467"/>
                <a:gd name="T9" fmla="*/ 162 h 1544"/>
                <a:gd name="T10" fmla="*/ 918 w 1467"/>
                <a:gd name="T11" fmla="*/ 231 h 1544"/>
                <a:gd name="T12" fmla="*/ 896 w 1467"/>
                <a:gd name="T13" fmla="*/ 295 h 1544"/>
                <a:gd name="T14" fmla="*/ 853 w 1467"/>
                <a:gd name="T15" fmla="*/ 347 h 1544"/>
                <a:gd name="T16" fmla="*/ 841 w 1467"/>
                <a:gd name="T17" fmla="*/ 418 h 1544"/>
                <a:gd name="T18" fmla="*/ 1467 w 1467"/>
                <a:gd name="T19" fmla="*/ 922 h 1544"/>
                <a:gd name="T20" fmla="*/ 1400 w 1467"/>
                <a:gd name="T21" fmla="*/ 894 h 1544"/>
                <a:gd name="T22" fmla="*/ 1327 w 1467"/>
                <a:gd name="T23" fmla="*/ 885 h 1544"/>
                <a:gd name="T24" fmla="*/ 1285 w 1467"/>
                <a:gd name="T25" fmla="*/ 888 h 1544"/>
                <a:gd name="T26" fmla="*/ 1209 w 1467"/>
                <a:gd name="T27" fmla="*/ 911 h 1544"/>
                <a:gd name="T28" fmla="*/ 1143 w 1467"/>
                <a:gd name="T29" fmla="*/ 954 h 1544"/>
                <a:gd name="T30" fmla="*/ 1092 w 1467"/>
                <a:gd name="T31" fmla="*/ 1013 h 1544"/>
                <a:gd name="T32" fmla="*/ 1060 w 1467"/>
                <a:gd name="T33" fmla="*/ 1084 h 1544"/>
                <a:gd name="T34" fmla="*/ 1049 w 1467"/>
                <a:gd name="T35" fmla="*/ 1164 h 1544"/>
                <a:gd name="T36" fmla="*/ 1064 w 1467"/>
                <a:gd name="T37" fmla="*/ 1252 h 1544"/>
                <a:gd name="T38" fmla="*/ 1103 w 1467"/>
                <a:gd name="T39" fmla="*/ 1328 h 1544"/>
                <a:gd name="T40" fmla="*/ 1163 w 1467"/>
                <a:gd name="T41" fmla="*/ 1388 h 1544"/>
                <a:gd name="T42" fmla="*/ 1239 w 1467"/>
                <a:gd name="T43" fmla="*/ 1427 h 1544"/>
                <a:gd name="T44" fmla="*/ 1327 w 1467"/>
                <a:gd name="T45" fmla="*/ 1442 h 1544"/>
                <a:gd name="T46" fmla="*/ 1365 w 1467"/>
                <a:gd name="T47" fmla="*/ 1439 h 1544"/>
                <a:gd name="T48" fmla="*/ 1434 w 1467"/>
                <a:gd name="T49" fmla="*/ 1420 h 1544"/>
                <a:gd name="T50" fmla="*/ 1467 w 1467"/>
                <a:gd name="T51" fmla="*/ 1544 h 1544"/>
                <a:gd name="T52" fmla="*/ 1418 w 1467"/>
                <a:gd name="T53" fmla="*/ 1544 h 1544"/>
                <a:gd name="T54" fmla="*/ 1290 w 1467"/>
                <a:gd name="T55" fmla="*/ 1542 h 1544"/>
                <a:gd name="T56" fmla="*/ 1179 w 1467"/>
                <a:gd name="T57" fmla="*/ 1537 h 1544"/>
                <a:gd name="T58" fmla="*/ 1087 w 1467"/>
                <a:gd name="T59" fmla="*/ 1530 h 1544"/>
                <a:gd name="T60" fmla="*/ 1017 w 1467"/>
                <a:gd name="T61" fmla="*/ 1522 h 1544"/>
                <a:gd name="T62" fmla="*/ 974 w 1467"/>
                <a:gd name="T63" fmla="*/ 1517 h 1544"/>
                <a:gd name="T64" fmla="*/ 958 w 1467"/>
                <a:gd name="T65" fmla="*/ 1515 h 1544"/>
                <a:gd name="T66" fmla="*/ 945 w 1467"/>
                <a:gd name="T67" fmla="*/ 1511 h 1544"/>
                <a:gd name="T68" fmla="*/ 910 w 1467"/>
                <a:gd name="T69" fmla="*/ 1500 h 1544"/>
                <a:gd name="T70" fmla="*/ 861 w 1467"/>
                <a:gd name="T71" fmla="*/ 1481 h 1544"/>
                <a:gd name="T72" fmla="*/ 808 w 1467"/>
                <a:gd name="T73" fmla="*/ 1453 h 1544"/>
                <a:gd name="T74" fmla="*/ 758 w 1467"/>
                <a:gd name="T75" fmla="*/ 1417 h 1544"/>
                <a:gd name="T76" fmla="*/ 717 w 1467"/>
                <a:gd name="T77" fmla="*/ 1372 h 1544"/>
                <a:gd name="T78" fmla="*/ 0 w 1467"/>
                <a:gd name="T79" fmla="*/ 1319 h 1544"/>
                <a:gd name="T80" fmla="*/ 671 w 1467"/>
                <a:gd name="T81" fmla="*/ 418 h 1544"/>
                <a:gd name="T82" fmla="*/ 568 w 1467"/>
                <a:gd name="T83" fmla="*/ 324 h 1544"/>
                <a:gd name="T84" fmla="*/ 535 w 1467"/>
                <a:gd name="T85" fmla="*/ 266 h 1544"/>
                <a:gd name="T86" fmla="*/ 523 w 1467"/>
                <a:gd name="T87" fmla="*/ 200 h 1544"/>
                <a:gd name="T88" fmla="*/ 536 w 1467"/>
                <a:gd name="T89" fmla="*/ 131 h 1544"/>
                <a:gd name="T90" fmla="*/ 569 w 1467"/>
                <a:gd name="T91" fmla="*/ 72 h 1544"/>
                <a:gd name="T92" fmla="*/ 621 w 1467"/>
                <a:gd name="T93" fmla="*/ 28 h 1544"/>
                <a:gd name="T94" fmla="*/ 686 w 1467"/>
                <a:gd name="T95" fmla="*/ 4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67" h="1544">
                  <a:moveTo>
                    <a:pt x="722" y="0"/>
                  </a:moveTo>
                  <a:lnTo>
                    <a:pt x="722" y="0"/>
                  </a:lnTo>
                  <a:lnTo>
                    <a:pt x="758" y="4"/>
                  </a:lnTo>
                  <a:lnTo>
                    <a:pt x="791" y="13"/>
                  </a:lnTo>
                  <a:lnTo>
                    <a:pt x="822" y="27"/>
                  </a:lnTo>
                  <a:lnTo>
                    <a:pt x="850" y="47"/>
                  </a:lnTo>
                  <a:lnTo>
                    <a:pt x="873" y="71"/>
                  </a:lnTo>
                  <a:lnTo>
                    <a:pt x="894" y="99"/>
                  </a:lnTo>
                  <a:lnTo>
                    <a:pt x="908" y="129"/>
                  </a:lnTo>
                  <a:lnTo>
                    <a:pt x="917" y="162"/>
                  </a:lnTo>
                  <a:lnTo>
                    <a:pt x="920" y="198"/>
                  </a:lnTo>
                  <a:lnTo>
                    <a:pt x="918" y="231"/>
                  </a:lnTo>
                  <a:lnTo>
                    <a:pt x="910" y="265"/>
                  </a:lnTo>
                  <a:lnTo>
                    <a:pt x="896" y="295"/>
                  </a:lnTo>
                  <a:lnTo>
                    <a:pt x="878" y="322"/>
                  </a:lnTo>
                  <a:lnTo>
                    <a:pt x="853" y="347"/>
                  </a:lnTo>
                  <a:lnTo>
                    <a:pt x="841" y="359"/>
                  </a:lnTo>
                  <a:lnTo>
                    <a:pt x="841" y="418"/>
                  </a:lnTo>
                  <a:lnTo>
                    <a:pt x="1467" y="418"/>
                  </a:lnTo>
                  <a:lnTo>
                    <a:pt x="1467" y="922"/>
                  </a:lnTo>
                  <a:lnTo>
                    <a:pt x="1434" y="906"/>
                  </a:lnTo>
                  <a:lnTo>
                    <a:pt x="1400" y="894"/>
                  </a:lnTo>
                  <a:lnTo>
                    <a:pt x="1364" y="887"/>
                  </a:lnTo>
                  <a:lnTo>
                    <a:pt x="1327" y="885"/>
                  </a:lnTo>
                  <a:lnTo>
                    <a:pt x="1326" y="885"/>
                  </a:lnTo>
                  <a:lnTo>
                    <a:pt x="1285" y="888"/>
                  </a:lnTo>
                  <a:lnTo>
                    <a:pt x="1246" y="896"/>
                  </a:lnTo>
                  <a:lnTo>
                    <a:pt x="1209" y="911"/>
                  </a:lnTo>
                  <a:lnTo>
                    <a:pt x="1174" y="930"/>
                  </a:lnTo>
                  <a:lnTo>
                    <a:pt x="1143" y="954"/>
                  </a:lnTo>
                  <a:lnTo>
                    <a:pt x="1117" y="982"/>
                  </a:lnTo>
                  <a:lnTo>
                    <a:pt x="1092" y="1013"/>
                  </a:lnTo>
                  <a:lnTo>
                    <a:pt x="1074" y="1046"/>
                  </a:lnTo>
                  <a:lnTo>
                    <a:pt x="1060" y="1084"/>
                  </a:lnTo>
                  <a:lnTo>
                    <a:pt x="1052" y="1124"/>
                  </a:lnTo>
                  <a:lnTo>
                    <a:pt x="1049" y="1164"/>
                  </a:lnTo>
                  <a:lnTo>
                    <a:pt x="1052" y="1209"/>
                  </a:lnTo>
                  <a:lnTo>
                    <a:pt x="1064" y="1252"/>
                  </a:lnTo>
                  <a:lnTo>
                    <a:pt x="1080" y="1292"/>
                  </a:lnTo>
                  <a:lnTo>
                    <a:pt x="1103" y="1328"/>
                  </a:lnTo>
                  <a:lnTo>
                    <a:pt x="1131" y="1360"/>
                  </a:lnTo>
                  <a:lnTo>
                    <a:pt x="1163" y="1388"/>
                  </a:lnTo>
                  <a:lnTo>
                    <a:pt x="1200" y="1411"/>
                  </a:lnTo>
                  <a:lnTo>
                    <a:pt x="1239" y="1427"/>
                  </a:lnTo>
                  <a:lnTo>
                    <a:pt x="1282" y="1438"/>
                  </a:lnTo>
                  <a:lnTo>
                    <a:pt x="1327" y="1442"/>
                  </a:lnTo>
                  <a:lnTo>
                    <a:pt x="1328" y="1442"/>
                  </a:lnTo>
                  <a:lnTo>
                    <a:pt x="1365" y="1439"/>
                  </a:lnTo>
                  <a:lnTo>
                    <a:pt x="1401" y="1432"/>
                  </a:lnTo>
                  <a:lnTo>
                    <a:pt x="1434" y="1420"/>
                  </a:lnTo>
                  <a:lnTo>
                    <a:pt x="1467" y="1404"/>
                  </a:lnTo>
                  <a:lnTo>
                    <a:pt x="1467" y="1544"/>
                  </a:lnTo>
                  <a:lnTo>
                    <a:pt x="1440" y="1544"/>
                  </a:lnTo>
                  <a:lnTo>
                    <a:pt x="1418" y="1544"/>
                  </a:lnTo>
                  <a:lnTo>
                    <a:pt x="1352" y="1544"/>
                  </a:lnTo>
                  <a:lnTo>
                    <a:pt x="1290" y="1542"/>
                  </a:lnTo>
                  <a:lnTo>
                    <a:pt x="1232" y="1539"/>
                  </a:lnTo>
                  <a:lnTo>
                    <a:pt x="1179" y="1537"/>
                  </a:lnTo>
                  <a:lnTo>
                    <a:pt x="1131" y="1534"/>
                  </a:lnTo>
                  <a:lnTo>
                    <a:pt x="1087" y="1530"/>
                  </a:lnTo>
                  <a:lnTo>
                    <a:pt x="1049" y="1526"/>
                  </a:lnTo>
                  <a:lnTo>
                    <a:pt x="1017" y="1522"/>
                  </a:lnTo>
                  <a:lnTo>
                    <a:pt x="992" y="1520"/>
                  </a:lnTo>
                  <a:lnTo>
                    <a:pt x="974" y="1517"/>
                  </a:lnTo>
                  <a:lnTo>
                    <a:pt x="962" y="1515"/>
                  </a:lnTo>
                  <a:lnTo>
                    <a:pt x="958" y="1515"/>
                  </a:lnTo>
                  <a:lnTo>
                    <a:pt x="955" y="1514"/>
                  </a:lnTo>
                  <a:lnTo>
                    <a:pt x="945" y="1511"/>
                  </a:lnTo>
                  <a:lnTo>
                    <a:pt x="930" y="1506"/>
                  </a:lnTo>
                  <a:lnTo>
                    <a:pt x="910" y="1500"/>
                  </a:lnTo>
                  <a:lnTo>
                    <a:pt x="887" y="1491"/>
                  </a:lnTo>
                  <a:lnTo>
                    <a:pt x="861" y="1481"/>
                  </a:lnTo>
                  <a:lnTo>
                    <a:pt x="835" y="1468"/>
                  </a:lnTo>
                  <a:lnTo>
                    <a:pt x="808" y="1453"/>
                  </a:lnTo>
                  <a:lnTo>
                    <a:pt x="782" y="1437"/>
                  </a:lnTo>
                  <a:lnTo>
                    <a:pt x="758" y="1417"/>
                  </a:lnTo>
                  <a:lnTo>
                    <a:pt x="736" y="1395"/>
                  </a:lnTo>
                  <a:lnTo>
                    <a:pt x="717" y="1372"/>
                  </a:lnTo>
                  <a:lnTo>
                    <a:pt x="703" y="1345"/>
                  </a:lnTo>
                  <a:lnTo>
                    <a:pt x="0" y="1319"/>
                  </a:lnTo>
                  <a:lnTo>
                    <a:pt x="2" y="418"/>
                  </a:lnTo>
                  <a:lnTo>
                    <a:pt x="671" y="418"/>
                  </a:lnTo>
                  <a:lnTo>
                    <a:pt x="591" y="348"/>
                  </a:lnTo>
                  <a:lnTo>
                    <a:pt x="568" y="324"/>
                  </a:lnTo>
                  <a:lnTo>
                    <a:pt x="548" y="296"/>
                  </a:lnTo>
                  <a:lnTo>
                    <a:pt x="535" y="266"/>
                  </a:lnTo>
                  <a:lnTo>
                    <a:pt x="527" y="234"/>
                  </a:lnTo>
                  <a:lnTo>
                    <a:pt x="523" y="200"/>
                  </a:lnTo>
                  <a:lnTo>
                    <a:pt x="527" y="164"/>
                  </a:lnTo>
                  <a:lnTo>
                    <a:pt x="536" y="131"/>
                  </a:lnTo>
                  <a:lnTo>
                    <a:pt x="550" y="100"/>
                  </a:lnTo>
                  <a:lnTo>
                    <a:pt x="569" y="72"/>
                  </a:lnTo>
                  <a:lnTo>
                    <a:pt x="594" y="48"/>
                  </a:lnTo>
                  <a:lnTo>
                    <a:pt x="621" y="28"/>
                  </a:lnTo>
                  <a:lnTo>
                    <a:pt x="652" y="13"/>
                  </a:lnTo>
                  <a:lnTo>
                    <a:pt x="686" y="4"/>
                  </a:lnTo>
                  <a:lnTo>
                    <a:pt x="722" y="0"/>
                  </a:lnTo>
                  <a:close/>
                </a:path>
              </a:pathLst>
            </a:custGeom>
            <a:gradFill flip="none" rotWithShape="1">
              <a:gsLst>
                <a:gs pos="100000">
                  <a:schemeClr val="accent4">
                    <a:lumMod val="90000"/>
                  </a:schemeClr>
                </a:gs>
                <a:gs pos="0">
                  <a:schemeClr val="accent4">
                    <a:lumMod val="67000"/>
                    <a:lumOff val="33000"/>
                  </a:schemeClr>
                </a:gs>
              </a:gsLst>
              <a:lin ang="10800000" scaled="1"/>
              <a:tileRect/>
            </a:gradFill>
            <a:ln w="28575">
              <a:solidFill>
                <a:schemeClr val="accent4"/>
              </a:solidFill>
              <a:prstDash val="solid"/>
              <a:round/>
              <a:headEnd/>
              <a:tailEnd/>
            </a:ln>
            <a:sp3d prstMaterial="matte">
              <a:bevelB w="0" h="2540000"/>
            </a:sp3d>
          </p:spPr>
          <p:txBody>
            <a:bodyPr vert="horz" wrap="square" lIns="91440" tIns="45720" rIns="91440" bIns="45720" numCol="1" anchor="t" anchorCtr="0" compatLnSpc="1">
              <a:prstTxWarp prst="textNoShape">
                <a:avLst/>
              </a:prstTxWarp>
            </a:bodyPr>
            <a:lstStyle/>
            <a:p>
              <a:endParaRPr lang="en-IN"/>
            </a:p>
          </p:txBody>
        </p:sp>
        <p:sp>
          <p:nvSpPr>
            <p:cNvPr id="22" name="Freeform 17"/>
            <p:cNvSpPr>
              <a:spLocks/>
            </p:cNvSpPr>
            <p:nvPr/>
          </p:nvSpPr>
          <p:spPr bwMode="auto">
            <a:xfrm>
              <a:off x="3700463" y="1825626"/>
              <a:ext cx="2990850" cy="2714625"/>
            </a:xfrm>
            <a:custGeom>
              <a:avLst/>
              <a:gdLst>
                <a:gd name="T0" fmla="*/ 1465 w 1884"/>
                <a:gd name="T1" fmla="*/ 914 h 1710"/>
                <a:gd name="T2" fmla="*/ 1542 w 1884"/>
                <a:gd name="T3" fmla="*/ 826 h 1710"/>
                <a:gd name="T4" fmla="*/ 1573 w 1884"/>
                <a:gd name="T5" fmla="*/ 800 h 1710"/>
                <a:gd name="T6" fmla="*/ 1625 w 1884"/>
                <a:gd name="T7" fmla="*/ 774 h 1710"/>
                <a:gd name="T8" fmla="*/ 1684 w 1884"/>
                <a:gd name="T9" fmla="*/ 766 h 1710"/>
                <a:gd name="T10" fmla="*/ 1721 w 1884"/>
                <a:gd name="T11" fmla="*/ 770 h 1710"/>
                <a:gd name="T12" fmla="*/ 1787 w 1884"/>
                <a:gd name="T13" fmla="*/ 794 h 1710"/>
                <a:gd name="T14" fmla="*/ 1839 w 1884"/>
                <a:gd name="T15" fmla="*/ 839 h 1710"/>
                <a:gd name="T16" fmla="*/ 1872 w 1884"/>
                <a:gd name="T17" fmla="*/ 899 h 1710"/>
                <a:gd name="T18" fmla="*/ 1884 w 1884"/>
                <a:gd name="T19" fmla="*/ 964 h 1710"/>
                <a:gd name="T20" fmla="*/ 1877 w 1884"/>
                <a:gd name="T21" fmla="*/ 1013 h 1710"/>
                <a:gd name="T22" fmla="*/ 1865 w 1884"/>
                <a:gd name="T23" fmla="*/ 1046 h 1710"/>
                <a:gd name="T24" fmla="*/ 1831 w 1884"/>
                <a:gd name="T25" fmla="*/ 1099 h 1710"/>
                <a:gd name="T26" fmla="*/ 1780 w 1884"/>
                <a:gd name="T27" fmla="*/ 1138 h 1710"/>
                <a:gd name="T28" fmla="*/ 1719 w 1884"/>
                <a:gd name="T29" fmla="*/ 1160 h 1710"/>
                <a:gd name="T30" fmla="*/ 1685 w 1884"/>
                <a:gd name="T31" fmla="*/ 1164 h 1710"/>
                <a:gd name="T32" fmla="*/ 1626 w 1884"/>
                <a:gd name="T33" fmla="*/ 1154 h 1710"/>
                <a:gd name="T34" fmla="*/ 1574 w 1884"/>
                <a:gd name="T35" fmla="*/ 1129 h 1710"/>
                <a:gd name="T36" fmla="*/ 1543 w 1884"/>
                <a:gd name="T37" fmla="*/ 1105 h 1710"/>
                <a:gd name="T38" fmla="*/ 1525 w 1884"/>
                <a:gd name="T39" fmla="*/ 1083 h 1710"/>
                <a:gd name="T40" fmla="*/ 1465 w 1884"/>
                <a:gd name="T41" fmla="*/ 1710 h 1710"/>
                <a:gd name="T42" fmla="*/ 977 w 1884"/>
                <a:gd name="T43" fmla="*/ 1676 h 1710"/>
                <a:gd name="T44" fmla="*/ 997 w 1884"/>
                <a:gd name="T45" fmla="*/ 1606 h 1710"/>
                <a:gd name="T46" fmla="*/ 995 w 1884"/>
                <a:gd name="T47" fmla="*/ 1524 h 1710"/>
                <a:gd name="T48" fmla="*/ 967 w 1884"/>
                <a:gd name="T49" fmla="*/ 1442 h 1710"/>
                <a:gd name="T50" fmla="*/ 916 w 1884"/>
                <a:gd name="T51" fmla="*/ 1373 h 1710"/>
                <a:gd name="T52" fmla="*/ 848 w 1884"/>
                <a:gd name="T53" fmla="*/ 1322 h 1710"/>
                <a:gd name="T54" fmla="*/ 765 w 1884"/>
                <a:gd name="T55" fmla="*/ 1295 h 1710"/>
                <a:gd name="T56" fmla="*/ 719 w 1884"/>
                <a:gd name="T57" fmla="*/ 1292 h 1710"/>
                <a:gd name="T58" fmla="*/ 639 w 1884"/>
                <a:gd name="T59" fmla="*/ 1303 h 1710"/>
                <a:gd name="T60" fmla="*/ 567 w 1884"/>
                <a:gd name="T61" fmla="*/ 1337 h 1710"/>
                <a:gd name="T62" fmla="*/ 510 w 1884"/>
                <a:gd name="T63" fmla="*/ 1388 h 1710"/>
                <a:gd name="T64" fmla="*/ 467 w 1884"/>
                <a:gd name="T65" fmla="*/ 1453 h 1710"/>
                <a:gd name="T66" fmla="*/ 444 w 1884"/>
                <a:gd name="T67" fmla="*/ 1530 h 1710"/>
                <a:gd name="T68" fmla="*/ 444 w 1884"/>
                <a:gd name="T69" fmla="*/ 1607 h 1710"/>
                <a:gd name="T70" fmla="*/ 463 w 1884"/>
                <a:gd name="T71" fmla="*/ 1677 h 1710"/>
                <a:gd name="T72" fmla="*/ 0 w 1884"/>
                <a:gd name="T73" fmla="*/ 1710 h 1710"/>
                <a:gd name="T74" fmla="*/ 698 w 1884"/>
                <a:gd name="T75" fmla="*/ 1079 h 1710"/>
                <a:gd name="T76" fmla="*/ 699 w 1884"/>
                <a:gd name="T77" fmla="*/ 1075 h 1710"/>
                <a:gd name="T78" fmla="*/ 705 w 1884"/>
                <a:gd name="T79" fmla="*/ 1062 h 1710"/>
                <a:gd name="T80" fmla="*/ 716 w 1884"/>
                <a:gd name="T81" fmla="*/ 1039 h 1710"/>
                <a:gd name="T82" fmla="*/ 736 w 1884"/>
                <a:gd name="T83" fmla="*/ 1002 h 1710"/>
                <a:gd name="T84" fmla="*/ 762 w 1884"/>
                <a:gd name="T85" fmla="*/ 952 h 1710"/>
                <a:gd name="T86" fmla="*/ 799 w 1884"/>
                <a:gd name="T87" fmla="*/ 885 h 1710"/>
                <a:gd name="T88" fmla="*/ 848 w 1884"/>
                <a:gd name="T89" fmla="*/ 801 h 1710"/>
                <a:gd name="T90" fmla="*/ 910 w 1884"/>
                <a:gd name="T91" fmla="*/ 691 h 1710"/>
                <a:gd name="T92" fmla="*/ 980 w 1884"/>
                <a:gd name="T93" fmla="*/ 572 h 1710"/>
                <a:gd name="T94" fmla="*/ 1056 w 1884"/>
                <a:gd name="T95" fmla="*/ 451 h 1710"/>
                <a:gd name="T96" fmla="*/ 1136 w 1884"/>
                <a:gd name="T97" fmla="*/ 335 h 1710"/>
                <a:gd name="T98" fmla="*/ 1216 w 1884"/>
                <a:gd name="T99" fmla="*/ 230 h 1710"/>
                <a:gd name="T100" fmla="*/ 1300 w 1884"/>
                <a:gd name="T101" fmla="*/ 145 h 1710"/>
                <a:gd name="T102" fmla="*/ 1383 w 1884"/>
                <a:gd name="T103" fmla="*/ 79 h 1710"/>
                <a:gd name="T104" fmla="*/ 1465 w 1884"/>
                <a:gd name="T105" fmla="*/ 0 h 1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84" h="1710">
                  <a:moveTo>
                    <a:pt x="1465" y="0"/>
                  </a:moveTo>
                  <a:lnTo>
                    <a:pt x="1465" y="914"/>
                  </a:lnTo>
                  <a:lnTo>
                    <a:pt x="1535" y="835"/>
                  </a:lnTo>
                  <a:lnTo>
                    <a:pt x="1542" y="826"/>
                  </a:lnTo>
                  <a:lnTo>
                    <a:pt x="1550" y="818"/>
                  </a:lnTo>
                  <a:lnTo>
                    <a:pt x="1573" y="800"/>
                  </a:lnTo>
                  <a:lnTo>
                    <a:pt x="1599" y="786"/>
                  </a:lnTo>
                  <a:lnTo>
                    <a:pt x="1625" y="774"/>
                  </a:lnTo>
                  <a:lnTo>
                    <a:pt x="1654" y="769"/>
                  </a:lnTo>
                  <a:lnTo>
                    <a:pt x="1684" y="766"/>
                  </a:lnTo>
                  <a:lnTo>
                    <a:pt x="1685" y="766"/>
                  </a:lnTo>
                  <a:lnTo>
                    <a:pt x="1721" y="770"/>
                  </a:lnTo>
                  <a:lnTo>
                    <a:pt x="1755" y="779"/>
                  </a:lnTo>
                  <a:lnTo>
                    <a:pt x="1787" y="794"/>
                  </a:lnTo>
                  <a:lnTo>
                    <a:pt x="1815" y="815"/>
                  </a:lnTo>
                  <a:lnTo>
                    <a:pt x="1839" y="839"/>
                  </a:lnTo>
                  <a:lnTo>
                    <a:pt x="1859" y="868"/>
                  </a:lnTo>
                  <a:lnTo>
                    <a:pt x="1872" y="899"/>
                  </a:lnTo>
                  <a:lnTo>
                    <a:pt x="1882" y="934"/>
                  </a:lnTo>
                  <a:lnTo>
                    <a:pt x="1884" y="964"/>
                  </a:lnTo>
                  <a:lnTo>
                    <a:pt x="1882" y="994"/>
                  </a:lnTo>
                  <a:lnTo>
                    <a:pt x="1877" y="1013"/>
                  </a:lnTo>
                  <a:lnTo>
                    <a:pt x="1871" y="1032"/>
                  </a:lnTo>
                  <a:lnTo>
                    <a:pt x="1865" y="1046"/>
                  </a:lnTo>
                  <a:lnTo>
                    <a:pt x="1850" y="1075"/>
                  </a:lnTo>
                  <a:lnTo>
                    <a:pt x="1831" y="1099"/>
                  </a:lnTo>
                  <a:lnTo>
                    <a:pt x="1808" y="1121"/>
                  </a:lnTo>
                  <a:lnTo>
                    <a:pt x="1780" y="1138"/>
                  </a:lnTo>
                  <a:lnTo>
                    <a:pt x="1751" y="1152"/>
                  </a:lnTo>
                  <a:lnTo>
                    <a:pt x="1719" y="1160"/>
                  </a:lnTo>
                  <a:lnTo>
                    <a:pt x="1685" y="1164"/>
                  </a:lnTo>
                  <a:lnTo>
                    <a:pt x="1685" y="1164"/>
                  </a:lnTo>
                  <a:lnTo>
                    <a:pt x="1655" y="1161"/>
                  </a:lnTo>
                  <a:lnTo>
                    <a:pt x="1626" y="1154"/>
                  </a:lnTo>
                  <a:lnTo>
                    <a:pt x="1600" y="1144"/>
                  </a:lnTo>
                  <a:lnTo>
                    <a:pt x="1574" y="1129"/>
                  </a:lnTo>
                  <a:lnTo>
                    <a:pt x="1550" y="1112"/>
                  </a:lnTo>
                  <a:lnTo>
                    <a:pt x="1543" y="1105"/>
                  </a:lnTo>
                  <a:lnTo>
                    <a:pt x="1536" y="1097"/>
                  </a:lnTo>
                  <a:lnTo>
                    <a:pt x="1525" y="1083"/>
                  </a:lnTo>
                  <a:lnTo>
                    <a:pt x="1465" y="1083"/>
                  </a:lnTo>
                  <a:lnTo>
                    <a:pt x="1465" y="1710"/>
                  </a:lnTo>
                  <a:lnTo>
                    <a:pt x="961" y="1710"/>
                  </a:lnTo>
                  <a:lnTo>
                    <a:pt x="977" y="1676"/>
                  </a:lnTo>
                  <a:lnTo>
                    <a:pt x="989" y="1642"/>
                  </a:lnTo>
                  <a:lnTo>
                    <a:pt x="997" y="1606"/>
                  </a:lnTo>
                  <a:lnTo>
                    <a:pt x="999" y="1569"/>
                  </a:lnTo>
                  <a:lnTo>
                    <a:pt x="995" y="1524"/>
                  </a:lnTo>
                  <a:lnTo>
                    <a:pt x="984" y="1481"/>
                  </a:lnTo>
                  <a:lnTo>
                    <a:pt x="967" y="1442"/>
                  </a:lnTo>
                  <a:lnTo>
                    <a:pt x="945" y="1405"/>
                  </a:lnTo>
                  <a:lnTo>
                    <a:pt x="916" y="1373"/>
                  </a:lnTo>
                  <a:lnTo>
                    <a:pt x="884" y="1345"/>
                  </a:lnTo>
                  <a:lnTo>
                    <a:pt x="848" y="1322"/>
                  </a:lnTo>
                  <a:lnTo>
                    <a:pt x="807" y="1306"/>
                  </a:lnTo>
                  <a:lnTo>
                    <a:pt x="765" y="1295"/>
                  </a:lnTo>
                  <a:lnTo>
                    <a:pt x="720" y="1292"/>
                  </a:lnTo>
                  <a:lnTo>
                    <a:pt x="719" y="1292"/>
                  </a:lnTo>
                  <a:lnTo>
                    <a:pt x="678" y="1294"/>
                  </a:lnTo>
                  <a:lnTo>
                    <a:pt x="639" y="1303"/>
                  </a:lnTo>
                  <a:lnTo>
                    <a:pt x="602" y="1317"/>
                  </a:lnTo>
                  <a:lnTo>
                    <a:pt x="567" y="1337"/>
                  </a:lnTo>
                  <a:lnTo>
                    <a:pt x="536" y="1360"/>
                  </a:lnTo>
                  <a:lnTo>
                    <a:pt x="510" y="1388"/>
                  </a:lnTo>
                  <a:lnTo>
                    <a:pt x="485" y="1419"/>
                  </a:lnTo>
                  <a:lnTo>
                    <a:pt x="467" y="1453"/>
                  </a:lnTo>
                  <a:lnTo>
                    <a:pt x="453" y="1490"/>
                  </a:lnTo>
                  <a:lnTo>
                    <a:pt x="444" y="1530"/>
                  </a:lnTo>
                  <a:lnTo>
                    <a:pt x="441" y="1571"/>
                  </a:lnTo>
                  <a:lnTo>
                    <a:pt x="444" y="1607"/>
                  </a:lnTo>
                  <a:lnTo>
                    <a:pt x="451" y="1643"/>
                  </a:lnTo>
                  <a:lnTo>
                    <a:pt x="463" y="1677"/>
                  </a:lnTo>
                  <a:lnTo>
                    <a:pt x="478" y="1710"/>
                  </a:lnTo>
                  <a:lnTo>
                    <a:pt x="0" y="1710"/>
                  </a:lnTo>
                  <a:lnTo>
                    <a:pt x="2" y="1079"/>
                  </a:lnTo>
                  <a:lnTo>
                    <a:pt x="698" y="1079"/>
                  </a:lnTo>
                  <a:lnTo>
                    <a:pt x="698" y="1078"/>
                  </a:lnTo>
                  <a:lnTo>
                    <a:pt x="699" y="1075"/>
                  </a:lnTo>
                  <a:lnTo>
                    <a:pt x="701" y="1070"/>
                  </a:lnTo>
                  <a:lnTo>
                    <a:pt x="705" y="1062"/>
                  </a:lnTo>
                  <a:lnTo>
                    <a:pt x="710" y="1052"/>
                  </a:lnTo>
                  <a:lnTo>
                    <a:pt x="716" y="1039"/>
                  </a:lnTo>
                  <a:lnTo>
                    <a:pt x="725" y="1022"/>
                  </a:lnTo>
                  <a:lnTo>
                    <a:pt x="736" y="1002"/>
                  </a:lnTo>
                  <a:lnTo>
                    <a:pt x="747" y="979"/>
                  </a:lnTo>
                  <a:lnTo>
                    <a:pt x="762" y="952"/>
                  </a:lnTo>
                  <a:lnTo>
                    <a:pt x="780" y="921"/>
                  </a:lnTo>
                  <a:lnTo>
                    <a:pt x="799" y="885"/>
                  </a:lnTo>
                  <a:lnTo>
                    <a:pt x="823" y="845"/>
                  </a:lnTo>
                  <a:lnTo>
                    <a:pt x="848" y="801"/>
                  </a:lnTo>
                  <a:lnTo>
                    <a:pt x="878" y="748"/>
                  </a:lnTo>
                  <a:lnTo>
                    <a:pt x="910" y="691"/>
                  </a:lnTo>
                  <a:lnTo>
                    <a:pt x="944" y="634"/>
                  </a:lnTo>
                  <a:lnTo>
                    <a:pt x="980" y="572"/>
                  </a:lnTo>
                  <a:lnTo>
                    <a:pt x="1017" y="512"/>
                  </a:lnTo>
                  <a:lnTo>
                    <a:pt x="1056" y="451"/>
                  </a:lnTo>
                  <a:lnTo>
                    <a:pt x="1095" y="392"/>
                  </a:lnTo>
                  <a:lnTo>
                    <a:pt x="1136" y="335"/>
                  </a:lnTo>
                  <a:lnTo>
                    <a:pt x="1176" y="280"/>
                  </a:lnTo>
                  <a:lnTo>
                    <a:pt x="1216" y="230"/>
                  </a:lnTo>
                  <a:lnTo>
                    <a:pt x="1258" y="185"/>
                  </a:lnTo>
                  <a:lnTo>
                    <a:pt x="1300" y="145"/>
                  </a:lnTo>
                  <a:lnTo>
                    <a:pt x="1340" y="113"/>
                  </a:lnTo>
                  <a:lnTo>
                    <a:pt x="1383" y="79"/>
                  </a:lnTo>
                  <a:lnTo>
                    <a:pt x="1424" y="42"/>
                  </a:lnTo>
                  <a:lnTo>
                    <a:pt x="1465" y="0"/>
                  </a:lnTo>
                  <a:close/>
                </a:path>
              </a:pathLst>
            </a:custGeom>
            <a:gradFill flip="none" rotWithShape="1">
              <a:gsLst>
                <a:gs pos="0">
                  <a:schemeClr val="accent1">
                    <a:lumMod val="92000"/>
                  </a:schemeClr>
                </a:gs>
                <a:gs pos="100000">
                  <a:schemeClr val="accent1">
                    <a:lumMod val="49000"/>
                  </a:schemeClr>
                </a:gs>
              </a:gsLst>
              <a:lin ang="13500000" scaled="1"/>
              <a:tileRect/>
            </a:gradFill>
            <a:ln w="38100">
              <a:solidFill>
                <a:schemeClr val="accent1"/>
              </a:solidFill>
              <a:prstDash val="solid"/>
              <a:round/>
              <a:headEnd/>
              <a:tailEnd/>
            </a:ln>
            <a:sp3d prstMaterial="matte">
              <a:bevelB w="0" h="2540000"/>
            </a:sp3d>
          </p:spPr>
          <p:txBody>
            <a:bodyPr vert="horz" wrap="square" lIns="91440" tIns="45720" rIns="91440" bIns="45720" numCol="1" anchor="t" anchorCtr="0" compatLnSpc="1">
              <a:prstTxWarp prst="textNoShape">
                <a:avLst/>
              </a:prstTxWarp>
            </a:bodyPr>
            <a:lstStyle/>
            <a:p>
              <a:endParaRPr lang="en-IN"/>
            </a:p>
          </p:txBody>
        </p:sp>
        <p:sp>
          <p:nvSpPr>
            <p:cNvPr id="23" name="Freeform 18"/>
            <p:cNvSpPr>
              <a:spLocks/>
            </p:cNvSpPr>
            <p:nvPr/>
          </p:nvSpPr>
          <p:spPr bwMode="auto">
            <a:xfrm>
              <a:off x="5487988" y="4665663"/>
              <a:ext cx="2905125" cy="1785938"/>
            </a:xfrm>
            <a:custGeom>
              <a:avLst/>
              <a:gdLst>
                <a:gd name="T0" fmla="*/ 907 w 1830"/>
                <a:gd name="T1" fmla="*/ 34 h 1125"/>
                <a:gd name="T2" fmla="*/ 885 w 1830"/>
                <a:gd name="T3" fmla="*/ 141 h 1125"/>
                <a:gd name="T4" fmla="*/ 891 w 1830"/>
                <a:gd name="T5" fmla="*/ 197 h 1125"/>
                <a:gd name="T6" fmla="*/ 944 w 1830"/>
                <a:gd name="T7" fmla="*/ 311 h 1125"/>
                <a:gd name="T8" fmla="*/ 1040 w 1830"/>
                <a:gd name="T9" fmla="*/ 389 h 1125"/>
                <a:gd name="T10" fmla="*/ 1165 w 1830"/>
                <a:gd name="T11" fmla="*/ 418 h 1125"/>
                <a:gd name="T12" fmla="*/ 1206 w 1830"/>
                <a:gd name="T13" fmla="*/ 416 h 1125"/>
                <a:gd name="T14" fmla="*/ 1273 w 1830"/>
                <a:gd name="T15" fmla="*/ 396 h 1125"/>
                <a:gd name="T16" fmla="*/ 1362 w 1830"/>
                <a:gd name="T17" fmla="*/ 336 h 1125"/>
                <a:gd name="T18" fmla="*/ 1420 w 1830"/>
                <a:gd name="T19" fmla="*/ 252 h 1125"/>
                <a:gd name="T20" fmla="*/ 1442 w 1830"/>
                <a:gd name="T21" fmla="*/ 167 h 1125"/>
                <a:gd name="T22" fmla="*/ 1434 w 1830"/>
                <a:gd name="T23" fmla="*/ 67 h 1125"/>
                <a:gd name="T24" fmla="*/ 1830 w 1830"/>
                <a:gd name="T25" fmla="*/ 0 h 1125"/>
                <a:gd name="T26" fmla="*/ 1780 w 1830"/>
                <a:gd name="T27" fmla="*/ 78 h 1125"/>
                <a:gd name="T28" fmla="*/ 1730 w 1830"/>
                <a:gd name="T29" fmla="*/ 127 h 1125"/>
                <a:gd name="T30" fmla="*/ 1702 w 1830"/>
                <a:gd name="T31" fmla="*/ 149 h 1125"/>
                <a:gd name="T32" fmla="*/ 1706 w 1830"/>
                <a:gd name="T33" fmla="*/ 161 h 1125"/>
                <a:gd name="T34" fmla="*/ 1732 w 1830"/>
                <a:gd name="T35" fmla="*/ 210 h 1125"/>
                <a:gd name="T36" fmla="*/ 1759 w 1830"/>
                <a:gd name="T37" fmla="*/ 294 h 1125"/>
                <a:gd name="T38" fmla="*/ 1766 w 1830"/>
                <a:gd name="T39" fmla="*/ 402 h 1125"/>
                <a:gd name="T40" fmla="*/ 1741 w 1830"/>
                <a:gd name="T41" fmla="*/ 490 h 1125"/>
                <a:gd name="T42" fmla="*/ 1692 w 1830"/>
                <a:gd name="T43" fmla="*/ 560 h 1125"/>
                <a:gd name="T44" fmla="*/ 1639 w 1830"/>
                <a:gd name="T45" fmla="*/ 611 h 1125"/>
                <a:gd name="T46" fmla="*/ 1600 w 1830"/>
                <a:gd name="T47" fmla="*/ 640 h 1125"/>
                <a:gd name="T48" fmla="*/ 1593 w 1830"/>
                <a:gd name="T49" fmla="*/ 648 h 1125"/>
                <a:gd name="T50" fmla="*/ 1613 w 1830"/>
                <a:gd name="T51" fmla="*/ 682 h 1125"/>
                <a:gd name="T52" fmla="*/ 1638 w 1830"/>
                <a:gd name="T53" fmla="*/ 746 h 1125"/>
                <a:gd name="T54" fmla="*/ 1644 w 1830"/>
                <a:gd name="T55" fmla="*/ 837 h 1125"/>
                <a:gd name="T56" fmla="*/ 1610 w 1830"/>
                <a:gd name="T57" fmla="*/ 946 h 1125"/>
                <a:gd name="T58" fmla="*/ 1542 w 1830"/>
                <a:gd name="T59" fmla="*/ 1039 h 1125"/>
                <a:gd name="T60" fmla="*/ 1447 w 1830"/>
                <a:gd name="T61" fmla="*/ 1098 h 1125"/>
                <a:gd name="T62" fmla="*/ 1359 w 1830"/>
                <a:gd name="T63" fmla="*/ 1111 h 1125"/>
                <a:gd name="T64" fmla="*/ 1270 w 1830"/>
                <a:gd name="T65" fmla="*/ 1112 h 1125"/>
                <a:gd name="T66" fmla="*/ 1128 w 1830"/>
                <a:gd name="T67" fmla="*/ 1114 h 1125"/>
                <a:gd name="T68" fmla="*/ 952 w 1830"/>
                <a:gd name="T69" fmla="*/ 1117 h 1125"/>
                <a:gd name="T70" fmla="*/ 763 w 1830"/>
                <a:gd name="T71" fmla="*/ 1120 h 1125"/>
                <a:gd name="T72" fmla="*/ 578 w 1830"/>
                <a:gd name="T73" fmla="*/ 1123 h 1125"/>
                <a:gd name="T74" fmla="*/ 420 w 1830"/>
                <a:gd name="T75" fmla="*/ 1125 h 1125"/>
                <a:gd name="T76" fmla="*/ 342 w 1830"/>
                <a:gd name="T77" fmla="*/ 884 h 1125"/>
                <a:gd name="T78" fmla="*/ 286 w 1830"/>
                <a:gd name="T79" fmla="*/ 924 h 1125"/>
                <a:gd name="T80" fmla="*/ 200 w 1830"/>
                <a:gd name="T81" fmla="*/ 944 h 1125"/>
                <a:gd name="T82" fmla="*/ 131 w 1830"/>
                <a:gd name="T83" fmla="*/ 932 h 1125"/>
                <a:gd name="T84" fmla="*/ 48 w 1830"/>
                <a:gd name="T85" fmla="*/ 873 h 1125"/>
                <a:gd name="T86" fmla="*/ 4 w 1830"/>
                <a:gd name="T87" fmla="*/ 782 h 1125"/>
                <a:gd name="T88" fmla="*/ 13 w 1830"/>
                <a:gd name="T89" fmla="*/ 677 h 1125"/>
                <a:gd name="T90" fmla="*/ 71 w 1830"/>
                <a:gd name="T91" fmla="*/ 594 h 1125"/>
                <a:gd name="T92" fmla="*/ 163 w 1830"/>
                <a:gd name="T93" fmla="*/ 550 h 1125"/>
                <a:gd name="T94" fmla="*/ 234 w 1830"/>
                <a:gd name="T95" fmla="*/ 550 h 1125"/>
                <a:gd name="T96" fmla="*/ 324 w 1830"/>
                <a:gd name="T97" fmla="*/ 590 h 1125"/>
                <a:gd name="T98" fmla="*/ 420 w 1830"/>
                <a:gd name="T99" fmla="*/ 627 h 1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30" h="1125">
                  <a:moveTo>
                    <a:pt x="420" y="0"/>
                  </a:moveTo>
                  <a:lnTo>
                    <a:pt x="923" y="0"/>
                  </a:lnTo>
                  <a:lnTo>
                    <a:pt x="907" y="34"/>
                  </a:lnTo>
                  <a:lnTo>
                    <a:pt x="895" y="68"/>
                  </a:lnTo>
                  <a:lnTo>
                    <a:pt x="887" y="104"/>
                  </a:lnTo>
                  <a:lnTo>
                    <a:pt x="885" y="141"/>
                  </a:lnTo>
                  <a:lnTo>
                    <a:pt x="887" y="169"/>
                  </a:lnTo>
                  <a:lnTo>
                    <a:pt x="891" y="195"/>
                  </a:lnTo>
                  <a:lnTo>
                    <a:pt x="891" y="197"/>
                  </a:lnTo>
                  <a:lnTo>
                    <a:pt x="903" y="238"/>
                  </a:lnTo>
                  <a:lnTo>
                    <a:pt x="921" y="276"/>
                  </a:lnTo>
                  <a:lnTo>
                    <a:pt x="944" y="311"/>
                  </a:lnTo>
                  <a:lnTo>
                    <a:pt x="972" y="342"/>
                  </a:lnTo>
                  <a:lnTo>
                    <a:pt x="1004" y="367"/>
                  </a:lnTo>
                  <a:lnTo>
                    <a:pt x="1040" y="389"/>
                  </a:lnTo>
                  <a:lnTo>
                    <a:pt x="1079" y="406"/>
                  </a:lnTo>
                  <a:lnTo>
                    <a:pt x="1121" y="415"/>
                  </a:lnTo>
                  <a:lnTo>
                    <a:pt x="1165" y="418"/>
                  </a:lnTo>
                  <a:lnTo>
                    <a:pt x="1166" y="418"/>
                  </a:lnTo>
                  <a:lnTo>
                    <a:pt x="1180" y="418"/>
                  </a:lnTo>
                  <a:lnTo>
                    <a:pt x="1206" y="416"/>
                  </a:lnTo>
                  <a:lnTo>
                    <a:pt x="1220" y="414"/>
                  </a:lnTo>
                  <a:lnTo>
                    <a:pt x="1240" y="408"/>
                  </a:lnTo>
                  <a:lnTo>
                    <a:pt x="1273" y="396"/>
                  </a:lnTo>
                  <a:lnTo>
                    <a:pt x="1305" y="380"/>
                  </a:lnTo>
                  <a:lnTo>
                    <a:pt x="1335" y="361"/>
                  </a:lnTo>
                  <a:lnTo>
                    <a:pt x="1362" y="336"/>
                  </a:lnTo>
                  <a:lnTo>
                    <a:pt x="1385" y="311"/>
                  </a:lnTo>
                  <a:lnTo>
                    <a:pt x="1405" y="282"/>
                  </a:lnTo>
                  <a:lnTo>
                    <a:pt x="1420" y="252"/>
                  </a:lnTo>
                  <a:lnTo>
                    <a:pt x="1430" y="223"/>
                  </a:lnTo>
                  <a:lnTo>
                    <a:pt x="1438" y="194"/>
                  </a:lnTo>
                  <a:lnTo>
                    <a:pt x="1442" y="167"/>
                  </a:lnTo>
                  <a:lnTo>
                    <a:pt x="1443" y="139"/>
                  </a:lnTo>
                  <a:lnTo>
                    <a:pt x="1441" y="102"/>
                  </a:lnTo>
                  <a:lnTo>
                    <a:pt x="1434" y="67"/>
                  </a:lnTo>
                  <a:lnTo>
                    <a:pt x="1421" y="33"/>
                  </a:lnTo>
                  <a:lnTo>
                    <a:pt x="1406" y="0"/>
                  </a:lnTo>
                  <a:lnTo>
                    <a:pt x="1830" y="0"/>
                  </a:lnTo>
                  <a:lnTo>
                    <a:pt x="1815" y="29"/>
                  </a:lnTo>
                  <a:lnTo>
                    <a:pt x="1797" y="56"/>
                  </a:lnTo>
                  <a:lnTo>
                    <a:pt x="1780" y="78"/>
                  </a:lnTo>
                  <a:lnTo>
                    <a:pt x="1763" y="97"/>
                  </a:lnTo>
                  <a:lnTo>
                    <a:pt x="1747" y="115"/>
                  </a:lnTo>
                  <a:lnTo>
                    <a:pt x="1730" y="127"/>
                  </a:lnTo>
                  <a:lnTo>
                    <a:pt x="1718" y="138"/>
                  </a:lnTo>
                  <a:lnTo>
                    <a:pt x="1709" y="145"/>
                  </a:lnTo>
                  <a:lnTo>
                    <a:pt x="1702" y="149"/>
                  </a:lnTo>
                  <a:lnTo>
                    <a:pt x="1699" y="150"/>
                  </a:lnTo>
                  <a:lnTo>
                    <a:pt x="1700" y="154"/>
                  </a:lnTo>
                  <a:lnTo>
                    <a:pt x="1706" y="161"/>
                  </a:lnTo>
                  <a:lnTo>
                    <a:pt x="1713" y="174"/>
                  </a:lnTo>
                  <a:lnTo>
                    <a:pt x="1722" y="190"/>
                  </a:lnTo>
                  <a:lnTo>
                    <a:pt x="1732" y="210"/>
                  </a:lnTo>
                  <a:lnTo>
                    <a:pt x="1742" y="235"/>
                  </a:lnTo>
                  <a:lnTo>
                    <a:pt x="1751" y="262"/>
                  </a:lnTo>
                  <a:lnTo>
                    <a:pt x="1759" y="294"/>
                  </a:lnTo>
                  <a:lnTo>
                    <a:pt x="1765" y="327"/>
                  </a:lnTo>
                  <a:lnTo>
                    <a:pt x="1767" y="364"/>
                  </a:lnTo>
                  <a:lnTo>
                    <a:pt x="1766" y="402"/>
                  </a:lnTo>
                  <a:lnTo>
                    <a:pt x="1762" y="433"/>
                  </a:lnTo>
                  <a:lnTo>
                    <a:pt x="1754" y="462"/>
                  </a:lnTo>
                  <a:lnTo>
                    <a:pt x="1741" y="490"/>
                  </a:lnTo>
                  <a:lnTo>
                    <a:pt x="1727" y="515"/>
                  </a:lnTo>
                  <a:lnTo>
                    <a:pt x="1710" y="538"/>
                  </a:lnTo>
                  <a:lnTo>
                    <a:pt x="1692" y="560"/>
                  </a:lnTo>
                  <a:lnTo>
                    <a:pt x="1674" y="579"/>
                  </a:lnTo>
                  <a:lnTo>
                    <a:pt x="1657" y="596"/>
                  </a:lnTo>
                  <a:lnTo>
                    <a:pt x="1639" y="611"/>
                  </a:lnTo>
                  <a:lnTo>
                    <a:pt x="1623" y="623"/>
                  </a:lnTo>
                  <a:lnTo>
                    <a:pt x="1610" y="633"/>
                  </a:lnTo>
                  <a:lnTo>
                    <a:pt x="1600" y="640"/>
                  </a:lnTo>
                  <a:lnTo>
                    <a:pt x="1593" y="645"/>
                  </a:lnTo>
                  <a:lnTo>
                    <a:pt x="1591" y="646"/>
                  </a:lnTo>
                  <a:lnTo>
                    <a:pt x="1593" y="648"/>
                  </a:lnTo>
                  <a:lnTo>
                    <a:pt x="1598" y="655"/>
                  </a:lnTo>
                  <a:lnTo>
                    <a:pt x="1605" y="666"/>
                  </a:lnTo>
                  <a:lnTo>
                    <a:pt x="1613" y="682"/>
                  </a:lnTo>
                  <a:lnTo>
                    <a:pt x="1622" y="700"/>
                  </a:lnTo>
                  <a:lnTo>
                    <a:pt x="1630" y="722"/>
                  </a:lnTo>
                  <a:lnTo>
                    <a:pt x="1638" y="746"/>
                  </a:lnTo>
                  <a:lnTo>
                    <a:pt x="1643" y="774"/>
                  </a:lnTo>
                  <a:lnTo>
                    <a:pt x="1645" y="805"/>
                  </a:lnTo>
                  <a:lnTo>
                    <a:pt x="1644" y="837"/>
                  </a:lnTo>
                  <a:lnTo>
                    <a:pt x="1638" y="871"/>
                  </a:lnTo>
                  <a:lnTo>
                    <a:pt x="1625" y="909"/>
                  </a:lnTo>
                  <a:lnTo>
                    <a:pt x="1610" y="946"/>
                  </a:lnTo>
                  <a:lnTo>
                    <a:pt x="1591" y="979"/>
                  </a:lnTo>
                  <a:lnTo>
                    <a:pt x="1568" y="1012"/>
                  </a:lnTo>
                  <a:lnTo>
                    <a:pt x="1542" y="1039"/>
                  </a:lnTo>
                  <a:lnTo>
                    <a:pt x="1513" y="1064"/>
                  </a:lnTo>
                  <a:lnTo>
                    <a:pt x="1482" y="1083"/>
                  </a:lnTo>
                  <a:lnTo>
                    <a:pt x="1447" y="1098"/>
                  </a:lnTo>
                  <a:lnTo>
                    <a:pt x="1412" y="1108"/>
                  </a:lnTo>
                  <a:lnTo>
                    <a:pt x="1374" y="1111"/>
                  </a:lnTo>
                  <a:lnTo>
                    <a:pt x="1359" y="1111"/>
                  </a:lnTo>
                  <a:lnTo>
                    <a:pt x="1337" y="1112"/>
                  </a:lnTo>
                  <a:lnTo>
                    <a:pt x="1307" y="1112"/>
                  </a:lnTo>
                  <a:lnTo>
                    <a:pt x="1270" y="1112"/>
                  </a:lnTo>
                  <a:lnTo>
                    <a:pt x="1227" y="1113"/>
                  </a:lnTo>
                  <a:lnTo>
                    <a:pt x="1180" y="1113"/>
                  </a:lnTo>
                  <a:lnTo>
                    <a:pt x="1128" y="1114"/>
                  </a:lnTo>
                  <a:lnTo>
                    <a:pt x="1071" y="1116"/>
                  </a:lnTo>
                  <a:lnTo>
                    <a:pt x="1013" y="1117"/>
                  </a:lnTo>
                  <a:lnTo>
                    <a:pt x="952" y="1117"/>
                  </a:lnTo>
                  <a:lnTo>
                    <a:pt x="890" y="1118"/>
                  </a:lnTo>
                  <a:lnTo>
                    <a:pt x="826" y="1119"/>
                  </a:lnTo>
                  <a:lnTo>
                    <a:pt x="763" y="1120"/>
                  </a:lnTo>
                  <a:lnTo>
                    <a:pt x="699" y="1121"/>
                  </a:lnTo>
                  <a:lnTo>
                    <a:pt x="638" y="1121"/>
                  </a:lnTo>
                  <a:lnTo>
                    <a:pt x="578" y="1123"/>
                  </a:lnTo>
                  <a:lnTo>
                    <a:pt x="521" y="1124"/>
                  </a:lnTo>
                  <a:lnTo>
                    <a:pt x="468" y="1124"/>
                  </a:lnTo>
                  <a:lnTo>
                    <a:pt x="420" y="1125"/>
                  </a:lnTo>
                  <a:lnTo>
                    <a:pt x="420" y="796"/>
                  </a:lnTo>
                  <a:lnTo>
                    <a:pt x="349" y="875"/>
                  </a:lnTo>
                  <a:lnTo>
                    <a:pt x="342" y="884"/>
                  </a:lnTo>
                  <a:lnTo>
                    <a:pt x="334" y="892"/>
                  </a:lnTo>
                  <a:lnTo>
                    <a:pt x="311" y="910"/>
                  </a:lnTo>
                  <a:lnTo>
                    <a:pt x="286" y="924"/>
                  </a:lnTo>
                  <a:lnTo>
                    <a:pt x="258" y="934"/>
                  </a:lnTo>
                  <a:lnTo>
                    <a:pt x="230" y="941"/>
                  </a:lnTo>
                  <a:lnTo>
                    <a:pt x="200" y="944"/>
                  </a:lnTo>
                  <a:lnTo>
                    <a:pt x="199" y="944"/>
                  </a:lnTo>
                  <a:lnTo>
                    <a:pt x="164" y="941"/>
                  </a:lnTo>
                  <a:lnTo>
                    <a:pt x="131" y="932"/>
                  </a:lnTo>
                  <a:lnTo>
                    <a:pt x="100" y="917"/>
                  </a:lnTo>
                  <a:lnTo>
                    <a:pt x="72" y="897"/>
                  </a:lnTo>
                  <a:lnTo>
                    <a:pt x="48" y="873"/>
                  </a:lnTo>
                  <a:lnTo>
                    <a:pt x="28" y="845"/>
                  </a:lnTo>
                  <a:lnTo>
                    <a:pt x="13" y="815"/>
                  </a:lnTo>
                  <a:lnTo>
                    <a:pt x="4" y="782"/>
                  </a:lnTo>
                  <a:lnTo>
                    <a:pt x="0" y="746"/>
                  </a:lnTo>
                  <a:lnTo>
                    <a:pt x="4" y="710"/>
                  </a:lnTo>
                  <a:lnTo>
                    <a:pt x="13" y="677"/>
                  </a:lnTo>
                  <a:lnTo>
                    <a:pt x="28" y="646"/>
                  </a:lnTo>
                  <a:lnTo>
                    <a:pt x="46" y="618"/>
                  </a:lnTo>
                  <a:lnTo>
                    <a:pt x="71" y="594"/>
                  </a:lnTo>
                  <a:lnTo>
                    <a:pt x="98" y="574"/>
                  </a:lnTo>
                  <a:lnTo>
                    <a:pt x="130" y="559"/>
                  </a:lnTo>
                  <a:lnTo>
                    <a:pt x="163" y="550"/>
                  </a:lnTo>
                  <a:lnTo>
                    <a:pt x="199" y="546"/>
                  </a:lnTo>
                  <a:lnTo>
                    <a:pt x="199" y="546"/>
                  </a:lnTo>
                  <a:lnTo>
                    <a:pt x="234" y="550"/>
                  </a:lnTo>
                  <a:lnTo>
                    <a:pt x="265" y="558"/>
                  </a:lnTo>
                  <a:lnTo>
                    <a:pt x="296" y="572"/>
                  </a:lnTo>
                  <a:lnTo>
                    <a:pt x="324" y="590"/>
                  </a:lnTo>
                  <a:lnTo>
                    <a:pt x="348" y="613"/>
                  </a:lnTo>
                  <a:lnTo>
                    <a:pt x="359" y="627"/>
                  </a:lnTo>
                  <a:lnTo>
                    <a:pt x="420" y="627"/>
                  </a:lnTo>
                  <a:lnTo>
                    <a:pt x="420" y="0"/>
                  </a:lnTo>
                  <a:close/>
                </a:path>
              </a:pathLst>
            </a:custGeom>
            <a:gradFill flip="none" rotWithShape="1">
              <a:gsLst>
                <a:gs pos="100000">
                  <a:schemeClr val="accent3">
                    <a:lumMod val="97000"/>
                  </a:schemeClr>
                </a:gs>
                <a:gs pos="0">
                  <a:schemeClr val="accent3">
                    <a:lumMod val="46000"/>
                    <a:lumOff val="54000"/>
                  </a:schemeClr>
                </a:gs>
              </a:gsLst>
              <a:lin ang="2700000" scaled="1"/>
              <a:tileRect/>
            </a:gradFill>
            <a:ln w="28575">
              <a:solidFill>
                <a:schemeClr val="accent3"/>
              </a:solidFill>
              <a:prstDash val="solid"/>
              <a:round/>
              <a:headEnd/>
              <a:tailEnd/>
            </a:ln>
            <a:sp3d prstMaterial="matte">
              <a:bevelB w="0" h="2540000"/>
            </a:sp3d>
          </p:spPr>
          <p:txBody>
            <a:bodyPr vert="horz" wrap="square" lIns="91440" tIns="45720" rIns="91440" bIns="45720" numCol="1" anchor="t" anchorCtr="0" compatLnSpc="1">
              <a:prstTxWarp prst="textNoShape">
                <a:avLst/>
              </a:prstTxWarp>
            </a:bodyPr>
            <a:lstStyle/>
            <a:p>
              <a:endParaRPr lang="en-IN"/>
            </a:p>
          </p:txBody>
        </p:sp>
      </p:grpSp>
      <p:pic>
        <p:nvPicPr>
          <p:cNvPr id="5" name="Picture 4">
            <a:extLst>
              <a:ext uri="{FF2B5EF4-FFF2-40B4-BE49-F238E27FC236}">
                <a16:creationId xmlns:a16="http://schemas.microsoft.com/office/drawing/2014/main" id="{3E68E06F-7DF5-4D76-A79D-63CEE6327D09}"/>
              </a:ext>
            </a:extLst>
          </p:cNvPr>
          <p:cNvPicPr>
            <a:picLocks noChangeAspect="1"/>
          </p:cNvPicPr>
          <p:nvPr/>
        </p:nvPicPr>
        <p:blipFill>
          <a:blip r:embed="rId2"/>
          <a:stretch>
            <a:fillRect/>
          </a:stretch>
        </p:blipFill>
        <p:spPr>
          <a:xfrm>
            <a:off x="10210448" y="365125"/>
            <a:ext cx="1396105" cy="1402202"/>
          </a:xfrm>
          <a:prstGeom prst="rect">
            <a:avLst/>
          </a:prstGeom>
        </p:spPr>
      </p:pic>
      <p:pic>
        <p:nvPicPr>
          <p:cNvPr id="6" name="Picture 5">
            <a:extLst>
              <a:ext uri="{FF2B5EF4-FFF2-40B4-BE49-F238E27FC236}">
                <a16:creationId xmlns:a16="http://schemas.microsoft.com/office/drawing/2014/main" id="{7DA3455D-4018-4AEB-9F13-6B9E14EB803F}"/>
              </a:ext>
            </a:extLst>
          </p:cNvPr>
          <p:cNvPicPr>
            <a:picLocks noChangeAspect="1"/>
          </p:cNvPicPr>
          <p:nvPr/>
        </p:nvPicPr>
        <p:blipFill>
          <a:blip r:embed="rId3"/>
          <a:stretch>
            <a:fillRect/>
          </a:stretch>
        </p:blipFill>
        <p:spPr>
          <a:xfrm>
            <a:off x="6468140" y="1347547"/>
            <a:ext cx="1948821" cy="1648951"/>
          </a:xfrm>
          <a:prstGeom prst="rect">
            <a:avLst/>
          </a:prstGeom>
        </p:spPr>
      </p:pic>
      <p:pic>
        <p:nvPicPr>
          <p:cNvPr id="7" name="Picture 6">
            <a:extLst>
              <a:ext uri="{FF2B5EF4-FFF2-40B4-BE49-F238E27FC236}">
                <a16:creationId xmlns:a16="http://schemas.microsoft.com/office/drawing/2014/main" id="{F4E76FE8-FC83-4E10-B82A-63750E0D9D65}"/>
              </a:ext>
            </a:extLst>
          </p:cNvPr>
          <p:cNvPicPr>
            <a:picLocks noChangeAspect="1"/>
          </p:cNvPicPr>
          <p:nvPr/>
        </p:nvPicPr>
        <p:blipFill>
          <a:blip r:embed="rId4"/>
          <a:stretch>
            <a:fillRect/>
          </a:stretch>
        </p:blipFill>
        <p:spPr>
          <a:xfrm>
            <a:off x="9655665" y="2835493"/>
            <a:ext cx="2505673" cy="1648951"/>
          </a:xfrm>
          <a:prstGeom prst="rect">
            <a:avLst/>
          </a:prstGeom>
        </p:spPr>
      </p:pic>
      <p:pic>
        <p:nvPicPr>
          <p:cNvPr id="8" name="Picture 7">
            <a:extLst>
              <a:ext uri="{FF2B5EF4-FFF2-40B4-BE49-F238E27FC236}">
                <a16:creationId xmlns:a16="http://schemas.microsoft.com/office/drawing/2014/main" id="{4E771CBD-55E1-42AE-8A82-B314BF3BF5B1}"/>
              </a:ext>
            </a:extLst>
          </p:cNvPr>
          <p:cNvPicPr>
            <a:picLocks noChangeAspect="1"/>
          </p:cNvPicPr>
          <p:nvPr/>
        </p:nvPicPr>
        <p:blipFill>
          <a:blip r:embed="rId5"/>
          <a:stretch>
            <a:fillRect/>
          </a:stretch>
        </p:blipFill>
        <p:spPr>
          <a:xfrm>
            <a:off x="6468140" y="4379220"/>
            <a:ext cx="3029975" cy="1511939"/>
          </a:xfrm>
          <a:prstGeom prst="rect">
            <a:avLst/>
          </a:prstGeom>
        </p:spPr>
      </p:pic>
    </p:spTree>
    <p:extLst>
      <p:ext uri="{BB962C8B-B14F-4D97-AF65-F5344CB8AC3E}">
        <p14:creationId xmlns:p14="http://schemas.microsoft.com/office/powerpoint/2010/main" val="315189624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p:cNvCxnSpPr>
            <a:cxnSpLocks/>
          </p:cNvCxnSpPr>
          <p:nvPr/>
        </p:nvCxnSpPr>
        <p:spPr>
          <a:xfrm>
            <a:off x="6096001" y="1861610"/>
            <a:ext cx="0" cy="1482631"/>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cxnSpLocks/>
          </p:cNvCxnSpPr>
          <p:nvPr/>
        </p:nvCxnSpPr>
        <p:spPr>
          <a:xfrm>
            <a:off x="6096001" y="0"/>
            <a:ext cx="0" cy="1678934"/>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5998356" y="1666322"/>
            <a:ext cx="195290" cy="1952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11" name="Oval 10"/>
          <p:cNvSpPr/>
          <p:nvPr/>
        </p:nvSpPr>
        <p:spPr>
          <a:xfrm>
            <a:off x="6056831" y="1724797"/>
            <a:ext cx="78338" cy="783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14" name="Oval 13"/>
          <p:cNvSpPr/>
          <p:nvPr/>
        </p:nvSpPr>
        <p:spPr>
          <a:xfrm>
            <a:off x="5998356" y="3331629"/>
            <a:ext cx="195290" cy="1952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15" name="Oval 14"/>
          <p:cNvSpPr/>
          <p:nvPr/>
        </p:nvSpPr>
        <p:spPr>
          <a:xfrm>
            <a:off x="6056831" y="3390104"/>
            <a:ext cx="78338" cy="783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pic>
        <p:nvPicPr>
          <p:cNvPr id="2" name="Picture 1">
            <a:extLst>
              <a:ext uri="{FF2B5EF4-FFF2-40B4-BE49-F238E27FC236}">
                <a16:creationId xmlns:a16="http://schemas.microsoft.com/office/drawing/2014/main" id="{C2A8923D-3086-4AF0-877B-B203EEACE0DD}"/>
              </a:ext>
            </a:extLst>
          </p:cNvPr>
          <p:cNvPicPr>
            <a:picLocks noChangeAspect="1"/>
          </p:cNvPicPr>
          <p:nvPr/>
        </p:nvPicPr>
        <p:blipFill>
          <a:blip r:embed="rId2"/>
          <a:stretch>
            <a:fillRect/>
          </a:stretch>
        </p:blipFill>
        <p:spPr>
          <a:xfrm>
            <a:off x="1855767" y="833545"/>
            <a:ext cx="1815083" cy="2320472"/>
          </a:xfrm>
          <a:prstGeom prst="rect">
            <a:avLst/>
          </a:prstGeom>
        </p:spPr>
      </p:pic>
      <p:pic>
        <p:nvPicPr>
          <p:cNvPr id="3" name="Picture 2">
            <a:extLst>
              <a:ext uri="{FF2B5EF4-FFF2-40B4-BE49-F238E27FC236}">
                <a16:creationId xmlns:a16="http://schemas.microsoft.com/office/drawing/2014/main" id="{E9D31EFE-0122-498E-A40C-1AE91B5F71FB}"/>
              </a:ext>
            </a:extLst>
          </p:cNvPr>
          <p:cNvPicPr>
            <a:picLocks noChangeAspect="1"/>
          </p:cNvPicPr>
          <p:nvPr/>
        </p:nvPicPr>
        <p:blipFill>
          <a:blip r:embed="rId3"/>
          <a:stretch>
            <a:fillRect/>
          </a:stretch>
        </p:blipFill>
        <p:spPr>
          <a:xfrm>
            <a:off x="8182090" y="944882"/>
            <a:ext cx="1598013" cy="2116370"/>
          </a:xfrm>
          <a:prstGeom prst="rect">
            <a:avLst/>
          </a:prstGeom>
        </p:spPr>
      </p:pic>
      <p:pic>
        <p:nvPicPr>
          <p:cNvPr id="4" name="Picture 3">
            <a:extLst>
              <a:ext uri="{FF2B5EF4-FFF2-40B4-BE49-F238E27FC236}">
                <a16:creationId xmlns:a16="http://schemas.microsoft.com/office/drawing/2014/main" id="{979098B5-A678-4525-AA9B-4DB91EA1EF8E}"/>
              </a:ext>
            </a:extLst>
          </p:cNvPr>
          <p:cNvPicPr>
            <a:picLocks noChangeAspect="1"/>
          </p:cNvPicPr>
          <p:nvPr/>
        </p:nvPicPr>
        <p:blipFill>
          <a:blip r:embed="rId4"/>
          <a:stretch>
            <a:fillRect/>
          </a:stretch>
        </p:blipFill>
        <p:spPr>
          <a:xfrm>
            <a:off x="5409984" y="3691734"/>
            <a:ext cx="1902117" cy="2609314"/>
          </a:xfrm>
          <a:prstGeom prst="rect">
            <a:avLst/>
          </a:prstGeom>
        </p:spPr>
      </p:pic>
    </p:spTree>
    <p:extLst>
      <p:ext uri="{BB962C8B-B14F-4D97-AF65-F5344CB8AC3E}">
        <p14:creationId xmlns:p14="http://schemas.microsoft.com/office/powerpoint/2010/main" val="123833455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up)">
                                      <p:cBhvr>
                                        <p:cTn id="7" dur="500"/>
                                        <p:tgtEl>
                                          <p:spTgt spid="3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up)">
                                      <p:cBhvr>
                                        <p:cTn id="19" dur="500"/>
                                        <p:tgtEl>
                                          <p:spTgt spid="23"/>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 name="Rectangle 534"/>
          <p:cNvSpPr/>
          <p:nvPr/>
        </p:nvSpPr>
        <p:spPr>
          <a:xfrm>
            <a:off x="904007" y="1789254"/>
            <a:ext cx="4971336" cy="340734"/>
          </a:xfrm>
          <a:prstGeom prst="rect">
            <a:avLst/>
          </a:prstGeom>
        </p:spPr>
        <p:txBody>
          <a:bodyPr wrap="square">
            <a:spAutoFit/>
          </a:bodyPr>
          <a:lstStyle/>
          <a:p>
            <a:pPr>
              <a:lnSpc>
                <a:spcPct val="150000"/>
              </a:lnSpc>
            </a:pPr>
            <a:r>
              <a:rPr lang="en-US" sz="1200" dirty="0">
                <a:solidFill>
                  <a:srgbClr val="010101"/>
                </a:solidFill>
              </a:rPr>
              <a:t>, </a:t>
            </a:r>
          </a:p>
        </p:txBody>
      </p:sp>
      <p:sp>
        <p:nvSpPr>
          <p:cNvPr id="536" name="TextBox 535"/>
          <p:cNvSpPr txBox="1"/>
          <p:nvPr/>
        </p:nvSpPr>
        <p:spPr>
          <a:xfrm>
            <a:off x="962076" y="1365455"/>
            <a:ext cx="6313363" cy="1077218"/>
          </a:xfrm>
          <a:prstGeom prst="rect">
            <a:avLst/>
          </a:prstGeom>
          <a:noFill/>
        </p:spPr>
        <p:txBody>
          <a:bodyPr wrap="square" rtlCol="0">
            <a:spAutoFit/>
          </a:bodyPr>
          <a:lstStyle/>
          <a:p>
            <a:pPr algn="ctr"/>
            <a:r>
              <a:rPr lang="en-US" sz="3200" dirty="0">
                <a:latin typeface="+mj-lt"/>
              </a:rPr>
              <a:t>SRHR &amp; MENTAL HEALTH AND ENVISIONING 2035</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2636" y="-986327"/>
            <a:ext cx="5299364" cy="6858000"/>
          </a:xfrm>
          <a:prstGeom prst="rect">
            <a:avLst/>
          </a:prstGeom>
        </p:spPr>
      </p:pic>
      <p:sp>
        <p:nvSpPr>
          <p:cNvPr id="2" name="Rectangle 1">
            <a:extLst>
              <a:ext uri="{FF2B5EF4-FFF2-40B4-BE49-F238E27FC236}">
                <a16:creationId xmlns:a16="http://schemas.microsoft.com/office/drawing/2014/main" id="{0FDA39F4-A799-4CB2-A60B-4B5E2808C3C2}"/>
              </a:ext>
            </a:extLst>
          </p:cNvPr>
          <p:cNvSpPr/>
          <p:nvPr/>
        </p:nvSpPr>
        <p:spPr>
          <a:xfrm>
            <a:off x="1344878" y="3204519"/>
            <a:ext cx="7072279" cy="3046988"/>
          </a:xfrm>
          <a:prstGeom prst="rect">
            <a:avLst/>
          </a:prstGeom>
        </p:spPr>
        <p:txBody>
          <a:bodyPr wrap="square">
            <a:spAutoFit/>
          </a:bodyPr>
          <a:lstStyle/>
          <a:p>
            <a:pPr algn="r"/>
            <a:r>
              <a:rPr lang="en-US" sz="3200" dirty="0">
                <a:solidFill>
                  <a:schemeClr val="accent2">
                    <a:lumMod val="75000"/>
                  </a:schemeClr>
                </a:solidFill>
              </a:rPr>
              <a:t>By 2035, 100 million young women and</a:t>
            </a:r>
          </a:p>
          <a:p>
            <a:pPr algn="r"/>
            <a:r>
              <a:rPr lang="en-US" sz="3200" dirty="0">
                <a:solidFill>
                  <a:schemeClr val="accent2">
                    <a:lumMod val="75000"/>
                  </a:schemeClr>
                </a:solidFill>
              </a:rPr>
              <a:t>girls transform power structures to</a:t>
            </a:r>
          </a:p>
          <a:p>
            <a:pPr algn="r"/>
            <a:r>
              <a:rPr lang="en-US" sz="3200" dirty="0">
                <a:solidFill>
                  <a:schemeClr val="accent2">
                    <a:lumMod val="75000"/>
                  </a:schemeClr>
                </a:solidFill>
              </a:rPr>
              <a:t>create justice, gender equality and a</a:t>
            </a:r>
          </a:p>
          <a:p>
            <a:pPr algn="r"/>
            <a:r>
              <a:rPr lang="en-US" sz="3200" dirty="0">
                <a:solidFill>
                  <a:schemeClr val="accent2">
                    <a:lumMod val="75000"/>
                  </a:schemeClr>
                </a:solidFill>
              </a:rPr>
              <a:t>world without violence and war; leading</a:t>
            </a:r>
          </a:p>
          <a:p>
            <a:pPr algn="r"/>
            <a:r>
              <a:rPr lang="en-US" sz="3200" dirty="0">
                <a:solidFill>
                  <a:schemeClr val="accent2">
                    <a:lumMod val="75000"/>
                  </a:schemeClr>
                </a:solidFill>
              </a:rPr>
              <a:t>a sustainable YWCA movement,</a:t>
            </a:r>
          </a:p>
          <a:p>
            <a:pPr algn="r"/>
            <a:r>
              <a:rPr lang="en-US" sz="3200" dirty="0">
                <a:solidFill>
                  <a:schemeClr val="accent2">
                    <a:lumMod val="75000"/>
                  </a:schemeClr>
                </a:solidFill>
              </a:rPr>
              <a:t>inclusive of all women.</a:t>
            </a:r>
            <a:endParaRPr lang="en-KE" sz="3200" dirty="0">
              <a:solidFill>
                <a:schemeClr val="accent2">
                  <a:lumMod val="75000"/>
                </a:schemeClr>
              </a:solidFill>
            </a:endParaRPr>
          </a:p>
        </p:txBody>
      </p:sp>
    </p:spTree>
    <p:extLst>
      <p:ext uri="{BB962C8B-B14F-4D97-AF65-F5344CB8AC3E}">
        <p14:creationId xmlns:p14="http://schemas.microsoft.com/office/powerpoint/2010/main" val="169779145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6255" y="0"/>
            <a:ext cx="12192000" cy="28678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3941" y="581892"/>
            <a:ext cx="11031608" cy="4087090"/>
          </a:xfrm>
          <a:prstGeom prst="rect">
            <a:avLst/>
          </a:prstGeom>
        </p:spPr>
      </p:pic>
      <p:sp>
        <p:nvSpPr>
          <p:cNvPr id="5" name="TextBox 4"/>
          <p:cNvSpPr txBox="1"/>
          <p:nvPr/>
        </p:nvSpPr>
        <p:spPr>
          <a:xfrm>
            <a:off x="2691652" y="4727318"/>
            <a:ext cx="6808694" cy="590931"/>
          </a:xfrm>
          <a:prstGeom prst="rect">
            <a:avLst/>
          </a:prstGeom>
          <a:noFill/>
        </p:spPr>
        <p:txBody>
          <a:bodyPr wrap="square" rtlCol="0">
            <a:spAutoFit/>
          </a:bodyPr>
          <a:lstStyle/>
          <a:p>
            <a:pPr lvl="0" algn="ctr">
              <a:lnSpc>
                <a:spcPct val="90000"/>
              </a:lnSpc>
              <a:defRPr/>
            </a:pPr>
            <a:r>
              <a:rPr lang="en-US" sz="3600" spc="30" dirty="0">
                <a:solidFill>
                  <a:srgbClr val="000000"/>
                </a:solidFill>
                <a:latin typeface="Bernard MT Condensed" panose="02050806060905020404" pitchFamily="18" charset="0"/>
              </a:rPr>
              <a:t>Thank YOU!</a:t>
            </a:r>
            <a:endParaRPr kumimoji="0" lang="en-US" sz="3600" b="0" i="0" u="none" strike="noStrike" kern="1200" cap="none" spc="30" normalizeH="0" baseline="0" noProof="0" dirty="0">
              <a:ln>
                <a:noFill/>
              </a:ln>
              <a:solidFill>
                <a:srgbClr val="000000"/>
              </a:solidFill>
              <a:effectLst/>
              <a:uLnTx/>
              <a:uFillTx/>
              <a:latin typeface="Bernard MT Condensed" panose="02050806060905020404" pitchFamily="18" charset="0"/>
            </a:endParaRPr>
          </a:p>
        </p:txBody>
      </p:sp>
      <p:sp>
        <p:nvSpPr>
          <p:cNvPr id="6" name="TextBox 5"/>
          <p:cNvSpPr txBox="1"/>
          <p:nvPr/>
        </p:nvSpPr>
        <p:spPr>
          <a:xfrm>
            <a:off x="1827625" y="5251895"/>
            <a:ext cx="8536748" cy="1360116"/>
          </a:xfrm>
          <a:prstGeom prst="rect">
            <a:avLst/>
          </a:prstGeom>
          <a:noFill/>
        </p:spPr>
        <p:txBody>
          <a:bodyPr wrap="square" rtlCol="0">
            <a:spAutoFit/>
          </a:bodyPr>
          <a:lstStyle/>
          <a:p>
            <a:pPr lvl="0" algn="ctr">
              <a:lnSpc>
                <a:spcPct val="140000"/>
              </a:lnSpc>
              <a:defRPr/>
            </a:pPr>
            <a:r>
              <a:rPr lang="en-US" sz="1400" dirty="0">
                <a:solidFill>
                  <a:schemeClr val="accent3"/>
                </a:solidFill>
                <a:latin typeface="Open Sans" panose="020B0606030504020204" pitchFamily="34" charset="0"/>
              </a:rPr>
              <a:t>@</a:t>
            </a:r>
            <a:r>
              <a:rPr lang="en-US" sz="1600" dirty="0" err="1">
                <a:solidFill>
                  <a:schemeClr val="accent3"/>
                </a:solidFill>
                <a:latin typeface="Open Sans" panose="020B0606030504020204" pitchFamily="34" charset="0"/>
              </a:rPr>
              <a:t>worldywca</a:t>
            </a:r>
            <a:r>
              <a:rPr lang="en-US" sz="1600" dirty="0">
                <a:solidFill>
                  <a:schemeClr val="accent3"/>
                </a:solidFill>
                <a:latin typeface="Open Sans" panose="020B0606030504020204" pitchFamily="34" charset="0"/>
              </a:rPr>
              <a:t> #</a:t>
            </a:r>
            <a:r>
              <a:rPr lang="en-US" sz="1600" dirty="0" err="1">
                <a:solidFill>
                  <a:schemeClr val="accent3"/>
                </a:solidFill>
                <a:latin typeface="Open Sans" panose="020B0606030504020204" pitchFamily="34" charset="0"/>
              </a:rPr>
              <a:t>YoungWomenRise</a:t>
            </a:r>
            <a:endParaRPr lang="en-US" sz="1600" dirty="0">
              <a:solidFill>
                <a:schemeClr val="accent3"/>
              </a:solidFill>
              <a:latin typeface="Open Sans" panose="020B0606030504020204" pitchFamily="34" charset="0"/>
            </a:endParaRPr>
          </a:p>
          <a:p>
            <a:pPr lvl="0" algn="ctr">
              <a:lnSpc>
                <a:spcPct val="140000"/>
              </a:lnSpc>
              <a:defRPr/>
            </a:pPr>
            <a:r>
              <a:rPr lang="en-US" sz="1600" dirty="0">
                <a:solidFill>
                  <a:schemeClr val="accent3"/>
                </a:solidFill>
                <a:latin typeface="Open Sans" panose="020B0606030504020204" pitchFamily="34" charset="0"/>
              </a:rPr>
              <a:t>#WorldCouncil2019 #</a:t>
            </a:r>
            <a:r>
              <a:rPr lang="en-US" sz="1600" dirty="0" err="1">
                <a:solidFill>
                  <a:schemeClr val="accent3"/>
                </a:solidFill>
                <a:latin typeface="Open Sans" panose="020B0606030504020204" pitchFamily="34" charset="0"/>
              </a:rPr>
              <a:t>YoungWomenRise</a:t>
            </a:r>
            <a:r>
              <a:rPr lang="en-US" sz="1600" dirty="0">
                <a:solidFill>
                  <a:schemeClr val="accent3"/>
                </a:solidFill>
                <a:latin typeface="Open Sans" panose="020B0606030504020204" pitchFamily="34" charset="0"/>
              </a:rPr>
              <a:t> #</a:t>
            </a:r>
            <a:r>
              <a:rPr lang="en-US" sz="1600" dirty="0" err="1">
                <a:solidFill>
                  <a:schemeClr val="accent3"/>
                </a:solidFill>
                <a:latin typeface="Open Sans" panose="020B0606030504020204" pitchFamily="34" charset="0"/>
              </a:rPr>
              <a:t>YoungWomenLead</a:t>
            </a:r>
            <a:r>
              <a:rPr lang="en-US" sz="1600" dirty="0">
                <a:solidFill>
                  <a:schemeClr val="accent3"/>
                </a:solidFill>
                <a:latin typeface="Open Sans" panose="020B0606030504020204" pitchFamily="34" charset="0"/>
              </a:rPr>
              <a:t> #Intergenerational</a:t>
            </a:r>
          </a:p>
          <a:p>
            <a:pPr lvl="0" algn="ctr">
              <a:lnSpc>
                <a:spcPct val="140000"/>
              </a:lnSpc>
              <a:defRPr/>
            </a:pPr>
            <a:r>
              <a:rPr lang="en-US" sz="1600" dirty="0">
                <a:solidFill>
                  <a:schemeClr val="accent3"/>
                </a:solidFill>
                <a:latin typeface="Open Sans" panose="020B0606030504020204" pitchFamily="34" charset="0"/>
              </a:rPr>
              <a:t> </a:t>
            </a:r>
            <a:r>
              <a:rPr lang="en-US" sz="1600" dirty="0">
                <a:solidFill>
                  <a:schemeClr val="accent3"/>
                </a:solidFill>
                <a:latin typeface="Open Sans"/>
              </a:rPr>
              <a:t>#SRHR  #</a:t>
            </a:r>
            <a:r>
              <a:rPr lang="en-US" sz="1600" dirty="0" err="1">
                <a:solidFill>
                  <a:schemeClr val="accent3"/>
                </a:solidFill>
                <a:latin typeface="Open Sans"/>
              </a:rPr>
              <a:t>MentalHealth</a:t>
            </a:r>
            <a:r>
              <a:rPr lang="en-US" sz="1600" dirty="0">
                <a:solidFill>
                  <a:schemeClr val="accent3"/>
                </a:solidFill>
                <a:latin typeface="Open Sans"/>
              </a:rPr>
              <a:t> </a:t>
            </a:r>
          </a:p>
          <a:p>
            <a:pPr lvl="0" algn="ctr">
              <a:lnSpc>
                <a:spcPct val="140000"/>
              </a:lnSpc>
              <a:defRPr/>
            </a:pPr>
            <a:endParaRPr kumimoji="0" lang="en-US" sz="1200" b="0" i="0" u="none" strike="noStrike" kern="1200" cap="none" spc="0" normalizeH="0" baseline="0" noProof="0" dirty="0">
              <a:ln>
                <a:noFill/>
              </a:ln>
              <a:solidFill>
                <a:schemeClr val="tx2"/>
              </a:solidFill>
              <a:effectLst/>
              <a:uLnTx/>
              <a:uFillTx/>
              <a:latin typeface="Open Sans"/>
            </a:endParaRPr>
          </a:p>
        </p:txBody>
      </p:sp>
    </p:spTree>
    <p:extLst>
      <p:ext uri="{BB962C8B-B14F-4D97-AF65-F5344CB8AC3E}">
        <p14:creationId xmlns:p14="http://schemas.microsoft.com/office/powerpoint/2010/main" val="236538978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left)">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left)">
                                      <p:cBhvr>
                                        <p:cTn id="2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
            <a:extLst>
              <a:ext uri="{FF2B5EF4-FFF2-40B4-BE49-F238E27FC236}">
                <a16:creationId xmlns:a16="http://schemas.microsoft.com/office/drawing/2014/main" id="{9F5DD18C-54AD-4F44-8741-EBA0CABB8296}"/>
              </a:ext>
            </a:extLst>
          </p:cNvPr>
          <p:cNvSpPr>
            <a:spLocks noChangeAspect="1" noChangeArrowheads="1" noTextEdit="1"/>
          </p:cNvSpPr>
          <p:nvPr/>
        </p:nvSpPr>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5">
            <a:extLst>
              <a:ext uri="{FF2B5EF4-FFF2-40B4-BE49-F238E27FC236}">
                <a16:creationId xmlns:a16="http://schemas.microsoft.com/office/drawing/2014/main" id="{40286957-C4CE-43FE-9026-59BB05C8B82B}"/>
              </a:ext>
            </a:extLst>
          </p:cNvPr>
          <p:cNvSpPr>
            <a:spLocks/>
          </p:cNvSpPr>
          <p:nvPr/>
        </p:nvSpPr>
        <p:spPr bwMode="auto">
          <a:xfrm>
            <a:off x="-9525" y="9525"/>
            <a:ext cx="12211050" cy="6848475"/>
          </a:xfrm>
          <a:custGeom>
            <a:avLst/>
            <a:gdLst>
              <a:gd name="T0" fmla="*/ 7692 w 7692"/>
              <a:gd name="T1" fmla="*/ 0 h 4314"/>
              <a:gd name="T2" fmla="*/ 7692 w 7692"/>
              <a:gd name="T3" fmla="*/ 4314 h 4314"/>
              <a:gd name="T4" fmla="*/ 0 w 7692"/>
              <a:gd name="T5" fmla="*/ 4314 h 4314"/>
              <a:gd name="T6" fmla="*/ 7692 w 7692"/>
              <a:gd name="T7" fmla="*/ 0 h 4314"/>
            </a:gdLst>
            <a:ahLst/>
            <a:cxnLst>
              <a:cxn ang="0">
                <a:pos x="T0" y="T1"/>
              </a:cxn>
              <a:cxn ang="0">
                <a:pos x="T2" y="T3"/>
              </a:cxn>
              <a:cxn ang="0">
                <a:pos x="T4" y="T5"/>
              </a:cxn>
              <a:cxn ang="0">
                <a:pos x="T6" y="T7"/>
              </a:cxn>
            </a:cxnLst>
            <a:rect l="0" t="0" r="r" b="b"/>
            <a:pathLst>
              <a:path w="7692" h="4314">
                <a:moveTo>
                  <a:pt x="7692" y="0"/>
                </a:moveTo>
                <a:lnTo>
                  <a:pt x="7692" y="4314"/>
                </a:lnTo>
                <a:lnTo>
                  <a:pt x="0" y="4314"/>
                </a:lnTo>
                <a:lnTo>
                  <a:pt x="7692"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6">
            <a:extLst>
              <a:ext uri="{FF2B5EF4-FFF2-40B4-BE49-F238E27FC236}">
                <a16:creationId xmlns:a16="http://schemas.microsoft.com/office/drawing/2014/main" id="{C7D2D369-276A-453E-8302-4E855D30517A}"/>
              </a:ext>
            </a:extLst>
          </p:cNvPr>
          <p:cNvSpPr>
            <a:spLocks/>
          </p:cNvSpPr>
          <p:nvPr/>
        </p:nvSpPr>
        <p:spPr bwMode="auto">
          <a:xfrm>
            <a:off x="-9525" y="1"/>
            <a:ext cx="7219950" cy="6858000"/>
          </a:xfrm>
          <a:custGeom>
            <a:avLst/>
            <a:gdLst>
              <a:gd name="T0" fmla="*/ 4548 w 4548"/>
              <a:gd name="T1" fmla="*/ 4314 h 4314"/>
              <a:gd name="T2" fmla="*/ 0 w 4548"/>
              <a:gd name="T3" fmla="*/ 4314 h 4314"/>
              <a:gd name="T4" fmla="*/ 0 w 4548"/>
              <a:gd name="T5" fmla="*/ 0 h 4314"/>
              <a:gd name="T6" fmla="*/ 2513 w 4548"/>
              <a:gd name="T7" fmla="*/ 0 h 4314"/>
              <a:gd name="T8" fmla="*/ 4548 w 4548"/>
              <a:gd name="T9" fmla="*/ 4314 h 4314"/>
            </a:gdLst>
            <a:ahLst/>
            <a:cxnLst>
              <a:cxn ang="0">
                <a:pos x="T0" y="T1"/>
              </a:cxn>
              <a:cxn ang="0">
                <a:pos x="T2" y="T3"/>
              </a:cxn>
              <a:cxn ang="0">
                <a:pos x="T4" y="T5"/>
              </a:cxn>
              <a:cxn ang="0">
                <a:pos x="T6" y="T7"/>
              </a:cxn>
              <a:cxn ang="0">
                <a:pos x="T8" y="T9"/>
              </a:cxn>
            </a:cxnLst>
            <a:rect l="0" t="0" r="r" b="b"/>
            <a:pathLst>
              <a:path w="4548" h="4314">
                <a:moveTo>
                  <a:pt x="4548" y="4314"/>
                </a:moveTo>
                <a:lnTo>
                  <a:pt x="0" y="4314"/>
                </a:lnTo>
                <a:lnTo>
                  <a:pt x="0" y="0"/>
                </a:lnTo>
                <a:lnTo>
                  <a:pt x="2513" y="0"/>
                </a:lnTo>
                <a:lnTo>
                  <a:pt x="4548" y="4314"/>
                </a:ln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9" name="Rectangle 7">
            <a:extLst>
              <a:ext uri="{FF2B5EF4-FFF2-40B4-BE49-F238E27FC236}">
                <a16:creationId xmlns:a16="http://schemas.microsoft.com/office/drawing/2014/main" id="{E21CCC78-AA2C-43B6-B84C-BC405A02B815}"/>
              </a:ext>
            </a:extLst>
          </p:cNvPr>
          <p:cNvSpPr>
            <a:spLocks noChangeArrowheads="1"/>
          </p:cNvSpPr>
          <p:nvPr/>
        </p:nvSpPr>
        <p:spPr bwMode="auto">
          <a:xfrm>
            <a:off x="-9525" y="2489200"/>
            <a:ext cx="12211050" cy="1881188"/>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10" name="Oval 8">
            <a:extLst>
              <a:ext uri="{FF2B5EF4-FFF2-40B4-BE49-F238E27FC236}">
                <a16:creationId xmlns:a16="http://schemas.microsoft.com/office/drawing/2014/main" id="{ED05D828-4B54-4006-9AEE-A3705D1A41E4}"/>
              </a:ext>
            </a:extLst>
          </p:cNvPr>
          <p:cNvSpPr>
            <a:spLocks noChangeArrowheads="1"/>
          </p:cNvSpPr>
          <p:nvPr/>
        </p:nvSpPr>
        <p:spPr bwMode="auto">
          <a:xfrm>
            <a:off x="3165475" y="685800"/>
            <a:ext cx="5711239" cy="54959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Oval 9">
            <a:extLst>
              <a:ext uri="{FF2B5EF4-FFF2-40B4-BE49-F238E27FC236}">
                <a16:creationId xmlns:a16="http://schemas.microsoft.com/office/drawing/2014/main" id="{33247789-CAE3-42E9-9486-3FB5DA092D3F}"/>
              </a:ext>
            </a:extLst>
          </p:cNvPr>
          <p:cNvSpPr>
            <a:spLocks noChangeArrowheads="1"/>
          </p:cNvSpPr>
          <p:nvPr/>
        </p:nvSpPr>
        <p:spPr bwMode="auto">
          <a:xfrm>
            <a:off x="3573102" y="989012"/>
            <a:ext cx="4923693" cy="4879975"/>
          </a:xfrm>
          <a:prstGeom prst="ellipse">
            <a:avLst/>
          </a:prstGeom>
          <a:solidFill>
            <a:schemeClr val="accent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 name="Oval 3"/>
          <p:cNvSpPr/>
          <p:nvPr/>
        </p:nvSpPr>
        <p:spPr>
          <a:xfrm>
            <a:off x="6982904" y="437195"/>
            <a:ext cx="2230369" cy="22303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958149" y="3166445"/>
            <a:ext cx="4275702" cy="646331"/>
          </a:xfrm>
          <a:prstGeom prst="rect">
            <a:avLst/>
          </a:prstGeom>
          <a:noFill/>
        </p:spPr>
        <p:txBody>
          <a:bodyPr wrap="square" rtlCol="0">
            <a:spAutoFit/>
          </a:bodyPr>
          <a:lstStyle/>
          <a:p>
            <a:pPr algn="ctr"/>
            <a:r>
              <a:rPr lang="en-US" sz="3600" b="1" dirty="0">
                <a:solidFill>
                  <a:schemeClr val="tx2">
                    <a:lumMod val="85000"/>
                    <a:lumOff val="15000"/>
                  </a:schemeClr>
                </a:solidFill>
                <a:latin typeface="Roboto" pitchFamily="2" charset="0"/>
                <a:ea typeface="Roboto" pitchFamily="2" charset="0"/>
              </a:rPr>
              <a:t>NIRMALA</a:t>
            </a:r>
          </a:p>
        </p:txBody>
      </p:sp>
      <p:sp>
        <p:nvSpPr>
          <p:cNvPr id="18" name="TextBox 17"/>
          <p:cNvSpPr txBox="1"/>
          <p:nvPr/>
        </p:nvSpPr>
        <p:spPr>
          <a:xfrm>
            <a:off x="3883243" y="3734384"/>
            <a:ext cx="4275702" cy="461665"/>
          </a:xfrm>
          <a:prstGeom prst="rect">
            <a:avLst/>
          </a:prstGeom>
          <a:noFill/>
        </p:spPr>
        <p:txBody>
          <a:bodyPr wrap="square" rtlCol="0">
            <a:spAutoFit/>
          </a:bodyPr>
          <a:lstStyle/>
          <a:p>
            <a:pPr algn="ctr"/>
            <a:r>
              <a:rPr lang="en-US" sz="2400" dirty="0">
                <a:solidFill>
                  <a:schemeClr val="tx2">
                    <a:lumMod val="85000"/>
                    <a:lumOff val="15000"/>
                  </a:schemeClr>
                </a:solidFill>
                <a:latin typeface="Calibri" panose="020F0502020204030204" pitchFamily="34" charset="0"/>
                <a:cs typeface="Calibri" panose="020F0502020204030204" pitchFamily="34" charset="0"/>
              </a:rPr>
              <a:t>Regional Coordinator- Asia</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5665" y="2386872"/>
            <a:ext cx="1938565" cy="643020"/>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1334" y="1136487"/>
            <a:ext cx="1384348" cy="831784"/>
          </a:xfrm>
          <a:prstGeom prst="rect">
            <a:avLst/>
          </a:prstGeom>
        </p:spPr>
      </p:pic>
    </p:spTree>
    <p:extLst>
      <p:ext uri="{BB962C8B-B14F-4D97-AF65-F5344CB8AC3E}">
        <p14:creationId xmlns:p14="http://schemas.microsoft.com/office/powerpoint/2010/main" val="243744423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
            <a:extLst>
              <a:ext uri="{FF2B5EF4-FFF2-40B4-BE49-F238E27FC236}">
                <a16:creationId xmlns:a16="http://schemas.microsoft.com/office/drawing/2014/main" id="{9F5DD18C-54AD-4F44-8741-EBA0CABB8296}"/>
              </a:ext>
            </a:extLst>
          </p:cNvPr>
          <p:cNvSpPr>
            <a:spLocks noChangeAspect="1" noChangeArrowheads="1" noTextEdit="1"/>
          </p:cNvSpPr>
          <p:nvPr/>
        </p:nvSpPr>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5">
            <a:extLst>
              <a:ext uri="{FF2B5EF4-FFF2-40B4-BE49-F238E27FC236}">
                <a16:creationId xmlns:a16="http://schemas.microsoft.com/office/drawing/2014/main" id="{40286957-C4CE-43FE-9026-59BB05C8B82B}"/>
              </a:ext>
            </a:extLst>
          </p:cNvPr>
          <p:cNvSpPr>
            <a:spLocks/>
          </p:cNvSpPr>
          <p:nvPr/>
        </p:nvSpPr>
        <p:spPr bwMode="auto">
          <a:xfrm>
            <a:off x="-9525" y="9525"/>
            <a:ext cx="12211050" cy="6848475"/>
          </a:xfrm>
          <a:custGeom>
            <a:avLst/>
            <a:gdLst>
              <a:gd name="T0" fmla="*/ 7692 w 7692"/>
              <a:gd name="T1" fmla="*/ 0 h 4314"/>
              <a:gd name="T2" fmla="*/ 7692 w 7692"/>
              <a:gd name="T3" fmla="*/ 4314 h 4314"/>
              <a:gd name="T4" fmla="*/ 0 w 7692"/>
              <a:gd name="T5" fmla="*/ 4314 h 4314"/>
              <a:gd name="T6" fmla="*/ 7692 w 7692"/>
              <a:gd name="T7" fmla="*/ 0 h 4314"/>
            </a:gdLst>
            <a:ahLst/>
            <a:cxnLst>
              <a:cxn ang="0">
                <a:pos x="T0" y="T1"/>
              </a:cxn>
              <a:cxn ang="0">
                <a:pos x="T2" y="T3"/>
              </a:cxn>
              <a:cxn ang="0">
                <a:pos x="T4" y="T5"/>
              </a:cxn>
              <a:cxn ang="0">
                <a:pos x="T6" y="T7"/>
              </a:cxn>
            </a:cxnLst>
            <a:rect l="0" t="0" r="r" b="b"/>
            <a:pathLst>
              <a:path w="7692" h="4314">
                <a:moveTo>
                  <a:pt x="7692" y="0"/>
                </a:moveTo>
                <a:lnTo>
                  <a:pt x="7692" y="4314"/>
                </a:lnTo>
                <a:lnTo>
                  <a:pt x="0" y="4314"/>
                </a:lnTo>
                <a:lnTo>
                  <a:pt x="7692"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6">
            <a:extLst>
              <a:ext uri="{FF2B5EF4-FFF2-40B4-BE49-F238E27FC236}">
                <a16:creationId xmlns:a16="http://schemas.microsoft.com/office/drawing/2014/main" id="{C7D2D369-276A-453E-8302-4E855D30517A}"/>
              </a:ext>
            </a:extLst>
          </p:cNvPr>
          <p:cNvSpPr>
            <a:spLocks/>
          </p:cNvSpPr>
          <p:nvPr/>
        </p:nvSpPr>
        <p:spPr bwMode="auto">
          <a:xfrm>
            <a:off x="-9525" y="1"/>
            <a:ext cx="7219950" cy="6858000"/>
          </a:xfrm>
          <a:custGeom>
            <a:avLst/>
            <a:gdLst>
              <a:gd name="T0" fmla="*/ 4548 w 4548"/>
              <a:gd name="T1" fmla="*/ 4314 h 4314"/>
              <a:gd name="T2" fmla="*/ 0 w 4548"/>
              <a:gd name="T3" fmla="*/ 4314 h 4314"/>
              <a:gd name="T4" fmla="*/ 0 w 4548"/>
              <a:gd name="T5" fmla="*/ 0 h 4314"/>
              <a:gd name="T6" fmla="*/ 2513 w 4548"/>
              <a:gd name="T7" fmla="*/ 0 h 4314"/>
              <a:gd name="T8" fmla="*/ 4548 w 4548"/>
              <a:gd name="T9" fmla="*/ 4314 h 4314"/>
            </a:gdLst>
            <a:ahLst/>
            <a:cxnLst>
              <a:cxn ang="0">
                <a:pos x="T0" y="T1"/>
              </a:cxn>
              <a:cxn ang="0">
                <a:pos x="T2" y="T3"/>
              </a:cxn>
              <a:cxn ang="0">
                <a:pos x="T4" y="T5"/>
              </a:cxn>
              <a:cxn ang="0">
                <a:pos x="T6" y="T7"/>
              </a:cxn>
              <a:cxn ang="0">
                <a:pos x="T8" y="T9"/>
              </a:cxn>
            </a:cxnLst>
            <a:rect l="0" t="0" r="r" b="b"/>
            <a:pathLst>
              <a:path w="4548" h="4314">
                <a:moveTo>
                  <a:pt x="4548" y="4314"/>
                </a:moveTo>
                <a:lnTo>
                  <a:pt x="0" y="4314"/>
                </a:lnTo>
                <a:lnTo>
                  <a:pt x="0" y="0"/>
                </a:lnTo>
                <a:lnTo>
                  <a:pt x="2513" y="0"/>
                </a:lnTo>
                <a:lnTo>
                  <a:pt x="4548" y="431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9" name="Rectangle 7">
            <a:extLst>
              <a:ext uri="{FF2B5EF4-FFF2-40B4-BE49-F238E27FC236}">
                <a16:creationId xmlns:a16="http://schemas.microsoft.com/office/drawing/2014/main" id="{E21CCC78-AA2C-43B6-B84C-BC405A02B815}"/>
              </a:ext>
            </a:extLst>
          </p:cNvPr>
          <p:cNvSpPr>
            <a:spLocks noChangeArrowheads="1"/>
          </p:cNvSpPr>
          <p:nvPr/>
        </p:nvSpPr>
        <p:spPr bwMode="auto">
          <a:xfrm>
            <a:off x="-9525" y="2489200"/>
            <a:ext cx="12211050" cy="18811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10" name="Oval 8">
            <a:extLst>
              <a:ext uri="{FF2B5EF4-FFF2-40B4-BE49-F238E27FC236}">
                <a16:creationId xmlns:a16="http://schemas.microsoft.com/office/drawing/2014/main" id="{ED05D828-4B54-4006-9AEE-A3705D1A41E4}"/>
              </a:ext>
            </a:extLst>
          </p:cNvPr>
          <p:cNvSpPr>
            <a:spLocks noChangeArrowheads="1"/>
          </p:cNvSpPr>
          <p:nvPr/>
        </p:nvSpPr>
        <p:spPr bwMode="auto">
          <a:xfrm>
            <a:off x="3165475" y="685800"/>
            <a:ext cx="5711239" cy="54959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Oval 9">
            <a:extLst>
              <a:ext uri="{FF2B5EF4-FFF2-40B4-BE49-F238E27FC236}">
                <a16:creationId xmlns:a16="http://schemas.microsoft.com/office/drawing/2014/main" id="{33247789-CAE3-42E9-9486-3FB5DA092D3F}"/>
              </a:ext>
            </a:extLst>
          </p:cNvPr>
          <p:cNvSpPr>
            <a:spLocks noChangeArrowheads="1"/>
          </p:cNvSpPr>
          <p:nvPr/>
        </p:nvSpPr>
        <p:spPr bwMode="auto">
          <a:xfrm>
            <a:off x="3573102" y="989012"/>
            <a:ext cx="4923693" cy="4879975"/>
          </a:xfrm>
          <a:prstGeom prst="ellipse">
            <a:avLst/>
          </a:prstGeom>
          <a:solidFill>
            <a:schemeClr val="accent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 name="Oval 3"/>
          <p:cNvSpPr/>
          <p:nvPr/>
        </p:nvSpPr>
        <p:spPr>
          <a:xfrm>
            <a:off x="6982904" y="437195"/>
            <a:ext cx="2230369" cy="22303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958149" y="3166445"/>
            <a:ext cx="4275702" cy="646331"/>
          </a:xfrm>
          <a:prstGeom prst="rect">
            <a:avLst/>
          </a:prstGeom>
          <a:noFill/>
        </p:spPr>
        <p:txBody>
          <a:bodyPr wrap="square" rtlCol="0">
            <a:spAutoFit/>
          </a:bodyPr>
          <a:lstStyle/>
          <a:p>
            <a:pPr algn="ctr"/>
            <a:r>
              <a:rPr lang="en-US" sz="3600" b="1" dirty="0">
                <a:solidFill>
                  <a:schemeClr val="tx2">
                    <a:lumMod val="85000"/>
                    <a:lumOff val="15000"/>
                  </a:schemeClr>
                </a:solidFill>
                <a:latin typeface="Roboto" pitchFamily="2" charset="0"/>
                <a:ea typeface="Roboto" pitchFamily="2" charset="0"/>
              </a:rPr>
              <a:t>VERA</a:t>
            </a:r>
          </a:p>
        </p:txBody>
      </p:sp>
      <p:sp>
        <p:nvSpPr>
          <p:cNvPr id="18" name="TextBox 17"/>
          <p:cNvSpPr txBox="1"/>
          <p:nvPr/>
        </p:nvSpPr>
        <p:spPr>
          <a:xfrm>
            <a:off x="3883243" y="3734384"/>
            <a:ext cx="4275702" cy="461665"/>
          </a:xfrm>
          <a:prstGeom prst="rect">
            <a:avLst/>
          </a:prstGeom>
          <a:noFill/>
        </p:spPr>
        <p:txBody>
          <a:bodyPr wrap="square" rtlCol="0">
            <a:spAutoFit/>
          </a:bodyPr>
          <a:lstStyle/>
          <a:p>
            <a:pPr algn="ctr"/>
            <a:r>
              <a:rPr lang="en-US" sz="2400" dirty="0">
                <a:solidFill>
                  <a:schemeClr val="tx2">
                    <a:lumMod val="85000"/>
                    <a:lumOff val="15000"/>
                  </a:schemeClr>
                </a:solidFill>
                <a:latin typeface="Calibri" panose="020F0502020204030204" pitchFamily="34" charset="0"/>
                <a:cs typeface="Calibri" panose="020F0502020204030204" pitchFamily="34" charset="0"/>
              </a:rPr>
              <a:t>Regional Coordinator- Europe</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5665" y="2386872"/>
            <a:ext cx="1938565" cy="643020"/>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1334" y="1136487"/>
            <a:ext cx="1384348" cy="831784"/>
          </a:xfrm>
          <a:prstGeom prst="rect">
            <a:avLst/>
          </a:prstGeom>
        </p:spPr>
      </p:pic>
    </p:spTree>
    <p:extLst>
      <p:ext uri="{BB962C8B-B14F-4D97-AF65-F5344CB8AC3E}">
        <p14:creationId xmlns:p14="http://schemas.microsoft.com/office/powerpoint/2010/main" val="340682207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26BBAE-E45B-4C9E-8864-AE08A3E577DA}"/>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412447480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29233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818911" y="2036925"/>
            <a:ext cx="4830331" cy="1643527"/>
          </a:xfrm>
          <a:prstGeom prst="rect">
            <a:avLst/>
          </a:prstGeom>
          <a:noFill/>
        </p:spPr>
        <p:txBody>
          <a:bodyPr wrap="square" rtlCol="0">
            <a:spAutoFit/>
          </a:bodyPr>
          <a:lstStyle/>
          <a:p>
            <a:pPr algn="ctr">
              <a:lnSpc>
                <a:spcPct val="90000"/>
              </a:lnSpc>
            </a:pPr>
            <a:r>
              <a:rPr lang="en-US" sz="2800" spc="30" dirty="0">
                <a:latin typeface="+mj-lt"/>
              </a:rPr>
              <a:t>Hello</a:t>
            </a:r>
          </a:p>
          <a:p>
            <a:pPr algn="ctr">
              <a:lnSpc>
                <a:spcPct val="90000"/>
              </a:lnSpc>
            </a:pPr>
            <a:r>
              <a:rPr lang="en-US" sz="2800" spc="30" dirty="0">
                <a:latin typeface="+mj-lt"/>
              </a:rPr>
              <a:t>Everyone, </a:t>
            </a:r>
          </a:p>
          <a:p>
            <a:pPr algn="ctr">
              <a:lnSpc>
                <a:spcPct val="90000"/>
              </a:lnSpc>
            </a:pPr>
            <a:r>
              <a:rPr lang="en-US" sz="2800" spc="30" dirty="0">
                <a:latin typeface="+mj-lt"/>
              </a:rPr>
              <a:t>Let’s begin with an energizer! </a:t>
            </a:r>
          </a:p>
        </p:txBody>
      </p:sp>
      <p:cxnSp>
        <p:nvCxnSpPr>
          <p:cNvPr id="9" name="Straight Connector 8"/>
          <p:cNvCxnSpPr>
            <a:cxnSpLocks/>
          </p:cNvCxnSpPr>
          <p:nvPr/>
        </p:nvCxnSpPr>
        <p:spPr>
          <a:xfrm>
            <a:off x="8054184" y="4707039"/>
            <a:ext cx="59883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p:cNvCxnSpPr>
          <p:nvPr/>
        </p:nvCxnSpPr>
        <p:spPr>
          <a:xfrm flipH="1">
            <a:off x="1191492" y="1695708"/>
            <a:ext cx="3435928" cy="3435936"/>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1316188" y="1820408"/>
            <a:ext cx="3186538" cy="31865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B0E036F-6F6F-4B77-ADD9-61126ED3793F}"/>
              </a:ext>
            </a:extLst>
          </p:cNvPr>
          <p:cNvPicPr>
            <a:picLocks noChangeAspect="1"/>
          </p:cNvPicPr>
          <p:nvPr/>
        </p:nvPicPr>
        <p:blipFill>
          <a:blip r:embed="rId2"/>
          <a:stretch>
            <a:fillRect/>
          </a:stretch>
        </p:blipFill>
        <p:spPr>
          <a:xfrm>
            <a:off x="448118" y="479775"/>
            <a:ext cx="4950381" cy="6263926"/>
          </a:xfrm>
          <a:prstGeom prst="rect">
            <a:avLst/>
          </a:prstGeom>
        </p:spPr>
      </p:pic>
    </p:spTree>
    <p:extLst>
      <p:ext uri="{BB962C8B-B14F-4D97-AF65-F5344CB8AC3E}">
        <p14:creationId xmlns:p14="http://schemas.microsoft.com/office/powerpoint/2010/main" val="414652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94560" y="3644486"/>
            <a:ext cx="8416444" cy="2383088"/>
          </a:xfrm>
          <a:prstGeom prst="rect">
            <a:avLst/>
          </a:prstGeom>
          <a:noFill/>
        </p:spPr>
        <p:txBody>
          <a:bodyPr wrap="square" rtlCol="0">
            <a:spAutoFit/>
          </a:bodyPr>
          <a:lstStyle/>
          <a:p>
            <a:pPr lvl="0" algn="ctr">
              <a:lnSpc>
                <a:spcPct val="140000"/>
              </a:lnSpc>
              <a:defRPr/>
            </a:pPr>
            <a:r>
              <a:rPr lang="en-US" dirty="0">
                <a:solidFill>
                  <a:srgbClr val="201C0E"/>
                </a:solidFill>
              </a:rPr>
              <a:t>According to UNFPA (2018), 860 million young women and girls in the world represent the unmet social and health needs by being denied their full sexual and reproductive health and rights and access to essential service that promote and protect their mental health due to a combination of harmful social norms, lack of political and policy commitment to extend services, and negative narratives that discriminate against young women</a:t>
            </a:r>
            <a:r>
              <a:rPr lang="en-US" sz="1200" dirty="0">
                <a:solidFill>
                  <a:srgbClr val="201C0E"/>
                </a:solidFill>
              </a:rPr>
              <a:t>.  </a:t>
            </a:r>
          </a:p>
        </p:txBody>
      </p:sp>
      <p:cxnSp>
        <p:nvCxnSpPr>
          <p:cNvPr id="12" name="Straight Connector 11"/>
          <p:cNvCxnSpPr>
            <a:cxnSpLocks/>
          </p:cNvCxnSpPr>
          <p:nvPr/>
        </p:nvCxnSpPr>
        <p:spPr>
          <a:xfrm flipH="1">
            <a:off x="5148877" y="1087582"/>
            <a:ext cx="1894246" cy="1894250"/>
          </a:xfrm>
          <a:prstGeom prst="line">
            <a:avLst/>
          </a:prstGeom>
          <a:ln w="127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2" name="Picture Placeholder 1">
            <a:extLst>
              <a:ext uri="{FF2B5EF4-FFF2-40B4-BE49-F238E27FC236}">
                <a16:creationId xmlns:a16="http://schemas.microsoft.com/office/drawing/2014/main" id="{53B08BBF-3715-4F03-939F-940FC668D638}"/>
              </a:ext>
            </a:extLst>
          </p:cNvPr>
          <p:cNvPicPr>
            <a:picLocks noGrp="1" noChangeAspect="1"/>
          </p:cNvPicPr>
          <p:nvPr>
            <p:ph type="pic" sz="quarter" idx="13"/>
          </p:nvPr>
        </p:nvPicPr>
        <p:blipFill>
          <a:blip r:embed="rId2"/>
          <a:srcRect l="19566" r="19566"/>
          <a:stretch>
            <a:fillRect/>
          </a:stretch>
        </p:blipFill>
        <p:spPr>
          <a:xfrm>
            <a:off x="4150616" y="287861"/>
            <a:ext cx="3890767" cy="3366250"/>
          </a:xfrm>
          <a:prstGeom prst="rect">
            <a:avLst/>
          </a:prstGeom>
        </p:spPr>
      </p:pic>
    </p:spTree>
    <p:extLst>
      <p:ext uri="{BB962C8B-B14F-4D97-AF65-F5344CB8AC3E}">
        <p14:creationId xmlns:p14="http://schemas.microsoft.com/office/powerpoint/2010/main" val="74736790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50145" y="1090216"/>
            <a:ext cx="4083038" cy="4524315"/>
          </a:xfrm>
          <a:prstGeom prst="rect">
            <a:avLst/>
          </a:prstGeom>
          <a:noFill/>
        </p:spPr>
        <p:txBody>
          <a:bodyPr wrap="square" rtlCol="0">
            <a:spAutoFit/>
          </a:bodyPr>
          <a:lstStyle/>
          <a:p>
            <a:pPr algn="ctr">
              <a:lnSpc>
                <a:spcPct val="90000"/>
              </a:lnSpc>
            </a:pPr>
            <a:r>
              <a:rPr lang="en-US" sz="3200" spc="30" dirty="0">
                <a:latin typeface="+mj-lt"/>
              </a:rPr>
              <a:t>The collective action to transform key negative narratives to impact positively on policy decisions that enhance young women’s sexual and reproductive health and rights (SRHR) and mental health</a:t>
            </a:r>
          </a:p>
        </p:txBody>
      </p:sp>
      <p:cxnSp>
        <p:nvCxnSpPr>
          <p:cNvPr id="14" name="Straight Connector 13"/>
          <p:cNvCxnSpPr>
            <a:cxnSpLocks/>
          </p:cNvCxnSpPr>
          <p:nvPr/>
        </p:nvCxnSpPr>
        <p:spPr>
          <a:xfrm>
            <a:off x="2833889" y="5741077"/>
            <a:ext cx="59883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Picture Placeholder 2">
            <a:extLst>
              <a:ext uri="{FF2B5EF4-FFF2-40B4-BE49-F238E27FC236}">
                <a16:creationId xmlns:a16="http://schemas.microsoft.com/office/drawing/2014/main" id="{70319B1C-D2E7-4144-9470-5585797A5828}"/>
              </a:ext>
            </a:extLst>
          </p:cNvPr>
          <p:cNvPicPr>
            <a:picLocks noGrp="1" noChangeAspect="1"/>
          </p:cNvPicPr>
          <p:nvPr>
            <p:ph type="pic" sz="quarter" idx="13"/>
          </p:nvPr>
        </p:nvPicPr>
        <p:blipFill>
          <a:blip r:embed="rId2"/>
          <a:srcRect l="24595" r="24595"/>
          <a:stretch>
            <a:fillRect/>
          </a:stretch>
        </p:blipFill>
        <p:spPr>
          <a:xfrm>
            <a:off x="7559879" y="963672"/>
            <a:ext cx="4243753" cy="4777405"/>
          </a:xfrm>
          <a:prstGeom prst="rect">
            <a:avLst/>
          </a:prstGeom>
        </p:spPr>
      </p:pic>
    </p:spTree>
    <p:extLst>
      <p:ext uri="{BB962C8B-B14F-4D97-AF65-F5344CB8AC3E}">
        <p14:creationId xmlns:p14="http://schemas.microsoft.com/office/powerpoint/2010/main" val="1301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810000"/>
          </a:xfrm>
          <a:prstGeom prst="rect">
            <a:avLst/>
          </a:prstGeom>
        </p:spPr>
      </p:pic>
      <p:sp>
        <p:nvSpPr>
          <p:cNvPr id="9" name="TextBox 8"/>
          <p:cNvSpPr txBox="1"/>
          <p:nvPr/>
        </p:nvSpPr>
        <p:spPr>
          <a:xfrm>
            <a:off x="498522" y="5055366"/>
            <a:ext cx="3147886" cy="1059393"/>
          </a:xfrm>
          <a:prstGeom prst="rect">
            <a:avLst/>
          </a:prstGeom>
          <a:noFill/>
        </p:spPr>
        <p:txBody>
          <a:bodyPr wrap="square" rtlCol="0">
            <a:spAutoFit/>
          </a:bodyPr>
          <a:lstStyle/>
          <a:p>
            <a:pPr algn="ctr">
              <a:lnSpc>
                <a:spcPct val="140000"/>
              </a:lnSpc>
            </a:pPr>
            <a:r>
              <a:rPr lang="en-US" sz="1400" dirty="0">
                <a:solidFill>
                  <a:schemeClr val="tx2"/>
                </a:solidFill>
              </a:rPr>
              <a:t>Supporting </a:t>
            </a:r>
            <a:r>
              <a:rPr lang="en-US" sz="2000" dirty="0">
                <a:solidFill>
                  <a:schemeClr val="tx2"/>
                </a:solidFill>
              </a:rPr>
              <a:t>400</a:t>
            </a:r>
            <a:r>
              <a:rPr lang="en-US" sz="1400" dirty="0">
                <a:solidFill>
                  <a:schemeClr val="tx2"/>
                </a:solidFill>
              </a:rPr>
              <a:t> young women champions</a:t>
            </a:r>
          </a:p>
          <a:p>
            <a:pPr>
              <a:lnSpc>
                <a:spcPct val="140000"/>
              </a:lnSpc>
            </a:pPr>
            <a:endParaRPr lang="en-US" sz="1200" dirty="0">
              <a:solidFill>
                <a:schemeClr val="tx2"/>
              </a:solidFill>
            </a:endParaRPr>
          </a:p>
        </p:txBody>
      </p:sp>
      <p:sp>
        <p:nvSpPr>
          <p:cNvPr id="11" name="TextBox 10"/>
          <p:cNvSpPr txBox="1"/>
          <p:nvPr/>
        </p:nvSpPr>
        <p:spPr>
          <a:xfrm>
            <a:off x="4758822" y="5038213"/>
            <a:ext cx="2970162" cy="969176"/>
          </a:xfrm>
          <a:prstGeom prst="rect">
            <a:avLst/>
          </a:prstGeom>
          <a:noFill/>
        </p:spPr>
        <p:txBody>
          <a:bodyPr wrap="square" rtlCol="0">
            <a:spAutoFit/>
          </a:bodyPr>
          <a:lstStyle/>
          <a:p>
            <a:pPr>
              <a:lnSpc>
                <a:spcPct val="140000"/>
              </a:lnSpc>
            </a:pPr>
            <a:r>
              <a:rPr lang="en-US" sz="1400" dirty="0">
                <a:solidFill>
                  <a:schemeClr val="tx2"/>
                </a:solidFill>
              </a:rPr>
              <a:t>Improving young women’s knowledge and understanding of their sexual and reproductive rights and mental health </a:t>
            </a:r>
          </a:p>
        </p:txBody>
      </p:sp>
      <p:sp>
        <p:nvSpPr>
          <p:cNvPr id="17" name="TextBox 16"/>
          <p:cNvSpPr txBox="1"/>
          <p:nvPr/>
        </p:nvSpPr>
        <p:spPr>
          <a:xfrm rot="10800000" flipV="1">
            <a:off x="8581063" y="4986718"/>
            <a:ext cx="3331029" cy="1270797"/>
          </a:xfrm>
          <a:prstGeom prst="rect">
            <a:avLst/>
          </a:prstGeom>
          <a:noFill/>
        </p:spPr>
        <p:txBody>
          <a:bodyPr wrap="square" rtlCol="0">
            <a:spAutoFit/>
          </a:bodyPr>
          <a:lstStyle/>
          <a:p>
            <a:pPr>
              <a:lnSpc>
                <a:spcPct val="140000"/>
              </a:lnSpc>
            </a:pPr>
            <a:r>
              <a:rPr lang="en-US" sz="1400" dirty="0">
                <a:solidFill>
                  <a:schemeClr val="tx2"/>
                </a:solidFill>
              </a:rPr>
              <a:t>Build the capacity of young women to advocate and drive collective action to influence policy and service barriers at global, regional and national level</a:t>
            </a:r>
          </a:p>
        </p:txBody>
      </p:sp>
      <p:sp>
        <p:nvSpPr>
          <p:cNvPr id="26" name="TextBox 25">
            <a:extLst>
              <a:ext uri="{FF2B5EF4-FFF2-40B4-BE49-F238E27FC236}">
                <a16:creationId xmlns:a16="http://schemas.microsoft.com/office/drawing/2014/main" id="{B20B648A-298C-46B6-8ED9-F9A8FE723DF8}"/>
              </a:ext>
            </a:extLst>
          </p:cNvPr>
          <p:cNvSpPr txBox="1"/>
          <p:nvPr/>
        </p:nvSpPr>
        <p:spPr>
          <a:xfrm>
            <a:off x="2072465" y="2138816"/>
            <a:ext cx="7427741" cy="1384995"/>
          </a:xfrm>
          <a:prstGeom prst="rect">
            <a:avLst/>
          </a:prstGeom>
          <a:noFill/>
        </p:spPr>
        <p:txBody>
          <a:bodyPr wrap="square" rtlCol="0">
            <a:spAutoFit/>
          </a:bodyPr>
          <a:lstStyle/>
          <a:p>
            <a:pPr algn="ctr"/>
            <a:r>
              <a:rPr lang="en-US" sz="2800" dirty="0">
                <a:solidFill>
                  <a:schemeClr val="bg1"/>
                </a:solidFill>
              </a:rPr>
              <a:t>To create a more inclusive and less discriminatory society where young</a:t>
            </a:r>
          </a:p>
          <a:p>
            <a:pPr algn="ctr"/>
            <a:r>
              <a:rPr lang="en-US" sz="2800" dirty="0">
                <a:solidFill>
                  <a:schemeClr val="bg1"/>
                </a:solidFill>
              </a:rPr>
              <a:t>women and girls have their human rights fulfilled</a:t>
            </a:r>
            <a:endParaRPr lang="en-KE" sz="2800" dirty="0">
              <a:solidFill>
                <a:schemeClr val="bg1"/>
              </a:solidFill>
            </a:endParaRPr>
          </a:p>
        </p:txBody>
      </p:sp>
      <p:pic>
        <p:nvPicPr>
          <p:cNvPr id="27" name="Picture 26">
            <a:extLst>
              <a:ext uri="{FF2B5EF4-FFF2-40B4-BE49-F238E27FC236}">
                <a16:creationId xmlns:a16="http://schemas.microsoft.com/office/drawing/2014/main" id="{66D727F8-27B2-4D93-BC2E-B3FFAB086BFB}"/>
              </a:ext>
            </a:extLst>
          </p:cNvPr>
          <p:cNvPicPr>
            <a:picLocks noChangeAspect="1"/>
          </p:cNvPicPr>
          <p:nvPr/>
        </p:nvPicPr>
        <p:blipFill>
          <a:blip r:embed="rId3"/>
          <a:stretch>
            <a:fillRect/>
          </a:stretch>
        </p:blipFill>
        <p:spPr>
          <a:xfrm>
            <a:off x="1529977" y="4078937"/>
            <a:ext cx="830891" cy="828228"/>
          </a:xfrm>
          <a:prstGeom prst="rect">
            <a:avLst/>
          </a:prstGeom>
        </p:spPr>
      </p:pic>
      <p:pic>
        <p:nvPicPr>
          <p:cNvPr id="28" name="Picture 27">
            <a:extLst>
              <a:ext uri="{FF2B5EF4-FFF2-40B4-BE49-F238E27FC236}">
                <a16:creationId xmlns:a16="http://schemas.microsoft.com/office/drawing/2014/main" id="{A24A51D9-1150-470C-9BEA-17A2C98A970A}"/>
              </a:ext>
            </a:extLst>
          </p:cNvPr>
          <p:cNvPicPr>
            <a:picLocks noChangeAspect="1"/>
          </p:cNvPicPr>
          <p:nvPr/>
        </p:nvPicPr>
        <p:blipFill>
          <a:blip r:embed="rId4"/>
          <a:stretch>
            <a:fillRect/>
          </a:stretch>
        </p:blipFill>
        <p:spPr>
          <a:xfrm>
            <a:off x="5413012" y="4062225"/>
            <a:ext cx="830891" cy="833625"/>
          </a:xfrm>
          <a:prstGeom prst="rect">
            <a:avLst/>
          </a:prstGeom>
        </p:spPr>
      </p:pic>
      <p:pic>
        <p:nvPicPr>
          <p:cNvPr id="29" name="Picture 28">
            <a:extLst>
              <a:ext uri="{FF2B5EF4-FFF2-40B4-BE49-F238E27FC236}">
                <a16:creationId xmlns:a16="http://schemas.microsoft.com/office/drawing/2014/main" id="{BC667C55-561C-45F4-BD78-FED52B9769E6}"/>
              </a:ext>
            </a:extLst>
          </p:cNvPr>
          <p:cNvPicPr>
            <a:picLocks noChangeAspect="1"/>
          </p:cNvPicPr>
          <p:nvPr/>
        </p:nvPicPr>
        <p:blipFill>
          <a:blip r:embed="rId5"/>
          <a:stretch>
            <a:fillRect/>
          </a:stretch>
        </p:blipFill>
        <p:spPr>
          <a:xfrm>
            <a:off x="9415686" y="4073540"/>
            <a:ext cx="830891" cy="833625"/>
          </a:xfrm>
          <a:prstGeom prst="rect">
            <a:avLst/>
          </a:prstGeom>
        </p:spPr>
      </p:pic>
    </p:spTree>
    <p:extLst>
      <p:ext uri="{BB962C8B-B14F-4D97-AF65-F5344CB8AC3E}">
        <p14:creationId xmlns:p14="http://schemas.microsoft.com/office/powerpoint/2010/main" val="342345455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7" grpId="0"/>
    </p:bldLst>
  </p:timing>
</p:sld>
</file>

<file path=ppt/theme/theme1.xml><?xml version="1.0" encoding="utf-8"?>
<a:theme xmlns:a="http://schemas.openxmlformats.org/drawingml/2006/main" name="Office Theme">
  <a:themeElements>
    <a:clrScheme name="World YWCA">
      <a:dk1>
        <a:srgbClr val="B97194"/>
      </a:dk1>
      <a:lt1>
        <a:srgbClr val="FFFFFF"/>
      </a:lt1>
      <a:dk2>
        <a:srgbClr val="000000"/>
      </a:dk2>
      <a:lt2>
        <a:srgbClr val="E7E6E6"/>
      </a:lt2>
      <a:accent1>
        <a:srgbClr val="6A344E"/>
      </a:accent1>
      <a:accent2>
        <a:srgbClr val="EE6AA7"/>
      </a:accent2>
      <a:accent3>
        <a:srgbClr val="3EB3DE"/>
      </a:accent3>
      <a:accent4>
        <a:srgbClr val="8CC449"/>
      </a:accent4>
      <a:accent5>
        <a:srgbClr val="EEA421"/>
      </a:accent5>
      <a:accent6>
        <a:srgbClr val="D72424"/>
      </a:accent6>
      <a:hlink>
        <a:srgbClr val="0563C1"/>
      </a:hlink>
      <a:folHlink>
        <a:srgbClr val="954F72"/>
      </a:folHlink>
    </a:clrScheme>
    <a:fontScheme name="roboto">
      <a:majorFont>
        <a:latin typeface="Roboto"/>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Legend">
      <a:dk1>
        <a:srgbClr val="151515"/>
      </a:dk1>
      <a:lt1>
        <a:sysClr val="window" lastClr="FFFFFF"/>
      </a:lt1>
      <a:dk2>
        <a:srgbClr val="FFFFFF"/>
      </a:dk2>
      <a:lt2>
        <a:srgbClr val="E7E6E6"/>
      </a:lt2>
      <a:accent1>
        <a:srgbClr val="AF9E50"/>
      </a:accent1>
      <a:accent2>
        <a:srgbClr val="D8D8D8"/>
      </a:accent2>
      <a:accent3>
        <a:srgbClr val="D7C78C"/>
      </a:accent3>
      <a:accent4>
        <a:srgbClr val="AF9E50"/>
      </a:accent4>
      <a:accent5>
        <a:srgbClr val="D8D8D8"/>
      </a:accent5>
      <a:accent6>
        <a:srgbClr val="D7C78C"/>
      </a:accent6>
      <a:hlink>
        <a:srgbClr val="0563C1"/>
      </a:hlink>
      <a:folHlink>
        <a:srgbClr val="954F72"/>
      </a:folHlink>
    </a:clrScheme>
    <a:fontScheme name="Hackensack and Calibri">
      <a:majorFont>
        <a:latin typeface="Hackensack"/>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4640</TotalTime>
  <Words>888</Words>
  <Application>Microsoft Office PowerPoint</Application>
  <PresentationFormat>Широкоэкранный</PresentationFormat>
  <Paragraphs>115</Paragraphs>
  <Slides>24</Slides>
  <Notes>4</Notes>
  <HiddenSlides>0</HiddenSlides>
  <MMClips>0</MMClips>
  <ScaleCrop>false</ScaleCrop>
  <HeadingPairs>
    <vt:vector size="6" baseType="variant">
      <vt:variant>
        <vt:lpstr>Использованные шрифты</vt:lpstr>
      </vt:variant>
      <vt:variant>
        <vt:i4>7</vt:i4>
      </vt:variant>
      <vt:variant>
        <vt:lpstr>Тема</vt:lpstr>
      </vt:variant>
      <vt:variant>
        <vt:i4>3</vt:i4>
      </vt:variant>
      <vt:variant>
        <vt:lpstr>Заголовки слайдов</vt:lpstr>
      </vt:variant>
      <vt:variant>
        <vt:i4>24</vt:i4>
      </vt:variant>
    </vt:vector>
  </HeadingPairs>
  <TitlesOfParts>
    <vt:vector size="34" baseType="lpstr">
      <vt:lpstr>Arial</vt:lpstr>
      <vt:lpstr>Roboto</vt:lpstr>
      <vt:lpstr>Bernard MT Condensed</vt:lpstr>
      <vt:lpstr>Hackensack</vt:lpstr>
      <vt:lpstr>Raleway Light</vt:lpstr>
      <vt:lpstr>Calibri</vt:lpstr>
      <vt:lpstr>Open Sans</vt:lpstr>
      <vt:lpstr>Office Theme</vt:lpstr>
      <vt:lpstr>Custom Design</vt:lpstr>
      <vt:lpstr>2_Office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Social Media Advocacy</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Waseem Farooq/AM E&amp;M TDM Lahore/PTCL</dc:creator>
  <cp:lastModifiedBy>Vera Syrakvash</cp:lastModifiedBy>
  <cp:revision>118</cp:revision>
  <dcterms:created xsi:type="dcterms:W3CDTF">2019-06-08T11:07:30Z</dcterms:created>
  <dcterms:modified xsi:type="dcterms:W3CDTF">2019-11-16T14:22:48Z</dcterms:modified>
</cp:coreProperties>
</file>